
<file path=[Content_Types].xml><?xml version="1.0" encoding="utf-8"?>
<Types xmlns="http://schemas.openxmlformats.org/package/2006/content-types">
  <Default Extension="avi" ContentType="video/x-msvideo"/>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4.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5.xml" ContentType="application/vnd.openxmlformats-officedocument.them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6.xml" ContentType="application/vnd.openxmlformats-officedocument.theme+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theme/theme7.xml" ContentType="application/vnd.openxmlformats-officedocument.theme+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theme/theme8.xml" ContentType="application/vnd.openxmlformats-officedocument.theme+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theme/theme9.xml" ContentType="application/vnd.openxmlformats-officedocument.theme+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theme/theme10.xml" ContentType="application/vnd.openxmlformats-officedocument.theme+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theme/theme11.xml" ContentType="application/vnd.openxmlformats-officedocument.theme+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theme/theme12.xml" ContentType="application/vnd.openxmlformats-officedocument.theme+xml"/>
  <Override PartName="/ppt/theme/theme1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2" r:id="rId2"/>
    <p:sldMasterId id="2147483684" r:id="rId3"/>
    <p:sldMasterId id="2147483748" r:id="rId4"/>
    <p:sldMasterId id="2147483757" r:id="rId5"/>
    <p:sldMasterId id="2147483789" r:id="rId6"/>
    <p:sldMasterId id="2147483935" r:id="rId7"/>
    <p:sldMasterId id="2147483979" r:id="rId8"/>
    <p:sldMasterId id="2147483987" r:id="rId9"/>
    <p:sldMasterId id="2147484043" r:id="rId10"/>
    <p:sldMasterId id="2147484052" r:id="rId11"/>
    <p:sldMasterId id="2147484062" r:id="rId12"/>
  </p:sldMasterIdLst>
  <p:notesMasterIdLst>
    <p:notesMasterId r:id="rId61"/>
  </p:notesMasterIdLst>
  <p:sldIdLst>
    <p:sldId id="6414" r:id="rId13"/>
    <p:sldId id="7010" r:id="rId14"/>
    <p:sldId id="6835" r:id="rId15"/>
    <p:sldId id="432" r:id="rId16"/>
    <p:sldId id="6983" r:id="rId17"/>
    <p:sldId id="6884" r:id="rId18"/>
    <p:sldId id="7012" r:id="rId19"/>
    <p:sldId id="7014" r:id="rId20"/>
    <p:sldId id="7011" r:id="rId21"/>
    <p:sldId id="7073" r:id="rId22"/>
    <p:sldId id="7013" r:id="rId23"/>
    <p:sldId id="7015" r:id="rId24"/>
    <p:sldId id="7038" r:id="rId25"/>
    <p:sldId id="7041" r:id="rId26"/>
    <p:sldId id="7042" r:id="rId27"/>
    <p:sldId id="262" r:id="rId28"/>
    <p:sldId id="6888" r:id="rId29"/>
    <p:sldId id="7075" r:id="rId30"/>
    <p:sldId id="7032" r:id="rId31"/>
    <p:sldId id="7033" r:id="rId32"/>
    <p:sldId id="7035" r:id="rId33"/>
    <p:sldId id="461" r:id="rId34"/>
    <p:sldId id="260" r:id="rId35"/>
    <p:sldId id="7083" r:id="rId36"/>
    <p:sldId id="7084" r:id="rId37"/>
    <p:sldId id="7079" r:id="rId38"/>
    <p:sldId id="7080" r:id="rId39"/>
    <p:sldId id="7081" r:id="rId40"/>
    <p:sldId id="7023" r:id="rId41"/>
    <p:sldId id="7018" r:id="rId42"/>
    <p:sldId id="7019" r:id="rId43"/>
    <p:sldId id="7017" r:id="rId44"/>
    <p:sldId id="7043" r:id="rId45"/>
    <p:sldId id="7044" r:id="rId46"/>
    <p:sldId id="7071" r:id="rId47"/>
    <p:sldId id="7059" r:id="rId48"/>
    <p:sldId id="7060" r:id="rId49"/>
    <p:sldId id="7061" r:id="rId50"/>
    <p:sldId id="7062" r:id="rId51"/>
    <p:sldId id="7063" r:id="rId52"/>
    <p:sldId id="7064" r:id="rId53"/>
    <p:sldId id="6975" r:id="rId54"/>
    <p:sldId id="7069" r:id="rId55"/>
    <p:sldId id="285" r:id="rId56"/>
    <p:sldId id="7072" r:id="rId57"/>
    <p:sldId id="7016" r:id="rId58"/>
    <p:sldId id="7074" r:id="rId59"/>
    <p:sldId id="7082" r:id="rId6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264B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7867" autoAdjust="0"/>
    <p:restoredTop sz="94660"/>
  </p:normalViewPr>
  <p:slideViewPr>
    <p:cSldViewPr snapToGrid="0">
      <p:cViewPr varScale="1">
        <p:scale>
          <a:sx n="104" d="100"/>
          <a:sy n="104" d="100"/>
        </p:scale>
        <p:origin x="132" y="132"/>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4.xml"/><Relationship Id="rId21" Type="http://schemas.openxmlformats.org/officeDocument/2006/relationships/slide" Target="slides/slide9.xml"/><Relationship Id="rId34" Type="http://schemas.openxmlformats.org/officeDocument/2006/relationships/slide" Target="slides/slide22.xml"/><Relationship Id="rId42" Type="http://schemas.openxmlformats.org/officeDocument/2006/relationships/slide" Target="slides/slide30.xml"/><Relationship Id="rId47" Type="http://schemas.openxmlformats.org/officeDocument/2006/relationships/slide" Target="slides/slide35.xml"/><Relationship Id="rId50" Type="http://schemas.openxmlformats.org/officeDocument/2006/relationships/slide" Target="slides/slide38.xml"/><Relationship Id="rId55" Type="http://schemas.openxmlformats.org/officeDocument/2006/relationships/slide" Target="slides/slide43.xml"/><Relationship Id="rId63" Type="http://schemas.openxmlformats.org/officeDocument/2006/relationships/viewProps" Target="viewProp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4.xml"/><Relationship Id="rId29" Type="http://schemas.openxmlformats.org/officeDocument/2006/relationships/slide" Target="slides/slide17.xml"/><Relationship Id="rId11" Type="http://schemas.openxmlformats.org/officeDocument/2006/relationships/slideMaster" Target="slideMasters/slideMaster11.xml"/><Relationship Id="rId24" Type="http://schemas.openxmlformats.org/officeDocument/2006/relationships/slide" Target="slides/slide12.xml"/><Relationship Id="rId32" Type="http://schemas.openxmlformats.org/officeDocument/2006/relationships/slide" Target="slides/slide20.xml"/><Relationship Id="rId37" Type="http://schemas.openxmlformats.org/officeDocument/2006/relationships/slide" Target="slides/slide25.xml"/><Relationship Id="rId40" Type="http://schemas.openxmlformats.org/officeDocument/2006/relationships/slide" Target="slides/slide28.xml"/><Relationship Id="rId45" Type="http://schemas.openxmlformats.org/officeDocument/2006/relationships/slide" Target="slides/slide33.xml"/><Relationship Id="rId53" Type="http://schemas.openxmlformats.org/officeDocument/2006/relationships/slide" Target="slides/slide41.xml"/><Relationship Id="rId58" Type="http://schemas.openxmlformats.org/officeDocument/2006/relationships/slide" Target="slides/slide46.xml"/><Relationship Id="rId5" Type="http://schemas.openxmlformats.org/officeDocument/2006/relationships/slideMaster" Target="slideMasters/slideMaster5.xml"/><Relationship Id="rId61" Type="http://schemas.openxmlformats.org/officeDocument/2006/relationships/notesMaster" Target="notesMasters/notesMaster1.xml"/><Relationship Id="rId19" Type="http://schemas.openxmlformats.org/officeDocument/2006/relationships/slide" Target="slides/slide7.xml"/><Relationship Id="rId14" Type="http://schemas.openxmlformats.org/officeDocument/2006/relationships/slide" Target="slides/slide2.xml"/><Relationship Id="rId22" Type="http://schemas.openxmlformats.org/officeDocument/2006/relationships/slide" Target="slides/slide10.xml"/><Relationship Id="rId27" Type="http://schemas.openxmlformats.org/officeDocument/2006/relationships/slide" Target="slides/slide15.xml"/><Relationship Id="rId30" Type="http://schemas.openxmlformats.org/officeDocument/2006/relationships/slide" Target="slides/slide18.xml"/><Relationship Id="rId35" Type="http://schemas.openxmlformats.org/officeDocument/2006/relationships/slide" Target="slides/slide23.xml"/><Relationship Id="rId43" Type="http://schemas.openxmlformats.org/officeDocument/2006/relationships/slide" Target="slides/slide31.xml"/><Relationship Id="rId48" Type="http://schemas.openxmlformats.org/officeDocument/2006/relationships/slide" Target="slides/slide36.xml"/><Relationship Id="rId56" Type="http://schemas.openxmlformats.org/officeDocument/2006/relationships/slide" Target="slides/slide44.xml"/><Relationship Id="rId64" Type="http://schemas.openxmlformats.org/officeDocument/2006/relationships/theme" Target="theme/theme1.xml"/><Relationship Id="rId8" Type="http://schemas.openxmlformats.org/officeDocument/2006/relationships/slideMaster" Target="slideMasters/slideMaster8.xml"/><Relationship Id="rId51" Type="http://schemas.openxmlformats.org/officeDocument/2006/relationships/slide" Target="slides/slide39.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 Target="slides/slide5.xml"/><Relationship Id="rId25" Type="http://schemas.openxmlformats.org/officeDocument/2006/relationships/slide" Target="slides/slide13.xml"/><Relationship Id="rId33" Type="http://schemas.openxmlformats.org/officeDocument/2006/relationships/slide" Target="slides/slide21.xml"/><Relationship Id="rId38" Type="http://schemas.openxmlformats.org/officeDocument/2006/relationships/slide" Target="slides/slide26.xml"/><Relationship Id="rId46" Type="http://schemas.openxmlformats.org/officeDocument/2006/relationships/slide" Target="slides/slide34.xml"/><Relationship Id="rId59" Type="http://schemas.openxmlformats.org/officeDocument/2006/relationships/slide" Target="slides/slide47.xml"/><Relationship Id="rId20" Type="http://schemas.openxmlformats.org/officeDocument/2006/relationships/slide" Target="slides/slide8.xml"/><Relationship Id="rId41" Type="http://schemas.openxmlformats.org/officeDocument/2006/relationships/slide" Target="slides/slide29.xml"/><Relationship Id="rId54" Type="http://schemas.openxmlformats.org/officeDocument/2006/relationships/slide" Target="slides/slide42.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3.xml"/><Relationship Id="rId23" Type="http://schemas.openxmlformats.org/officeDocument/2006/relationships/slide" Target="slides/slide11.xml"/><Relationship Id="rId28" Type="http://schemas.openxmlformats.org/officeDocument/2006/relationships/slide" Target="slides/slide16.xml"/><Relationship Id="rId36" Type="http://schemas.openxmlformats.org/officeDocument/2006/relationships/slide" Target="slides/slide24.xml"/><Relationship Id="rId49" Type="http://schemas.openxmlformats.org/officeDocument/2006/relationships/slide" Target="slides/slide37.xml"/><Relationship Id="rId57" Type="http://schemas.openxmlformats.org/officeDocument/2006/relationships/slide" Target="slides/slide45.xml"/><Relationship Id="rId10" Type="http://schemas.openxmlformats.org/officeDocument/2006/relationships/slideMaster" Target="slideMasters/slideMaster10.xml"/><Relationship Id="rId31" Type="http://schemas.openxmlformats.org/officeDocument/2006/relationships/slide" Target="slides/slide19.xml"/><Relationship Id="rId44" Type="http://schemas.openxmlformats.org/officeDocument/2006/relationships/slide" Target="slides/slide32.xml"/><Relationship Id="rId52" Type="http://schemas.openxmlformats.org/officeDocument/2006/relationships/slide" Target="slides/slide40.xml"/><Relationship Id="rId60" Type="http://schemas.openxmlformats.org/officeDocument/2006/relationships/slide" Target="slides/slide48.xml"/><Relationship Id="rId65"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 Target="slides/slide1.xml"/><Relationship Id="rId18" Type="http://schemas.openxmlformats.org/officeDocument/2006/relationships/slide" Target="slides/slide6.xml"/><Relationship Id="rId39" Type="http://schemas.openxmlformats.org/officeDocument/2006/relationships/slide" Target="slides/slide2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4AA5320-3C14-4376-967B-2D341F09D78A}" type="datetimeFigureOut">
              <a:rPr lang="en-US" smtClean="0"/>
              <a:t>8/29/2026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77FA659-1160-4917-88E1-A195C79AD08A}" type="slidenum">
              <a:rPr lang="en-US" smtClean="0"/>
              <a:t>‹#›</a:t>
            </a:fld>
            <a:endParaRPr lang="en-US"/>
          </a:p>
        </p:txBody>
      </p:sp>
    </p:spTree>
    <p:extLst>
      <p:ext uri="{BB962C8B-B14F-4D97-AF65-F5344CB8AC3E}">
        <p14:creationId xmlns:p14="http://schemas.microsoft.com/office/powerpoint/2010/main" val="28946394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4850"/>
            <a:ext cx="6262687" cy="3522663"/>
          </a:xfrm>
        </p:spPr>
      </p:sp>
      <p:sp>
        <p:nvSpPr>
          <p:cNvPr id="3" name="Notes Placeholder 2"/>
          <p:cNvSpPr>
            <a:spLocks noGrp="1"/>
          </p:cNvSpPr>
          <p:nvPr>
            <p:ph type="body" idx="1"/>
          </p:nvPr>
        </p:nvSpPr>
        <p:spPr/>
        <p:txBody>
          <a:bodyPr/>
          <a:lstStyle/>
          <a:p>
            <a:pPr marL="163706"/>
            <a:endParaRPr lang="en-US" dirty="0"/>
          </a:p>
        </p:txBody>
      </p:sp>
    </p:spTree>
    <p:extLst>
      <p:ext uri="{BB962C8B-B14F-4D97-AF65-F5344CB8AC3E}">
        <p14:creationId xmlns:p14="http://schemas.microsoft.com/office/powerpoint/2010/main" val="26694833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9"/>
        <p:cNvGrpSpPr/>
        <p:nvPr/>
      </p:nvGrpSpPr>
      <p:grpSpPr>
        <a:xfrm>
          <a:off x="0" y="0"/>
          <a:ext cx="0" cy="0"/>
          <a:chOff x="0" y="0"/>
          <a:chExt cx="0" cy="0"/>
        </a:xfrm>
      </p:grpSpPr>
      <p:sp>
        <p:nvSpPr>
          <p:cNvPr id="1050" name="Google Shape;1050;g337035f002e_0_69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51" name="Google Shape;1051;g337035f002e_0_69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52" name="Google Shape;1052;g337035f002e_0_69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fld id="{00000000-1234-1234-1234-123412341234}" type="slidenum">
              <a:rPr kumimoji="0" lang="en"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t>16</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26138932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 do we</a:t>
            </a:r>
            <a:r>
              <a:rPr lang="en-US" baseline="0" dirty="0"/>
              <a:t> answer the question of how many people are going to be impacted, especially if large areas of the state are not covered by LIDAR or National Flood Hazard Layer?  The researchers developed a process called Height Above Nearest Drainage or HAND.  </a:t>
            </a:r>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5291D2A-69DB-4B32-9F0A-F42AA083EDE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326812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4"/>
        <p:cNvGrpSpPr/>
        <p:nvPr/>
      </p:nvGrpSpPr>
      <p:grpSpPr>
        <a:xfrm>
          <a:off x="0" y="0"/>
          <a:ext cx="0" cy="0"/>
          <a:chOff x="0" y="0"/>
          <a:chExt cx="0" cy="0"/>
        </a:xfrm>
      </p:grpSpPr>
      <p:sp>
        <p:nvSpPr>
          <p:cNvPr id="1825" name="Google Shape;1825;g242d9687fb9_0_553: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26" name="Google Shape;1826;g242d9687fb9_0_55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66808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713232" rtl="0" eaLnBrk="1" fontAlgn="auto" latinLnBrk="0" hangingPunct="1">
              <a:lnSpc>
                <a:spcPct val="100000"/>
              </a:lnSpc>
              <a:spcBef>
                <a:spcPts val="0"/>
              </a:spcBef>
              <a:spcAft>
                <a:spcPts val="0"/>
              </a:spcAft>
              <a:buClrTx/>
              <a:buSzTx/>
              <a:buFontTx/>
              <a:buNone/>
              <a:tabLst/>
              <a:defRPr/>
            </a:pPr>
            <a:fld id="{C6D3B456-4CCC-42AF-9BED-D645D237A02F}" type="slidenum">
              <a:rPr kumimoji="0" lang="en-US" sz="1200" b="0" i="0" u="none" strike="noStrike" kern="1200" cap="none" spc="0" normalizeH="0" baseline="0" noProof="0" smtClean="0">
                <a:ln>
                  <a:noFill/>
                </a:ln>
                <a:solidFill>
                  <a:prstClr val="black"/>
                </a:solidFill>
                <a:effectLst/>
                <a:uLnTx/>
                <a:uFillTx/>
                <a:latin typeface="Myriad Pro"/>
                <a:ea typeface="+mn-ea"/>
                <a:cs typeface="+mn-cs"/>
              </a:rPr>
              <a:pPr marL="0" marR="0" lvl="0" indent="0" algn="r" defTabSz="713232"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a:ln>
                <a:noFill/>
              </a:ln>
              <a:solidFill>
                <a:prstClr val="black"/>
              </a:solidFill>
              <a:effectLst/>
              <a:uLnTx/>
              <a:uFillTx/>
              <a:latin typeface="Myriad Pro"/>
              <a:ea typeface="+mn-ea"/>
              <a:cs typeface="+mn-cs"/>
            </a:endParaRPr>
          </a:p>
        </p:txBody>
      </p:sp>
    </p:spTree>
    <p:extLst>
      <p:ext uri="{BB962C8B-B14F-4D97-AF65-F5344CB8AC3E}">
        <p14:creationId xmlns:p14="http://schemas.microsoft.com/office/powerpoint/2010/main" val="13004474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a:t>Max depth &amp; location of overtopping after clip for overall &amp; parallel areas</a:t>
            </a:r>
          </a:p>
          <a:p>
            <a:pPr marL="171450" indent="-171450">
              <a:buFont typeface="Arial" panose="020B0604020202020204" pitchFamily="34" charset="0"/>
              <a:buChar char="•"/>
            </a:pPr>
            <a:r>
              <a:rPr lang="en-US"/>
              <a:t>Total number of impacted road segments in BC for overall &amp; parallel areas</a:t>
            </a:r>
          </a:p>
        </p:txBody>
      </p:sp>
      <p:sp>
        <p:nvSpPr>
          <p:cNvPr id="4" name="Slide Number Placeholder 3"/>
          <p:cNvSpPr>
            <a:spLocks noGrp="1"/>
          </p:cNvSpPr>
          <p:nvPr>
            <p:ph type="sldNum" sz="quarter" idx="5"/>
          </p:nvPr>
        </p:nvSpPr>
        <p:spPr/>
        <p:txBody>
          <a:bodyPr/>
          <a:lstStyle/>
          <a:p>
            <a:pPr marL="0" marR="0" lvl="0" indent="0" algn="r" defTabSz="713232" rtl="0" eaLnBrk="1" fontAlgn="auto" latinLnBrk="0" hangingPunct="1">
              <a:lnSpc>
                <a:spcPct val="100000"/>
              </a:lnSpc>
              <a:spcBef>
                <a:spcPts val="0"/>
              </a:spcBef>
              <a:spcAft>
                <a:spcPts val="0"/>
              </a:spcAft>
              <a:buClrTx/>
              <a:buSzTx/>
              <a:buFontTx/>
              <a:buNone/>
              <a:tabLst/>
              <a:defRPr/>
            </a:pPr>
            <a:fld id="{C6D3B456-4CCC-42AF-9BED-D645D237A02F}" type="slidenum">
              <a:rPr kumimoji="0" lang="en-US" sz="1200" b="0" i="0" u="none" strike="noStrike" kern="1200" cap="none" spc="0" normalizeH="0" baseline="0" noProof="0" smtClean="0">
                <a:ln>
                  <a:noFill/>
                </a:ln>
                <a:solidFill>
                  <a:prstClr val="black"/>
                </a:solidFill>
                <a:effectLst/>
                <a:uLnTx/>
                <a:uFillTx/>
                <a:latin typeface="Myriad Pro"/>
                <a:ea typeface="+mn-ea"/>
                <a:cs typeface="+mn-cs"/>
              </a:rPr>
              <a:pPr marL="0" marR="0" lvl="0" indent="0" algn="r" defTabSz="713232"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a:ln>
                <a:noFill/>
              </a:ln>
              <a:solidFill>
                <a:prstClr val="black"/>
              </a:solidFill>
              <a:effectLst/>
              <a:uLnTx/>
              <a:uFillTx/>
              <a:latin typeface="Myriad Pro"/>
              <a:ea typeface="+mn-ea"/>
              <a:cs typeface="+mn-cs"/>
            </a:endParaRPr>
          </a:p>
        </p:txBody>
      </p:sp>
    </p:spTree>
    <p:extLst>
      <p:ext uri="{BB962C8B-B14F-4D97-AF65-F5344CB8AC3E}">
        <p14:creationId xmlns:p14="http://schemas.microsoft.com/office/powerpoint/2010/main" val="23454589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7.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7.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7.xml"/></Relationships>
</file>

<file path=ppt/slideLayouts/_rels/slideLayout10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8.png"/><Relationship Id="rId1" Type="http://schemas.openxmlformats.org/officeDocument/2006/relationships/slideMaster" Target="../slideMasters/slideMaster7.xml"/></Relationships>
</file>

<file path=ppt/slideLayouts/_rels/slideLayout10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9.png"/><Relationship Id="rId1" Type="http://schemas.openxmlformats.org/officeDocument/2006/relationships/slideMaster" Target="../slideMasters/slideMaster7.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0.png"/><Relationship Id="rId1" Type="http://schemas.openxmlformats.org/officeDocument/2006/relationships/slideMaster" Target="../slideMasters/slideMaster7.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Master" Target="../slideMasters/slideMaster7.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7.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Master" Target="../slideMasters/slideMaster9.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3.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Master" Target="../slideMasters/slideMaster9.xml"/></Relationships>
</file>

<file path=ppt/slideLayouts/_rels/slideLayout124.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Master" Target="../slideMasters/slideMaster9.xml"/></Relationships>
</file>

<file path=ppt/slideLayouts/_rels/slideLayout125.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Master" Target="../slideMasters/slideMaster9.xml"/></Relationships>
</file>

<file path=ppt/slideLayouts/_rels/slideLayout126.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Master" Target="../slideMasters/slideMaster9.xml"/></Relationships>
</file>

<file path=ppt/slideLayouts/_rels/slideLayout127.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Master" Target="../slideMasters/slideMaster9.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Master" Target="../slideMasters/slideMaster9.xml"/></Relationships>
</file>

<file path=ppt/slideLayouts/_rels/slideLayout12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Master" Target="../slideMasters/slideMaster9.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Master" Target="../slideMasters/slideMaster9.xml"/></Relationships>
</file>

<file path=ppt/slideLayouts/_rels/slideLayout131.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Master" Target="../slideMasters/slideMaster9.xml"/></Relationships>
</file>

<file path=ppt/slideLayouts/_rels/slideLayout132.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Master" Target="../slideMasters/slideMaster9.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Master" Target="../slideMasters/slideMaster9.xml"/></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Master" Target="../slideMasters/slideMaster9.xml"/></Relationships>
</file>

<file path=ppt/slideLayouts/_rels/slideLayout13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Master" Target="../slideMasters/slideMaster9.xml"/></Relationships>
</file>

<file path=ppt/slideLayouts/_rels/slideLayout136.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Master" Target="../slideMasters/slideMaster9.xml"/></Relationships>
</file>

<file path=ppt/slideLayouts/_rels/slideLayout137.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Master" Target="../slideMasters/slideMaster9.xml"/></Relationships>
</file>

<file path=ppt/slideLayouts/_rels/slideLayout138.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Master" Target="../slideMasters/slideMaster9.xml"/></Relationships>
</file>

<file path=ppt/slideLayouts/_rels/slideLayout139.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Master" Target="../slideMasters/slideMaster9.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Master" Target="../slideMasters/slideMaster9.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Master" Target="../slideMasters/slideMaster9.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39.png"/></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1.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jpg"/><Relationship Id="rId1" Type="http://schemas.openxmlformats.org/officeDocument/2006/relationships/slideMaster" Target="../slideMasters/slideMaster12.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png"/></Relationships>
</file>

<file path=ppt/slideLayouts/_rels/slideLayout162.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56.jpg"/><Relationship Id="rId1" Type="http://schemas.openxmlformats.org/officeDocument/2006/relationships/slideMaster" Target="../slideMasters/slideMaster12.xml"/><Relationship Id="rId5" Type="http://schemas.openxmlformats.org/officeDocument/2006/relationships/image" Target="../media/image59.png"/><Relationship Id="rId4" Type="http://schemas.openxmlformats.org/officeDocument/2006/relationships/image" Target="../media/image62.png"/></Relationships>
</file>

<file path=ppt/slideLayouts/_rels/slideLayout163.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56.jpg"/><Relationship Id="rId1" Type="http://schemas.openxmlformats.org/officeDocument/2006/relationships/slideMaster" Target="../slideMasters/slideMaster12.xml"/><Relationship Id="rId5" Type="http://schemas.openxmlformats.org/officeDocument/2006/relationships/image" Target="../media/image59.png"/><Relationship Id="rId4" Type="http://schemas.openxmlformats.org/officeDocument/2006/relationships/image" Target="../media/image61.png"/></Relationships>
</file>

<file path=ppt/slideLayouts/_rels/slideLayout164.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56.jpg"/><Relationship Id="rId1" Type="http://schemas.openxmlformats.org/officeDocument/2006/relationships/slideMaster" Target="../slideMasters/slideMaster12.xml"/><Relationship Id="rId5" Type="http://schemas.openxmlformats.org/officeDocument/2006/relationships/image" Target="../media/image59.png"/><Relationship Id="rId4" Type="http://schemas.openxmlformats.org/officeDocument/2006/relationships/image" Target="../media/image62.png"/></Relationships>
</file>

<file path=ppt/slideLayouts/_rels/slideLayout165.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56.jpg"/><Relationship Id="rId1" Type="http://schemas.openxmlformats.org/officeDocument/2006/relationships/slideMaster" Target="../slideMasters/slideMaster12.xml"/><Relationship Id="rId5" Type="http://schemas.openxmlformats.org/officeDocument/2006/relationships/image" Target="../media/image62.png"/><Relationship Id="rId4" Type="http://schemas.openxmlformats.org/officeDocument/2006/relationships/image" Target="../media/image59.png"/></Relationships>
</file>

<file path=ppt/slideLayouts/_rels/slideLayout166.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6.jpg"/><Relationship Id="rId1" Type="http://schemas.openxmlformats.org/officeDocument/2006/relationships/slideMaster" Target="../slideMasters/slideMaster12.xml"/></Relationships>
</file>

<file path=ppt/slideLayouts/_rels/slideLayout167.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Master" Target="../slideMasters/slideMaster12.xml"/></Relationships>
</file>

<file path=ppt/slideLayouts/_rels/slideLayout168.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56.jpg"/><Relationship Id="rId1" Type="http://schemas.openxmlformats.org/officeDocument/2006/relationships/slideMaster" Target="../slideMasters/slideMaster12.xml"/><Relationship Id="rId5" Type="http://schemas.openxmlformats.org/officeDocument/2006/relationships/image" Target="../media/image59.png"/><Relationship Id="rId4" Type="http://schemas.openxmlformats.org/officeDocument/2006/relationships/image" Target="../media/image62.png"/></Relationships>
</file>

<file path=ppt/slideLayouts/_rels/slideLayout169.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Master" Target="../slideMasters/slideMaster1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6.jpg"/><Relationship Id="rId1" Type="http://schemas.openxmlformats.org/officeDocument/2006/relationships/slideMaster" Target="../slideMasters/slideMaster12.xml"/></Relationships>
</file>

<file path=ppt/slideLayouts/_rels/slideLayout17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6.jpg"/><Relationship Id="rId1" Type="http://schemas.openxmlformats.org/officeDocument/2006/relationships/slideMaster" Target="../slideMasters/slideMaster12.xml"/></Relationships>
</file>

<file path=ppt/slideLayouts/_rels/slideLayout172.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56.jpg"/><Relationship Id="rId1" Type="http://schemas.openxmlformats.org/officeDocument/2006/relationships/slideMaster" Target="../slideMasters/slideMaster12.xml"/><Relationship Id="rId5" Type="http://schemas.openxmlformats.org/officeDocument/2006/relationships/image" Target="../media/image62.png"/><Relationship Id="rId4" Type="http://schemas.openxmlformats.org/officeDocument/2006/relationships/image" Target="../media/image59.png"/></Relationships>
</file>

<file path=ppt/slideLayouts/_rels/slideLayout173.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6.jpg"/><Relationship Id="rId1" Type="http://schemas.openxmlformats.org/officeDocument/2006/relationships/slideMaster" Target="../slideMasters/slideMaster12.xml"/></Relationships>
</file>

<file path=ppt/slideLayouts/_rels/slideLayout174.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Master" Target="../slideMasters/slideMaster12.xml"/></Relationships>
</file>

<file path=ppt/slideLayouts/_rels/slideLayout175.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Master" Target="../slideMasters/slideMaster12.xml"/></Relationships>
</file>

<file path=ppt/slideLayouts/_rels/slideLayout176.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Master" Target="../slideMasters/slideMaster12.xml"/></Relationships>
</file>

<file path=ppt/slideLayouts/_rels/slideLayout177.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Master" Target="../slideMasters/slideMaster12.xml"/></Relationships>
</file>

<file path=ppt/slideLayouts/_rels/slideLayout178.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Master" Target="../slideMasters/slideMaster12.xml"/></Relationships>
</file>

<file path=ppt/slideLayouts/_rels/slideLayout179.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Master" Target="../slideMasters/slideMaster12.xml"/></Relationships>
</file>

<file path=ppt/slideLayouts/_rels/slideLayout1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Master" Target="../slideMasters/slideMaster12.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82.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Master" Target="../slideMasters/slideMaster12.xml"/></Relationships>
</file>

<file path=ppt/slideLayouts/_rels/slideLayout183.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19.jpg"/><Relationship Id="rId1" Type="http://schemas.openxmlformats.org/officeDocument/2006/relationships/slideMaster" Target="../slideMasters/slideMaster12.xml"/></Relationships>
</file>

<file path=ppt/slideLayouts/_rels/slideLayout18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2.xml"/></Relationships>
</file>

<file path=ppt/slideLayouts/_rels/slideLayout185.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Master" Target="../slideMasters/slideMaster12.xml"/></Relationships>
</file>

<file path=ppt/slideLayouts/_rels/slideLayout186.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Master" Target="../slideMasters/slideMaster12.xml"/></Relationships>
</file>

<file path=ppt/slideLayouts/_rels/slideLayout18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2.xml"/></Relationships>
</file>

<file path=ppt/slideLayouts/_rels/slideLayout18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2.xml"/></Relationships>
</file>

<file path=ppt/slideLayouts/_rels/slideLayout18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4.xml"/><Relationship Id="rId4" Type="http://schemas.openxmlformats.org/officeDocument/2006/relationships/image" Target="../media/image5.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g"/><Relationship Id="rId1" Type="http://schemas.openxmlformats.org/officeDocument/2006/relationships/slideMaster" Target="../slideMasters/slideMaster7.xml"/><Relationship Id="rId4" Type="http://schemas.openxmlformats.org/officeDocument/2006/relationships/image" Target="../media/image17.png"/></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g"/><Relationship Id="rId1" Type="http://schemas.openxmlformats.org/officeDocument/2006/relationships/slideMaster" Target="../slideMasters/slideMaster7.xml"/><Relationship Id="rId4" Type="http://schemas.openxmlformats.org/officeDocument/2006/relationships/image" Target="../media/image17.png"/></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9.jpg"/><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9.jpg"/><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image" Target="../media/image20.jpg"/><Relationship Id="rId1" Type="http://schemas.openxmlformats.org/officeDocument/2006/relationships/slideMaster" Target="../slideMasters/slideMaster7.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Master" Target="../slideMasters/slideMaster7.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7.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7.xml"/></Relationships>
</file>

<file path=ppt/slideLayouts/_rels/slideLayout9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5.jpg"/><Relationship Id="rId1" Type="http://schemas.openxmlformats.org/officeDocument/2006/relationships/slideMaster" Target="../slideMasters/slideMaster7.xml"/></Relationships>
</file>

<file path=ppt/slideLayouts/_rels/slideLayout9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g"/><Relationship Id="rId1" Type="http://schemas.openxmlformats.org/officeDocument/2006/relationships/slideMaster" Target="../slideMasters/slideMaster7.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7.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7.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7.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Master" Target="../slideMasters/slideMaster7.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Master" Target="../slideMasters/slideMaster7.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8C57F8-489F-4D50-87AA-9BFB6205B3D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BED13FB-49B0-4488-9672-3894BBC0570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66B2737-28EA-40F2-B6A9-5CA9CEC9C4A6}"/>
              </a:ext>
            </a:extLst>
          </p:cNvPr>
          <p:cNvSpPr>
            <a:spLocks noGrp="1"/>
          </p:cNvSpPr>
          <p:nvPr>
            <p:ph type="dt" sz="half" idx="10"/>
          </p:nvPr>
        </p:nvSpPr>
        <p:spPr/>
        <p:txBody>
          <a:bodyPr/>
          <a:lstStyle/>
          <a:p>
            <a:fld id="{E9DA5A8D-FA84-441D-A03C-224F9842353C}" type="datetimeFigureOut">
              <a:rPr lang="en-US" smtClean="0"/>
              <a:t>8/29/2026</a:t>
            </a:fld>
            <a:endParaRPr lang="en-US"/>
          </a:p>
        </p:txBody>
      </p:sp>
      <p:sp>
        <p:nvSpPr>
          <p:cNvPr id="5" name="Footer Placeholder 4">
            <a:extLst>
              <a:ext uri="{FF2B5EF4-FFF2-40B4-BE49-F238E27FC236}">
                <a16:creationId xmlns:a16="http://schemas.microsoft.com/office/drawing/2014/main" id="{C6CB0955-2987-485C-9E83-C060F8D490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59F1D88-6F65-43FF-8939-A259DD6F0A2A}"/>
              </a:ext>
            </a:extLst>
          </p:cNvPr>
          <p:cNvSpPr>
            <a:spLocks noGrp="1"/>
          </p:cNvSpPr>
          <p:nvPr>
            <p:ph type="sldNum" sz="quarter" idx="12"/>
          </p:nvPr>
        </p:nvSpPr>
        <p:spPr/>
        <p:txBody>
          <a:bodyPr/>
          <a:lstStyle/>
          <a:p>
            <a:fld id="{98D2A86C-CD1A-4E0E-B872-BBC38DA3248E}" type="slidenum">
              <a:rPr lang="en-US" smtClean="0"/>
              <a:t>‹#›</a:t>
            </a:fld>
            <a:endParaRPr lang="en-US"/>
          </a:p>
        </p:txBody>
      </p:sp>
    </p:spTree>
    <p:extLst>
      <p:ext uri="{BB962C8B-B14F-4D97-AF65-F5344CB8AC3E}">
        <p14:creationId xmlns:p14="http://schemas.microsoft.com/office/powerpoint/2010/main" val="10996538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209876-C262-462D-BA2E-FDD10D22B3D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4A8601E-D005-4B95-BDAC-DA19006E903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13772B8-B63E-4DAB-A790-DE55C0FCE698}"/>
              </a:ext>
            </a:extLst>
          </p:cNvPr>
          <p:cNvSpPr>
            <a:spLocks noGrp="1"/>
          </p:cNvSpPr>
          <p:nvPr>
            <p:ph type="dt" sz="half" idx="10"/>
          </p:nvPr>
        </p:nvSpPr>
        <p:spPr/>
        <p:txBody>
          <a:bodyPr/>
          <a:lstStyle/>
          <a:p>
            <a:fld id="{E9DA5A8D-FA84-441D-A03C-224F9842353C}" type="datetimeFigureOut">
              <a:rPr lang="en-US" smtClean="0"/>
              <a:t>8/29/2026</a:t>
            </a:fld>
            <a:endParaRPr lang="en-US"/>
          </a:p>
        </p:txBody>
      </p:sp>
      <p:sp>
        <p:nvSpPr>
          <p:cNvPr id="5" name="Footer Placeholder 4">
            <a:extLst>
              <a:ext uri="{FF2B5EF4-FFF2-40B4-BE49-F238E27FC236}">
                <a16:creationId xmlns:a16="http://schemas.microsoft.com/office/drawing/2014/main" id="{8842D5E8-7230-467C-BD7D-BC082D8A995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06E9E8-B504-4B48-88AE-5C43B31D906A}"/>
              </a:ext>
            </a:extLst>
          </p:cNvPr>
          <p:cNvSpPr>
            <a:spLocks noGrp="1"/>
          </p:cNvSpPr>
          <p:nvPr>
            <p:ph type="sldNum" sz="quarter" idx="12"/>
          </p:nvPr>
        </p:nvSpPr>
        <p:spPr/>
        <p:txBody>
          <a:bodyPr/>
          <a:lstStyle/>
          <a:p>
            <a:fld id="{98D2A86C-CD1A-4E0E-B872-BBC38DA3248E}" type="slidenum">
              <a:rPr lang="en-US" smtClean="0"/>
              <a:t>‹#›</a:t>
            </a:fld>
            <a:endParaRPr lang="en-US"/>
          </a:p>
        </p:txBody>
      </p:sp>
    </p:spTree>
    <p:extLst>
      <p:ext uri="{BB962C8B-B14F-4D97-AF65-F5344CB8AC3E}">
        <p14:creationId xmlns:p14="http://schemas.microsoft.com/office/powerpoint/2010/main" val="40798447"/>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433"/>
        <p:cNvGrpSpPr/>
        <p:nvPr/>
      </p:nvGrpSpPr>
      <p:grpSpPr>
        <a:xfrm>
          <a:off x="0" y="0"/>
          <a:ext cx="0" cy="0"/>
          <a:chOff x="0" y="0"/>
          <a:chExt cx="0" cy="0"/>
        </a:xfrm>
      </p:grpSpPr>
      <p:grpSp>
        <p:nvGrpSpPr>
          <p:cNvPr id="434" name="Google Shape;434;p65"/>
          <p:cNvGrpSpPr/>
          <p:nvPr/>
        </p:nvGrpSpPr>
        <p:grpSpPr>
          <a:xfrm>
            <a:off x="723901" y="975638"/>
            <a:ext cx="5219025" cy="4906837"/>
            <a:chOff x="723900" y="975637"/>
            <a:chExt cx="5219025" cy="4906838"/>
          </a:xfrm>
        </p:grpSpPr>
        <p:sp>
          <p:nvSpPr>
            <p:cNvPr id="435" name="Google Shape;435;p65"/>
            <p:cNvSpPr/>
            <p:nvPr/>
          </p:nvSpPr>
          <p:spPr>
            <a:xfrm>
              <a:off x="723900" y="1476375"/>
              <a:ext cx="5209500" cy="4406100"/>
            </a:xfrm>
            <a:prstGeom prst="rect">
              <a:avLst/>
            </a:prstGeom>
            <a:solidFill>
              <a:srgbClr val="C4D9F4"/>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67" b="0" i="0" u="none" strike="noStrike" cap="none">
                <a:solidFill>
                  <a:schemeClr val="lt1"/>
                </a:solidFill>
                <a:latin typeface="Libre Franklin"/>
                <a:ea typeface="Libre Franklin"/>
                <a:cs typeface="Libre Franklin"/>
                <a:sym typeface="Libre Franklin"/>
              </a:endParaRPr>
            </a:p>
          </p:txBody>
        </p:sp>
        <p:sp>
          <p:nvSpPr>
            <p:cNvPr id="436" name="Google Shape;436;p65"/>
            <p:cNvSpPr/>
            <p:nvPr/>
          </p:nvSpPr>
          <p:spPr>
            <a:xfrm>
              <a:off x="733425" y="975637"/>
              <a:ext cx="5209500" cy="1019100"/>
            </a:xfrm>
            <a:prstGeom prst="rect">
              <a:avLst/>
            </a:prstGeom>
            <a:solidFill>
              <a:schemeClr val="accen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67" b="0" i="0" u="none" strike="noStrike" cap="none">
                <a:solidFill>
                  <a:schemeClr val="lt1"/>
                </a:solidFill>
                <a:latin typeface="Libre Franklin"/>
                <a:ea typeface="Libre Franklin"/>
                <a:cs typeface="Libre Franklin"/>
                <a:sym typeface="Libre Franklin"/>
              </a:endParaRPr>
            </a:p>
          </p:txBody>
        </p:sp>
      </p:grpSp>
      <p:grpSp>
        <p:nvGrpSpPr>
          <p:cNvPr id="437" name="Google Shape;437;p65"/>
          <p:cNvGrpSpPr/>
          <p:nvPr/>
        </p:nvGrpSpPr>
        <p:grpSpPr>
          <a:xfrm>
            <a:off x="6334027" y="975638"/>
            <a:ext cx="5209500" cy="4906837"/>
            <a:chOff x="6334027" y="975637"/>
            <a:chExt cx="5209500" cy="4906838"/>
          </a:xfrm>
        </p:grpSpPr>
        <p:sp>
          <p:nvSpPr>
            <p:cNvPr id="438" name="Google Shape;438;p65"/>
            <p:cNvSpPr/>
            <p:nvPr/>
          </p:nvSpPr>
          <p:spPr>
            <a:xfrm>
              <a:off x="6334027" y="1476375"/>
              <a:ext cx="5209500" cy="4406100"/>
            </a:xfrm>
            <a:prstGeom prst="rect">
              <a:avLst/>
            </a:prstGeom>
            <a:solidFill>
              <a:srgbClr val="C4D9F4"/>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67" b="0" i="0" u="none" strike="noStrike" cap="none">
                <a:solidFill>
                  <a:schemeClr val="lt1"/>
                </a:solidFill>
                <a:latin typeface="Libre Franklin"/>
                <a:ea typeface="Libre Franklin"/>
                <a:cs typeface="Libre Franklin"/>
                <a:sym typeface="Libre Franklin"/>
              </a:endParaRPr>
            </a:p>
          </p:txBody>
        </p:sp>
        <p:sp>
          <p:nvSpPr>
            <p:cNvPr id="439" name="Google Shape;439;p65"/>
            <p:cNvSpPr/>
            <p:nvPr/>
          </p:nvSpPr>
          <p:spPr>
            <a:xfrm>
              <a:off x="6334027" y="975637"/>
              <a:ext cx="5209500" cy="1019100"/>
            </a:xfrm>
            <a:prstGeom prst="rect">
              <a:avLst/>
            </a:prstGeom>
            <a:solidFill>
              <a:schemeClr val="accen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67" b="0" i="0" u="none" strike="noStrike" cap="none">
                <a:solidFill>
                  <a:schemeClr val="lt1"/>
                </a:solidFill>
                <a:latin typeface="Libre Franklin"/>
                <a:ea typeface="Libre Franklin"/>
                <a:cs typeface="Libre Franklin"/>
                <a:sym typeface="Libre Franklin"/>
              </a:endParaRPr>
            </a:p>
          </p:txBody>
        </p:sp>
      </p:grpSp>
      <p:sp>
        <p:nvSpPr>
          <p:cNvPr id="440" name="Google Shape;440;p65"/>
          <p:cNvSpPr txBox="1">
            <a:spLocks noGrp="1"/>
          </p:cNvSpPr>
          <p:nvPr>
            <p:ph type="sldNum" idx="12"/>
          </p:nvPr>
        </p:nvSpPr>
        <p:spPr>
          <a:xfrm>
            <a:off x="11658600" y="6426000"/>
            <a:ext cx="418000" cy="317600"/>
          </a:xfrm>
          <a:prstGeom prst="rect">
            <a:avLst/>
          </a:prstGeom>
          <a:noFill/>
          <a:ln>
            <a:noFill/>
          </a:ln>
        </p:spPr>
        <p:txBody>
          <a:bodyPr spcFirstLastPara="1" wrap="square" lIns="68575" tIns="34275" rIns="68575" bIns="34275" anchor="t" anchorCtr="0">
            <a:noAutofit/>
          </a:bodyPr>
          <a:lstStyle>
            <a:lvl1pPr marL="0" marR="0" lvl="0"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1pPr>
            <a:lvl2pPr marL="0" marR="0" lvl="1"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2pPr>
            <a:lvl3pPr marL="0" marR="0" lvl="2"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3pPr>
            <a:lvl4pPr marL="0" marR="0" lvl="3"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4pPr>
            <a:lvl5pPr marL="0" marR="0" lvl="4"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5pPr>
            <a:lvl6pPr marL="0" marR="0" lvl="5"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6pPr>
            <a:lvl7pPr marL="0" marR="0" lvl="6"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7pPr>
            <a:lvl8pPr marL="0" marR="0" lvl="7"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8pPr>
            <a:lvl9pPr marL="0" marR="0" lvl="8"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9pPr>
          </a:lstStyle>
          <a:p>
            <a:fld id="{00000000-1234-1234-1234-123412341234}" type="slidenum">
              <a:rPr lang="en" smtClean="0"/>
              <a:pPr/>
              <a:t>‹#›</a:t>
            </a:fld>
            <a:endParaRPr lang="en"/>
          </a:p>
        </p:txBody>
      </p:sp>
      <p:sp>
        <p:nvSpPr>
          <p:cNvPr id="441" name="Google Shape;441;p65"/>
          <p:cNvSpPr txBox="1">
            <a:spLocks noGrp="1"/>
          </p:cNvSpPr>
          <p:nvPr>
            <p:ph type="body" idx="1"/>
          </p:nvPr>
        </p:nvSpPr>
        <p:spPr>
          <a:xfrm>
            <a:off x="6509657" y="2246559"/>
            <a:ext cx="4828000" cy="3526000"/>
          </a:xfrm>
          <a:prstGeom prst="rect">
            <a:avLst/>
          </a:prstGeom>
          <a:noFill/>
          <a:ln>
            <a:noFill/>
          </a:ln>
        </p:spPr>
        <p:txBody>
          <a:bodyPr spcFirstLastPara="1" wrap="square" lIns="0" tIns="0" rIns="0" bIns="0" anchor="t" anchorCtr="0">
            <a:noAutofit/>
          </a:bodyPr>
          <a:lstStyle>
            <a:lvl1pPr marL="609585" lvl="0" indent="-423323" algn="l">
              <a:lnSpc>
                <a:spcPct val="90000"/>
              </a:lnSpc>
              <a:spcBef>
                <a:spcPts val="1067"/>
              </a:spcBef>
              <a:spcAft>
                <a:spcPts val="0"/>
              </a:spcAft>
              <a:buClr>
                <a:schemeClr val="dk1"/>
              </a:buClr>
              <a:buSzPts val="1400"/>
              <a:buChar char="•"/>
              <a:defRPr sz="1867"/>
            </a:lvl1pPr>
            <a:lvl2pPr marL="1219170" lvl="1" indent="-423323" algn="l">
              <a:lnSpc>
                <a:spcPct val="90000"/>
              </a:lnSpc>
              <a:spcBef>
                <a:spcPts val="533"/>
              </a:spcBef>
              <a:spcAft>
                <a:spcPts val="0"/>
              </a:spcAft>
              <a:buClr>
                <a:schemeClr val="dk1"/>
              </a:buClr>
              <a:buSzPts val="1400"/>
              <a:buChar char="•"/>
              <a:defRPr sz="1867"/>
            </a:lvl2pPr>
            <a:lvl3pPr marL="1828754" lvl="2" indent="-423323" algn="l">
              <a:lnSpc>
                <a:spcPct val="90000"/>
              </a:lnSpc>
              <a:spcBef>
                <a:spcPts val="533"/>
              </a:spcBef>
              <a:spcAft>
                <a:spcPts val="0"/>
              </a:spcAft>
              <a:buClr>
                <a:schemeClr val="dk1"/>
              </a:buClr>
              <a:buSzPts val="1400"/>
              <a:buChar char="•"/>
              <a:defRPr sz="1867"/>
            </a:lvl3pPr>
            <a:lvl4pPr marL="2438339" lvl="3" indent="-406390" algn="l">
              <a:lnSpc>
                <a:spcPct val="90000"/>
              </a:lnSpc>
              <a:spcBef>
                <a:spcPts val="533"/>
              </a:spcBef>
              <a:spcAft>
                <a:spcPts val="0"/>
              </a:spcAft>
              <a:buClr>
                <a:schemeClr val="dk1"/>
              </a:buClr>
              <a:buSzPts val="1200"/>
              <a:buChar char="•"/>
              <a:defRPr/>
            </a:lvl4pPr>
            <a:lvl5pPr marL="3047924" lvl="4" indent="-406390" algn="l">
              <a:lnSpc>
                <a:spcPct val="90000"/>
              </a:lnSpc>
              <a:spcBef>
                <a:spcPts val="533"/>
              </a:spcBef>
              <a:spcAft>
                <a:spcPts val="0"/>
              </a:spcAft>
              <a:buClr>
                <a:schemeClr val="dk1"/>
              </a:buClr>
              <a:buSzPts val="1200"/>
              <a:buChar char="•"/>
              <a:defRPr/>
            </a:lvl5pPr>
            <a:lvl6pPr marL="3657509" lvl="5" indent="-406390" algn="l">
              <a:lnSpc>
                <a:spcPct val="90000"/>
              </a:lnSpc>
              <a:spcBef>
                <a:spcPts val="533"/>
              </a:spcBef>
              <a:spcAft>
                <a:spcPts val="0"/>
              </a:spcAft>
              <a:buClr>
                <a:schemeClr val="dk1"/>
              </a:buClr>
              <a:buSzPts val="1200"/>
              <a:buChar char="•"/>
              <a:defRPr/>
            </a:lvl6pPr>
            <a:lvl7pPr marL="4267093" lvl="6" indent="-406390" algn="l">
              <a:lnSpc>
                <a:spcPct val="90000"/>
              </a:lnSpc>
              <a:spcBef>
                <a:spcPts val="533"/>
              </a:spcBef>
              <a:spcAft>
                <a:spcPts val="0"/>
              </a:spcAft>
              <a:buClr>
                <a:schemeClr val="dk1"/>
              </a:buClr>
              <a:buSzPts val="1200"/>
              <a:buChar char="•"/>
              <a:defRPr/>
            </a:lvl7pPr>
            <a:lvl8pPr marL="4876678" lvl="7" indent="-406390" algn="l">
              <a:lnSpc>
                <a:spcPct val="90000"/>
              </a:lnSpc>
              <a:spcBef>
                <a:spcPts val="533"/>
              </a:spcBef>
              <a:spcAft>
                <a:spcPts val="0"/>
              </a:spcAft>
              <a:buClr>
                <a:schemeClr val="dk1"/>
              </a:buClr>
              <a:buSzPts val="1200"/>
              <a:buChar char="•"/>
              <a:defRPr/>
            </a:lvl8pPr>
            <a:lvl9pPr marL="5486263" lvl="8" indent="-406390" algn="l">
              <a:lnSpc>
                <a:spcPct val="90000"/>
              </a:lnSpc>
              <a:spcBef>
                <a:spcPts val="533"/>
              </a:spcBef>
              <a:spcAft>
                <a:spcPts val="0"/>
              </a:spcAft>
              <a:buClr>
                <a:schemeClr val="dk1"/>
              </a:buClr>
              <a:buSzPts val="1200"/>
              <a:buChar char="•"/>
              <a:defRPr/>
            </a:lvl9pPr>
          </a:lstStyle>
          <a:p>
            <a:endParaRPr/>
          </a:p>
        </p:txBody>
      </p:sp>
      <p:sp>
        <p:nvSpPr>
          <p:cNvPr id="442" name="Google Shape;442;p65"/>
          <p:cNvSpPr txBox="1">
            <a:spLocks noGrp="1"/>
          </p:cNvSpPr>
          <p:nvPr>
            <p:ph type="body" idx="2"/>
          </p:nvPr>
        </p:nvSpPr>
        <p:spPr>
          <a:xfrm>
            <a:off x="916691" y="2246559"/>
            <a:ext cx="4824000" cy="3521600"/>
          </a:xfrm>
          <a:prstGeom prst="rect">
            <a:avLst/>
          </a:prstGeom>
          <a:noFill/>
          <a:ln>
            <a:noFill/>
          </a:ln>
        </p:spPr>
        <p:txBody>
          <a:bodyPr spcFirstLastPara="1" wrap="square" lIns="0" tIns="0" rIns="0" bIns="0" anchor="t" anchorCtr="0">
            <a:noAutofit/>
          </a:bodyPr>
          <a:lstStyle>
            <a:lvl1pPr marL="609585" lvl="0" indent="-423323" algn="l">
              <a:lnSpc>
                <a:spcPct val="90000"/>
              </a:lnSpc>
              <a:spcBef>
                <a:spcPts val="1067"/>
              </a:spcBef>
              <a:spcAft>
                <a:spcPts val="0"/>
              </a:spcAft>
              <a:buClr>
                <a:schemeClr val="dk1"/>
              </a:buClr>
              <a:buSzPts val="1400"/>
              <a:buChar char="•"/>
              <a:defRPr sz="1867"/>
            </a:lvl1pPr>
            <a:lvl2pPr marL="1219170" lvl="1" indent="-423323" algn="l">
              <a:lnSpc>
                <a:spcPct val="90000"/>
              </a:lnSpc>
              <a:spcBef>
                <a:spcPts val="533"/>
              </a:spcBef>
              <a:spcAft>
                <a:spcPts val="0"/>
              </a:spcAft>
              <a:buClr>
                <a:schemeClr val="dk1"/>
              </a:buClr>
              <a:buSzPts val="1400"/>
              <a:buChar char="•"/>
              <a:defRPr sz="1867"/>
            </a:lvl2pPr>
            <a:lvl3pPr marL="1828754" lvl="2" indent="-423323" algn="l">
              <a:lnSpc>
                <a:spcPct val="90000"/>
              </a:lnSpc>
              <a:spcBef>
                <a:spcPts val="533"/>
              </a:spcBef>
              <a:spcAft>
                <a:spcPts val="0"/>
              </a:spcAft>
              <a:buClr>
                <a:schemeClr val="dk1"/>
              </a:buClr>
              <a:buSzPts val="1400"/>
              <a:buChar char="•"/>
              <a:defRPr sz="1867"/>
            </a:lvl3pPr>
            <a:lvl4pPr marL="2438339" lvl="3" indent="-406390" algn="l">
              <a:lnSpc>
                <a:spcPct val="90000"/>
              </a:lnSpc>
              <a:spcBef>
                <a:spcPts val="533"/>
              </a:spcBef>
              <a:spcAft>
                <a:spcPts val="0"/>
              </a:spcAft>
              <a:buClr>
                <a:schemeClr val="dk1"/>
              </a:buClr>
              <a:buSzPts val="1200"/>
              <a:buChar char="•"/>
              <a:defRPr/>
            </a:lvl4pPr>
            <a:lvl5pPr marL="3047924" lvl="4" indent="-406390" algn="l">
              <a:lnSpc>
                <a:spcPct val="90000"/>
              </a:lnSpc>
              <a:spcBef>
                <a:spcPts val="533"/>
              </a:spcBef>
              <a:spcAft>
                <a:spcPts val="0"/>
              </a:spcAft>
              <a:buClr>
                <a:schemeClr val="dk1"/>
              </a:buClr>
              <a:buSzPts val="1200"/>
              <a:buChar char="•"/>
              <a:defRPr/>
            </a:lvl5pPr>
            <a:lvl6pPr marL="3657509" lvl="5" indent="-406390" algn="l">
              <a:lnSpc>
                <a:spcPct val="90000"/>
              </a:lnSpc>
              <a:spcBef>
                <a:spcPts val="533"/>
              </a:spcBef>
              <a:spcAft>
                <a:spcPts val="0"/>
              </a:spcAft>
              <a:buClr>
                <a:schemeClr val="dk1"/>
              </a:buClr>
              <a:buSzPts val="1200"/>
              <a:buChar char="•"/>
              <a:defRPr/>
            </a:lvl6pPr>
            <a:lvl7pPr marL="4267093" lvl="6" indent="-406390" algn="l">
              <a:lnSpc>
                <a:spcPct val="90000"/>
              </a:lnSpc>
              <a:spcBef>
                <a:spcPts val="533"/>
              </a:spcBef>
              <a:spcAft>
                <a:spcPts val="0"/>
              </a:spcAft>
              <a:buClr>
                <a:schemeClr val="dk1"/>
              </a:buClr>
              <a:buSzPts val="1200"/>
              <a:buChar char="•"/>
              <a:defRPr/>
            </a:lvl7pPr>
            <a:lvl8pPr marL="4876678" lvl="7" indent="-406390" algn="l">
              <a:lnSpc>
                <a:spcPct val="90000"/>
              </a:lnSpc>
              <a:spcBef>
                <a:spcPts val="533"/>
              </a:spcBef>
              <a:spcAft>
                <a:spcPts val="0"/>
              </a:spcAft>
              <a:buClr>
                <a:schemeClr val="dk1"/>
              </a:buClr>
              <a:buSzPts val="1200"/>
              <a:buChar char="•"/>
              <a:defRPr/>
            </a:lvl8pPr>
            <a:lvl9pPr marL="5486263" lvl="8" indent="-406390" algn="l">
              <a:lnSpc>
                <a:spcPct val="90000"/>
              </a:lnSpc>
              <a:spcBef>
                <a:spcPts val="533"/>
              </a:spcBef>
              <a:spcAft>
                <a:spcPts val="0"/>
              </a:spcAft>
              <a:buClr>
                <a:schemeClr val="dk1"/>
              </a:buClr>
              <a:buSzPts val="1200"/>
              <a:buChar char="•"/>
              <a:defRPr/>
            </a:lvl9pPr>
          </a:lstStyle>
          <a:p>
            <a:endParaRPr/>
          </a:p>
        </p:txBody>
      </p:sp>
      <p:sp>
        <p:nvSpPr>
          <p:cNvPr id="443" name="Google Shape;443;p65"/>
          <p:cNvSpPr txBox="1">
            <a:spLocks noGrp="1"/>
          </p:cNvSpPr>
          <p:nvPr>
            <p:ph type="title"/>
          </p:nvPr>
        </p:nvSpPr>
        <p:spPr>
          <a:xfrm>
            <a:off x="419100" y="202745"/>
            <a:ext cx="10515600" cy="680000"/>
          </a:xfrm>
          <a:prstGeom prst="rect">
            <a:avLst/>
          </a:prstGeom>
          <a:noFill/>
          <a:ln>
            <a:noFill/>
          </a:ln>
        </p:spPr>
        <p:txBody>
          <a:bodyPr spcFirstLastPara="1" wrap="square" lIns="135000" tIns="0" rIns="0" bIns="0" anchor="ctr" anchorCtr="0">
            <a:noAutofit/>
          </a:bodyPr>
          <a:lstStyle>
            <a:lvl1pPr lvl="0" algn="l">
              <a:lnSpc>
                <a:spcPct val="90000"/>
              </a:lnSpc>
              <a:spcBef>
                <a:spcPts val="0"/>
              </a:spcBef>
              <a:spcAft>
                <a:spcPts val="0"/>
              </a:spcAft>
              <a:buClr>
                <a:schemeClr val="dk2"/>
              </a:buClr>
              <a:buSzPts val="2400"/>
              <a:buNone/>
              <a:defRPr sz="3200" b="1">
                <a:solidFill>
                  <a:schemeClr val="dk2"/>
                </a:solidFill>
              </a:defRPr>
            </a:lvl1pPr>
            <a:lvl2pPr lvl="1" algn="l">
              <a:lnSpc>
                <a:spcPct val="100000"/>
              </a:lnSpc>
              <a:spcBef>
                <a:spcPts val="0"/>
              </a:spcBef>
              <a:spcAft>
                <a:spcPts val="0"/>
              </a:spcAft>
              <a:buSzPts val="1100"/>
              <a:buNone/>
              <a:defRPr b="1"/>
            </a:lvl2pPr>
            <a:lvl3pPr lvl="2" algn="l">
              <a:lnSpc>
                <a:spcPct val="100000"/>
              </a:lnSpc>
              <a:spcBef>
                <a:spcPts val="0"/>
              </a:spcBef>
              <a:spcAft>
                <a:spcPts val="0"/>
              </a:spcAft>
              <a:buSzPts val="1100"/>
              <a:buNone/>
              <a:defRPr b="1"/>
            </a:lvl3pPr>
            <a:lvl4pPr lvl="3" algn="l">
              <a:lnSpc>
                <a:spcPct val="100000"/>
              </a:lnSpc>
              <a:spcBef>
                <a:spcPts val="0"/>
              </a:spcBef>
              <a:spcAft>
                <a:spcPts val="0"/>
              </a:spcAft>
              <a:buSzPts val="1100"/>
              <a:buNone/>
              <a:defRPr b="1"/>
            </a:lvl4pPr>
            <a:lvl5pPr lvl="4" algn="l">
              <a:lnSpc>
                <a:spcPct val="100000"/>
              </a:lnSpc>
              <a:spcBef>
                <a:spcPts val="0"/>
              </a:spcBef>
              <a:spcAft>
                <a:spcPts val="0"/>
              </a:spcAft>
              <a:buSzPts val="1100"/>
              <a:buNone/>
              <a:defRPr b="1"/>
            </a:lvl5pPr>
            <a:lvl6pPr lvl="5" algn="l">
              <a:lnSpc>
                <a:spcPct val="100000"/>
              </a:lnSpc>
              <a:spcBef>
                <a:spcPts val="0"/>
              </a:spcBef>
              <a:spcAft>
                <a:spcPts val="0"/>
              </a:spcAft>
              <a:buSzPts val="1100"/>
              <a:buNone/>
              <a:defRPr b="1"/>
            </a:lvl6pPr>
            <a:lvl7pPr lvl="6" algn="l">
              <a:lnSpc>
                <a:spcPct val="100000"/>
              </a:lnSpc>
              <a:spcBef>
                <a:spcPts val="0"/>
              </a:spcBef>
              <a:spcAft>
                <a:spcPts val="0"/>
              </a:spcAft>
              <a:buSzPts val="1100"/>
              <a:buNone/>
              <a:defRPr b="1"/>
            </a:lvl7pPr>
            <a:lvl8pPr lvl="7" algn="l">
              <a:lnSpc>
                <a:spcPct val="100000"/>
              </a:lnSpc>
              <a:spcBef>
                <a:spcPts val="0"/>
              </a:spcBef>
              <a:spcAft>
                <a:spcPts val="0"/>
              </a:spcAft>
              <a:buSzPts val="1100"/>
              <a:buNone/>
              <a:defRPr b="1"/>
            </a:lvl8pPr>
            <a:lvl9pPr lvl="8" algn="l">
              <a:lnSpc>
                <a:spcPct val="100000"/>
              </a:lnSpc>
              <a:spcBef>
                <a:spcPts val="0"/>
              </a:spcBef>
              <a:spcAft>
                <a:spcPts val="0"/>
              </a:spcAft>
              <a:buSzPts val="1100"/>
              <a:buNone/>
              <a:defRPr b="1"/>
            </a:lvl9pPr>
          </a:lstStyle>
          <a:p>
            <a:endParaRPr/>
          </a:p>
        </p:txBody>
      </p:sp>
      <p:sp>
        <p:nvSpPr>
          <p:cNvPr id="444" name="Google Shape;444;p65"/>
          <p:cNvSpPr txBox="1">
            <a:spLocks noGrp="1"/>
          </p:cNvSpPr>
          <p:nvPr>
            <p:ph type="subTitle" idx="3"/>
          </p:nvPr>
        </p:nvSpPr>
        <p:spPr>
          <a:xfrm>
            <a:off x="916667" y="1143000"/>
            <a:ext cx="4824000" cy="604000"/>
          </a:xfrm>
          <a:prstGeom prst="rect">
            <a:avLst/>
          </a:prstGeom>
          <a:noFill/>
          <a:ln>
            <a:noFill/>
          </a:ln>
        </p:spPr>
        <p:txBody>
          <a:bodyPr spcFirstLastPara="1" wrap="square" lIns="0" tIns="0" rIns="0" bIns="0" anchor="t" anchorCtr="0">
            <a:noAutofit/>
          </a:bodyPr>
          <a:lstStyle>
            <a:lvl1pPr lvl="0" algn="ctr">
              <a:lnSpc>
                <a:spcPct val="90000"/>
              </a:lnSpc>
              <a:spcBef>
                <a:spcPts val="1067"/>
              </a:spcBef>
              <a:spcAft>
                <a:spcPts val="0"/>
              </a:spcAft>
              <a:buClr>
                <a:schemeClr val="lt1"/>
              </a:buClr>
              <a:buSzPts val="2000"/>
              <a:buNone/>
              <a:defRPr b="1">
                <a:solidFill>
                  <a:schemeClr val="lt1"/>
                </a:solidFill>
              </a:defRPr>
            </a:lvl1pPr>
            <a:lvl2pPr lvl="1" algn="l">
              <a:lnSpc>
                <a:spcPct val="90000"/>
              </a:lnSpc>
              <a:spcBef>
                <a:spcPts val="533"/>
              </a:spcBef>
              <a:spcAft>
                <a:spcPts val="0"/>
              </a:spcAft>
              <a:buSzPts val="1500"/>
              <a:buNone/>
              <a:defRPr/>
            </a:lvl2pPr>
            <a:lvl3pPr lvl="2" algn="l">
              <a:lnSpc>
                <a:spcPct val="90000"/>
              </a:lnSpc>
              <a:spcBef>
                <a:spcPts val="533"/>
              </a:spcBef>
              <a:spcAft>
                <a:spcPts val="0"/>
              </a:spcAft>
              <a:buSzPts val="1400"/>
              <a:buNone/>
              <a:defRPr/>
            </a:lvl3pPr>
            <a:lvl4pPr lvl="3" algn="l">
              <a:lnSpc>
                <a:spcPct val="90000"/>
              </a:lnSpc>
              <a:spcBef>
                <a:spcPts val="533"/>
              </a:spcBef>
              <a:spcAft>
                <a:spcPts val="0"/>
              </a:spcAft>
              <a:buSzPts val="1200"/>
              <a:buNone/>
              <a:defRPr/>
            </a:lvl4pPr>
            <a:lvl5pPr lvl="4" algn="l">
              <a:lnSpc>
                <a:spcPct val="90000"/>
              </a:lnSpc>
              <a:spcBef>
                <a:spcPts val="533"/>
              </a:spcBef>
              <a:spcAft>
                <a:spcPts val="0"/>
              </a:spcAft>
              <a:buSzPts val="1200"/>
              <a:buNone/>
              <a:defRPr/>
            </a:lvl5pPr>
            <a:lvl6pPr lvl="5" algn="l">
              <a:lnSpc>
                <a:spcPct val="90000"/>
              </a:lnSpc>
              <a:spcBef>
                <a:spcPts val="533"/>
              </a:spcBef>
              <a:spcAft>
                <a:spcPts val="0"/>
              </a:spcAft>
              <a:buSzPts val="1200"/>
              <a:buNone/>
              <a:defRPr/>
            </a:lvl6pPr>
            <a:lvl7pPr lvl="6" algn="l">
              <a:lnSpc>
                <a:spcPct val="90000"/>
              </a:lnSpc>
              <a:spcBef>
                <a:spcPts val="533"/>
              </a:spcBef>
              <a:spcAft>
                <a:spcPts val="0"/>
              </a:spcAft>
              <a:buSzPts val="1200"/>
              <a:buNone/>
              <a:defRPr/>
            </a:lvl7pPr>
            <a:lvl8pPr lvl="7" algn="l">
              <a:lnSpc>
                <a:spcPct val="90000"/>
              </a:lnSpc>
              <a:spcBef>
                <a:spcPts val="533"/>
              </a:spcBef>
              <a:spcAft>
                <a:spcPts val="0"/>
              </a:spcAft>
              <a:buSzPts val="1200"/>
              <a:buNone/>
              <a:defRPr/>
            </a:lvl8pPr>
            <a:lvl9pPr lvl="8" algn="l">
              <a:lnSpc>
                <a:spcPct val="90000"/>
              </a:lnSpc>
              <a:spcBef>
                <a:spcPts val="533"/>
              </a:spcBef>
              <a:spcAft>
                <a:spcPts val="0"/>
              </a:spcAft>
              <a:buSzPts val="1200"/>
              <a:buNone/>
              <a:defRPr/>
            </a:lvl9pPr>
          </a:lstStyle>
          <a:p>
            <a:endParaRPr/>
          </a:p>
        </p:txBody>
      </p:sp>
      <p:sp>
        <p:nvSpPr>
          <p:cNvPr id="445" name="Google Shape;445;p65"/>
          <p:cNvSpPr txBox="1">
            <a:spLocks noGrp="1"/>
          </p:cNvSpPr>
          <p:nvPr>
            <p:ph type="subTitle" idx="4"/>
          </p:nvPr>
        </p:nvSpPr>
        <p:spPr>
          <a:xfrm>
            <a:off x="6511684" y="1143000"/>
            <a:ext cx="4824000" cy="604000"/>
          </a:xfrm>
          <a:prstGeom prst="rect">
            <a:avLst/>
          </a:prstGeom>
          <a:noFill/>
          <a:ln>
            <a:noFill/>
          </a:ln>
        </p:spPr>
        <p:txBody>
          <a:bodyPr spcFirstLastPara="1" wrap="square" lIns="0" tIns="0" rIns="0" bIns="0" anchor="t" anchorCtr="0">
            <a:noAutofit/>
          </a:bodyPr>
          <a:lstStyle>
            <a:lvl1pPr lvl="0" algn="ctr">
              <a:lnSpc>
                <a:spcPct val="90000"/>
              </a:lnSpc>
              <a:spcBef>
                <a:spcPts val="1067"/>
              </a:spcBef>
              <a:spcAft>
                <a:spcPts val="0"/>
              </a:spcAft>
              <a:buClr>
                <a:schemeClr val="lt1"/>
              </a:buClr>
              <a:buSzPts val="2000"/>
              <a:buNone/>
              <a:defRPr b="1">
                <a:solidFill>
                  <a:schemeClr val="lt1"/>
                </a:solidFill>
              </a:defRPr>
            </a:lvl1pPr>
            <a:lvl2pPr lvl="1" algn="l">
              <a:lnSpc>
                <a:spcPct val="90000"/>
              </a:lnSpc>
              <a:spcBef>
                <a:spcPts val="533"/>
              </a:spcBef>
              <a:spcAft>
                <a:spcPts val="0"/>
              </a:spcAft>
              <a:buSzPts val="1500"/>
              <a:buNone/>
              <a:defRPr/>
            </a:lvl2pPr>
            <a:lvl3pPr lvl="2" algn="l">
              <a:lnSpc>
                <a:spcPct val="90000"/>
              </a:lnSpc>
              <a:spcBef>
                <a:spcPts val="533"/>
              </a:spcBef>
              <a:spcAft>
                <a:spcPts val="0"/>
              </a:spcAft>
              <a:buSzPts val="1400"/>
              <a:buNone/>
              <a:defRPr/>
            </a:lvl3pPr>
            <a:lvl4pPr lvl="3" algn="l">
              <a:lnSpc>
                <a:spcPct val="90000"/>
              </a:lnSpc>
              <a:spcBef>
                <a:spcPts val="533"/>
              </a:spcBef>
              <a:spcAft>
                <a:spcPts val="0"/>
              </a:spcAft>
              <a:buSzPts val="1200"/>
              <a:buNone/>
              <a:defRPr/>
            </a:lvl4pPr>
            <a:lvl5pPr lvl="4" algn="l">
              <a:lnSpc>
                <a:spcPct val="90000"/>
              </a:lnSpc>
              <a:spcBef>
                <a:spcPts val="533"/>
              </a:spcBef>
              <a:spcAft>
                <a:spcPts val="0"/>
              </a:spcAft>
              <a:buSzPts val="1200"/>
              <a:buNone/>
              <a:defRPr/>
            </a:lvl5pPr>
            <a:lvl6pPr lvl="5" algn="l">
              <a:lnSpc>
                <a:spcPct val="90000"/>
              </a:lnSpc>
              <a:spcBef>
                <a:spcPts val="533"/>
              </a:spcBef>
              <a:spcAft>
                <a:spcPts val="0"/>
              </a:spcAft>
              <a:buSzPts val="1200"/>
              <a:buNone/>
              <a:defRPr/>
            </a:lvl6pPr>
            <a:lvl7pPr lvl="6" algn="l">
              <a:lnSpc>
                <a:spcPct val="90000"/>
              </a:lnSpc>
              <a:spcBef>
                <a:spcPts val="533"/>
              </a:spcBef>
              <a:spcAft>
                <a:spcPts val="0"/>
              </a:spcAft>
              <a:buSzPts val="1200"/>
              <a:buNone/>
              <a:defRPr/>
            </a:lvl7pPr>
            <a:lvl8pPr lvl="7" algn="l">
              <a:lnSpc>
                <a:spcPct val="90000"/>
              </a:lnSpc>
              <a:spcBef>
                <a:spcPts val="533"/>
              </a:spcBef>
              <a:spcAft>
                <a:spcPts val="0"/>
              </a:spcAft>
              <a:buSzPts val="1200"/>
              <a:buNone/>
              <a:defRPr/>
            </a:lvl8pPr>
            <a:lvl9pPr lvl="8" algn="l">
              <a:lnSpc>
                <a:spcPct val="90000"/>
              </a:lnSpc>
              <a:spcBef>
                <a:spcPts val="533"/>
              </a:spcBef>
              <a:spcAft>
                <a:spcPts val="0"/>
              </a:spcAft>
              <a:buSzPts val="1200"/>
              <a:buNone/>
              <a:defRPr/>
            </a:lvl9pPr>
          </a:lstStyle>
          <a:p>
            <a:endParaRPr/>
          </a:p>
        </p:txBody>
      </p:sp>
      <p:pic>
        <p:nvPicPr>
          <p:cNvPr id="446" name="Google Shape;446;p65"/>
          <p:cNvPicPr preferRelativeResize="0"/>
          <p:nvPr/>
        </p:nvPicPr>
        <p:blipFill rotWithShape="1">
          <a:blip r:embed="rId2">
            <a:alphaModFix/>
          </a:blip>
          <a:srcRect/>
          <a:stretch/>
        </p:blipFill>
        <p:spPr>
          <a:xfrm>
            <a:off x="157851" y="6401926"/>
            <a:ext cx="365759" cy="365759"/>
          </a:xfrm>
          <a:prstGeom prst="rect">
            <a:avLst/>
          </a:prstGeom>
          <a:noFill/>
          <a:ln>
            <a:noFill/>
          </a:ln>
        </p:spPr>
      </p:pic>
    </p:spTree>
    <p:extLst>
      <p:ext uri="{BB962C8B-B14F-4D97-AF65-F5344CB8AC3E}">
        <p14:creationId xmlns:p14="http://schemas.microsoft.com/office/powerpoint/2010/main" val="2374385717"/>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matchingName="Picture with Caption">
  <p:cSld name="Picture with Caption">
    <p:spTree>
      <p:nvGrpSpPr>
        <p:cNvPr id="1" name="Shape 447"/>
        <p:cNvGrpSpPr/>
        <p:nvPr/>
      </p:nvGrpSpPr>
      <p:grpSpPr>
        <a:xfrm>
          <a:off x="0" y="0"/>
          <a:ext cx="0" cy="0"/>
          <a:chOff x="0" y="0"/>
          <a:chExt cx="0" cy="0"/>
        </a:xfrm>
      </p:grpSpPr>
      <p:sp>
        <p:nvSpPr>
          <p:cNvPr id="448" name="Google Shape;448;p66"/>
          <p:cNvSpPr>
            <a:spLocks noGrp="1"/>
          </p:cNvSpPr>
          <p:nvPr>
            <p:ph type="pic" idx="2"/>
          </p:nvPr>
        </p:nvSpPr>
        <p:spPr>
          <a:xfrm>
            <a:off x="5534025" y="543999"/>
            <a:ext cx="6172000" cy="5321600"/>
          </a:xfrm>
          <a:prstGeom prst="rect">
            <a:avLst/>
          </a:prstGeom>
          <a:noFill/>
          <a:ln>
            <a:noFill/>
          </a:ln>
        </p:spPr>
      </p:sp>
      <p:sp>
        <p:nvSpPr>
          <p:cNvPr id="449" name="Google Shape;449;p66"/>
          <p:cNvSpPr txBox="1">
            <a:spLocks noGrp="1"/>
          </p:cNvSpPr>
          <p:nvPr>
            <p:ph type="sldNum" idx="12"/>
          </p:nvPr>
        </p:nvSpPr>
        <p:spPr>
          <a:xfrm>
            <a:off x="11658600" y="6426000"/>
            <a:ext cx="418000" cy="317600"/>
          </a:xfrm>
          <a:prstGeom prst="rect">
            <a:avLst/>
          </a:prstGeom>
          <a:noFill/>
          <a:ln>
            <a:noFill/>
          </a:ln>
        </p:spPr>
        <p:txBody>
          <a:bodyPr spcFirstLastPara="1" wrap="square" lIns="68575" tIns="34275" rIns="68575" bIns="34275" anchor="t" anchorCtr="0">
            <a:noAutofit/>
          </a:bodyPr>
          <a:lstStyle>
            <a:lvl1pPr marL="0" marR="0" lvl="0"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1pPr>
            <a:lvl2pPr marL="0" marR="0" lvl="1"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2pPr>
            <a:lvl3pPr marL="0" marR="0" lvl="2"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3pPr>
            <a:lvl4pPr marL="0" marR="0" lvl="3"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4pPr>
            <a:lvl5pPr marL="0" marR="0" lvl="4"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5pPr>
            <a:lvl6pPr marL="0" marR="0" lvl="5"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6pPr>
            <a:lvl7pPr marL="0" marR="0" lvl="6"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7pPr>
            <a:lvl8pPr marL="0" marR="0" lvl="7"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8pPr>
            <a:lvl9pPr marL="0" marR="0" lvl="8"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9pPr>
          </a:lstStyle>
          <a:p>
            <a:fld id="{00000000-1234-1234-1234-123412341234}" type="slidenum">
              <a:rPr lang="en" smtClean="0"/>
              <a:pPr/>
              <a:t>‹#›</a:t>
            </a:fld>
            <a:endParaRPr lang="en"/>
          </a:p>
        </p:txBody>
      </p:sp>
      <p:sp>
        <p:nvSpPr>
          <p:cNvPr id="450" name="Google Shape;450;p66"/>
          <p:cNvSpPr txBox="1">
            <a:spLocks noGrp="1"/>
          </p:cNvSpPr>
          <p:nvPr>
            <p:ph type="subTitle" idx="1"/>
          </p:nvPr>
        </p:nvSpPr>
        <p:spPr>
          <a:xfrm>
            <a:off x="318500" y="1926200"/>
            <a:ext cx="4803200" cy="3939600"/>
          </a:xfrm>
          <a:prstGeom prst="rect">
            <a:avLst/>
          </a:prstGeom>
          <a:noFill/>
          <a:ln>
            <a:noFill/>
          </a:ln>
        </p:spPr>
        <p:txBody>
          <a:bodyPr spcFirstLastPara="1" wrap="square" lIns="0" tIns="0" rIns="0" bIns="0" anchor="ctr" anchorCtr="0">
            <a:noAutofit/>
          </a:bodyPr>
          <a:lstStyle>
            <a:lvl1pPr lvl="0" algn="ctr">
              <a:lnSpc>
                <a:spcPct val="90000"/>
              </a:lnSpc>
              <a:spcBef>
                <a:spcPts val="1067"/>
              </a:spcBef>
              <a:spcAft>
                <a:spcPts val="0"/>
              </a:spcAft>
              <a:buClr>
                <a:schemeClr val="dk2"/>
              </a:buClr>
              <a:buSzPts val="2000"/>
              <a:buNone/>
              <a:defRPr b="1">
                <a:solidFill>
                  <a:schemeClr val="dk2"/>
                </a:solidFill>
              </a:defRPr>
            </a:lvl1pPr>
            <a:lvl2pPr lvl="1" algn="ctr">
              <a:lnSpc>
                <a:spcPct val="90000"/>
              </a:lnSpc>
              <a:spcBef>
                <a:spcPts val="533"/>
              </a:spcBef>
              <a:spcAft>
                <a:spcPts val="0"/>
              </a:spcAft>
              <a:buClr>
                <a:schemeClr val="dk2"/>
              </a:buClr>
              <a:buSzPts val="1500"/>
              <a:buNone/>
              <a:defRPr b="1">
                <a:solidFill>
                  <a:schemeClr val="dk2"/>
                </a:solidFill>
              </a:defRPr>
            </a:lvl2pPr>
            <a:lvl3pPr lvl="2" algn="ctr">
              <a:lnSpc>
                <a:spcPct val="90000"/>
              </a:lnSpc>
              <a:spcBef>
                <a:spcPts val="533"/>
              </a:spcBef>
              <a:spcAft>
                <a:spcPts val="0"/>
              </a:spcAft>
              <a:buClr>
                <a:schemeClr val="dk2"/>
              </a:buClr>
              <a:buSzPts val="1400"/>
              <a:buNone/>
              <a:defRPr b="1">
                <a:solidFill>
                  <a:schemeClr val="dk2"/>
                </a:solidFill>
              </a:defRPr>
            </a:lvl3pPr>
            <a:lvl4pPr lvl="3" algn="ctr">
              <a:lnSpc>
                <a:spcPct val="90000"/>
              </a:lnSpc>
              <a:spcBef>
                <a:spcPts val="533"/>
              </a:spcBef>
              <a:spcAft>
                <a:spcPts val="0"/>
              </a:spcAft>
              <a:buClr>
                <a:schemeClr val="dk2"/>
              </a:buClr>
              <a:buSzPts val="1200"/>
              <a:buNone/>
              <a:defRPr b="1">
                <a:solidFill>
                  <a:schemeClr val="dk2"/>
                </a:solidFill>
              </a:defRPr>
            </a:lvl4pPr>
            <a:lvl5pPr lvl="4" algn="ctr">
              <a:lnSpc>
                <a:spcPct val="90000"/>
              </a:lnSpc>
              <a:spcBef>
                <a:spcPts val="533"/>
              </a:spcBef>
              <a:spcAft>
                <a:spcPts val="0"/>
              </a:spcAft>
              <a:buClr>
                <a:schemeClr val="dk2"/>
              </a:buClr>
              <a:buSzPts val="1200"/>
              <a:buNone/>
              <a:defRPr b="1">
                <a:solidFill>
                  <a:schemeClr val="dk2"/>
                </a:solidFill>
              </a:defRPr>
            </a:lvl5pPr>
            <a:lvl6pPr lvl="5" algn="ctr">
              <a:lnSpc>
                <a:spcPct val="90000"/>
              </a:lnSpc>
              <a:spcBef>
                <a:spcPts val="533"/>
              </a:spcBef>
              <a:spcAft>
                <a:spcPts val="0"/>
              </a:spcAft>
              <a:buClr>
                <a:schemeClr val="dk2"/>
              </a:buClr>
              <a:buSzPts val="1200"/>
              <a:buNone/>
              <a:defRPr b="1">
                <a:solidFill>
                  <a:schemeClr val="dk2"/>
                </a:solidFill>
              </a:defRPr>
            </a:lvl6pPr>
            <a:lvl7pPr lvl="6" algn="ctr">
              <a:lnSpc>
                <a:spcPct val="90000"/>
              </a:lnSpc>
              <a:spcBef>
                <a:spcPts val="533"/>
              </a:spcBef>
              <a:spcAft>
                <a:spcPts val="0"/>
              </a:spcAft>
              <a:buClr>
                <a:schemeClr val="dk2"/>
              </a:buClr>
              <a:buSzPts val="1200"/>
              <a:buNone/>
              <a:defRPr b="1">
                <a:solidFill>
                  <a:schemeClr val="dk2"/>
                </a:solidFill>
              </a:defRPr>
            </a:lvl7pPr>
            <a:lvl8pPr lvl="7" algn="ctr">
              <a:lnSpc>
                <a:spcPct val="90000"/>
              </a:lnSpc>
              <a:spcBef>
                <a:spcPts val="533"/>
              </a:spcBef>
              <a:spcAft>
                <a:spcPts val="0"/>
              </a:spcAft>
              <a:buClr>
                <a:schemeClr val="dk2"/>
              </a:buClr>
              <a:buSzPts val="1200"/>
              <a:buNone/>
              <a:defRPr b="1">
                <a:solidFill>
                  <a:schemeClr val="dk2"/>
                </a:solidFill>
              </a:defRPr>
            </a:lvl8pPr>
            <a:lvl9pPr lvl="8" algn="ctr">
              <a:lnSpc>
                <a:spcPct val="90000"/>
              </a:lnSpc>
              <a:spcBef>
                <a:spcPts val="533"/>
              </a:spcBef>
              <a:spcAft>
                <a:spcPts val="0"/>
              </a:spcAft>
              <a:buClr>
                <a:schemeClr val="dk2"/>
              </a:buClr>
              <a:buSzPts val="1200"/>
              <a:buNone/>
              <a:defRPr b="1">
                <a:solidFill>
                  <a:schemeClr val="dk2"/>
                </a:solidFill>
              </a:defRPr>
            </a:lvl9pPr>
          </a:lstStyle>
          <a:p>
            <a:endParaRPr/>
          </a:p>
        </p:txBody>
      </p:sp>
      <p:pic>
        <p:nvPicPr>
          <p:cNvPr id="451" name="Google Shape;451;p66"/>
          <p:cNvPicPr preferRelativeResize="0"/>
          <p:nvPr/>
        </p:nvPicPr>
        <p:blipFill rotWithShape="1">
          <a:blip r:embed="rId2">
            <a:alphaModFix/>
          </a:blip>
          <a:srcRect/>
          <a:stretch/>
        </p:blipFill>
        <p:spPr>
          <a:xfrm>
            <a:off x="157851" y="6401926"/>
            <a:ext cx="365759" cy="365759"/>
          </a:xfrm>
          <a:prstGeom prst="rect">
            <a:avLst/>
          </a:prstGeom>
          <a:noFill/>
          <a:ln>
            <a:noFill/>
          </a:ln>
        </p:spPr>
      </p:pic>
    </p:spTree>
    <p:extLst>
      <p:ext uri="{BB962C8B-B14F-4D97-AF65-F5344CB8AC3E}">
        <p14:creationId xmlns:p14="http://schemas.microsoft.com/office/powerpoint/2010/main" val="3819864340"/>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matchingName="Picture with Caption 2">
  <p:cSld name="Picture with Caption 2">
    <p:spTree>
      <p:nvGrpSpPr>
        <p:cNvPr id="1" name="Shape 452"/>
        <p:cNvGrpSpPr/>
        <p:nvPr/>
      </p:nvGrpSpPr>
      <p:grpSpPr>
        <a:xfrm>
          <a:off x="0" y="0"/>
          <a:ext cx="0" cy="0"/>
          <a:chOff x="0" y="0"/>
          <a:chExt cx="0" cy="0"/>
        </a:xfrm>
      </p:grpSpPr>
      <p:sp>
        <p:nvSpPr>
          <p:cNvPr id="453" name="Google Shape;453;p67"/>
          <p:cNvSpPr/>
          <p:nvPr/>
        </p:nvSpPr>
        <p:spPr>
          <a:xfrm>
            <a:off x="0" y="0"/>
            <a:ext cx="6512400" cy="6858000"/>
          </a:xfrm>
          <a:prstGeom prst="rect">
            <a:avLst/>
          </a:prstGeom>
          <a:solidFill>
            <a:schemeClr val="dk2"/>
          </a:solidFill>
          <a:ln w="12700" cap="flat" cmpd="sng">
            <a:solidFill>
              <a:srgbClr val="0A5190"/>
            </a:solidFill>
            <a:prstDash val="solid"/>
            <a:miter lim="800000"/>
            <a:headEnd type="none" w="sm" len="sm"/>
            <a:tailEnd type="none" w="sm" len="sm"/>
          </a:ln>
        </p:spPr>
        <p:txBody>
          <a:bodyPr spcFirstLastPara="1" wrap="square" lIns="91433" tIns="45700" rIns="91433"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67" b="0" i="0" u="none" strike="noStrike" cap="none">
              <a:solidFill>
                <a:schemeClr val="dk2"/>
              </a:solidFill>
              <a:latin typeface="Libre Franklin"/>
              <a:ea typeface="Libre Franklin"/>
              <a:cs typeface="Libre Franklin"/>
              <a:sym typeface="Libre Franklin"/>
            </a:endParaRPr>
          </a:p>
        </p:txBody>
      </p:sp>
      <p:sp>
        <p:nvSpPr>
          <p:cNvPr id="454" name="Google Shape;454;p67"/>
          <p:cNvSpPr txBox="1">
            <a:spLocks noGrp="1"/>
          </p:cNvSpPr>
          <p:nvPr>
            <p:ph type="sldNum" idx="12"/>
          </p:nvPr>
        </p:nvSpPr>
        <p:spPr>
          <a:xfrm>
            <a:off x="11658600" y="6426000"/>
            <a:ext cx="418000" cy="317600"/>
          </a:xfrm>
          <a:prstGeom prst="rect">
            <a:avLst/>
          </a:prstGeom>
          <a:noFill/>
          <a:ln>
            <a:noFill/>
          </a:ln>
        </p:spPr>
        <p:txBody>
          <a:bodyPr spcFirstLastPara="1" wrap="square" lIns="68575" tIns="34275" rIns="68575" bIns="34275" anchor="t" anchorCtr="0">
            <a:noAutofit/>
          </a:bodyPr>
          <a:lstStyle>
            <a:lvl1pPr marL="0" marR="0" lvl="0"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1pPr>
            <a:lvl2pPr marL="0" marR="0" lvl="1"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2pPr>
            <a:lvl3pPr marL="0" marR="0" lvl="2"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3pPr>
            <a:lvl4pPr marL="0" marR="0" lvl="3"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4pPr>
            <a:lvl5pPr marL="0" marR="0" lvl="4"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5pPr>
            <a:lvl6pPr marL="0" marR="0" lvl="5"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6pPr>
            <a:lvl7pPr marL="0" marR="0" lvl="6"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7pPr>
            <a:lvl8pPr marL="0" marR="0" lvl="7"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8pPr>
            <a:lvl9pPr marL="0" marR="0" lvl="8"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9pPr>
          </a:lstStyle>
          <a:p>
            <a:fld id="{00000000-1234-1234-1234-123412341234}" type="slidenum">
              <a:rPr lang="en" smtClean="0"/>
              <a:pPr/>
              <a:t>‹#›</a:t>
            </a:fld>
            <a:endParaRPr lang="en"/>
          </a:p>
        </p:txBody>
      </p:sp>
      <p:sp>
        <p:nvSpPr>
          <p:cNvPr id="455" name="Google Shape;455;p67"/>
          <p:cNvSpPr>
            <a:spLocks noGrp="1"/>
          </p:cNvSpPr>
          <p:nvPr>
            <p:ph type="pic" idx="2"/>
          </p:nvPr>
        </p:nvSpPr>
        <p:spPr>
          <a:xfrm>
            <a:off x="7132639" y="762000"/>
            <a:ext cx="4416400" cy="5334000"/>
          </a:xfrm>
          <a:prstGeom prst="rect">
            <a:avLst/>
          </a:prstGeom>
          <a:noFill/>
          <a:ln>
            <a:noFill/>
          </a:ln>
        </p:spPr>
      </p:sp>
      <p:sp>
        <p:nvSpPr>
          <p:cNvPr id="456" name="Google Shape;456;p67"/>
          <p:cNvSpPr txBox="1">
            <a:spLocks noGrp="1"/>
          </p:cNvSpPr>
          <p:nvPr>
            <p:ph type="body" idx="1"/>
          </p:nvPr>
        </p:nvSpPr>
        <p:spPr>
          <a:xfrm>
            <a:off x="304800" y="1631025"/>
            <a:ext cx="5466000" cy="4464800"/>
          </a:xfrm>
          <a:prstGeom prst="rect">
            <a:avLst/>
          </a:prstGeom>
          <a:noFill/>
          <a:ln>
            <a:noFill/>
          </a:ln>
        </p:spPr>
        <p:txBody>
          <a:bodyPr spcFirstLastPara="1" wrap="square" lIns="0" tIns="0" rIns="0" bIns="0" anchor="t" anchorCtr="0">
            <a:noAutofit/>
          </a:bodyPr>
          <a:lstStyle>
            <a:lvl1pPr marL="609585" lvl="0" indent="-482588" algn="l">
              <a:lnSpc>
                <a:spcPct val="90000"/>
              </a:lnSpc>
              <a:spcBef>
                <a:spcPts val="1067"/>
              </a:spcBef>
              <a:spcAft>
                <a:spcPts val="0"/>
              </a:spcAft>
              <a:buClr>
                <a:schemeClr val="lt1"/>
              </a:buClr>
              <a:buSzPts val="2100"/>
              <a:buChar char="•"/>
              <a:defRPr>
                <a:solidFill>
                  <a:schemeClr val="lt1"/>
                </a:solidFill>
              </a:defRPr>
            </a:lvl1pPr>
            <a:lvl2pPr marL="1219170" lvl="1" indent="-457189" algn="l">
              <a:lnSpc>
                <a:spcPct val="90000"/>
              </a:lnSpc>
              <a:spcBef>
                <a:spcPts val="533"/>
              </a:spcBef>
              <a:spcAft>
                <a:spcPts val="0"/>
              </a:spcAft>
              <a:buClr>
                <a:schemeClr val="lt1"/>
              </a:buClr>
              <a:buSzPts val="1800"/>
              <a:buChar char="•"/>
              <a:defRPr>
                <a:solidFill>
                  <a:schemeClr val="lt1"/>
                </a:solidFill>
              </a:defRPr>
            </a:lvl2pPr>
            <a:lvl3pPr marL="1828754" lvl="2" indent="-431789" algn="l">
              <a:lnSpc>
                <a:spcPct val="90000"/>
              </a:lnSpc>
              <a:spcBef>
                <a:spcPts val="533"/>
              </a:spcBef>
              <a:spcAft>
                <a:spcPts val="0"/>
              </a:spcAft>
              <a:buClr>
                <a:schemeClr val="lt1"/>
              </a:buClr>
              <a:buSzPts val="1500"/>
              <a:buChar char="•"/>
              <a:defRPr>
                <a:solidFill>
                  <a:schemeClr val="lt1"/>
                </a:solidFill>
              </a:defRPr>
            </a:lvl3pPr>
            <a:lvl4pPr marL="2438339" lvl="3" indent="-423323" algn="l">
              <a:lnSpc>
                <a:spcPct val="90000"/>
              </a:lnSpc>
              <a:spcBef>
                <a:spcPts val="533"/>
              </a:spcBef>
              <a:spcAft>
                <a:spcPts val="0"/>
              </a:spcAft>
              <a:buClr>
                <a:schemeClr val="lt1"/>
              </a:buClr>
              <a:buSzPts val="1400"/>
              <a:buChar char="•"/>
              <a:defRPr>
                <a:solidFill>
                  <a:schemeClr val="lt1"/>
                </a:solidFill>
              </a:defRPr>
            </a:lvl4pPr>
            <a:lvl5pPr marL="3047924" lvl="4" indent="-423323" algn="l">
              <a:lnSpc>
                <a:spcPct val="90000"/>
              </a:lnSpc>
              <a:spcBef>
                <a:spcPts val="533"/>
              </a:spcBef>
              <a:spcAft>
                <a:spcPts val="0"/>
              </a:spcAft>
              <a:buClr>
                <a:schemeClr val="lt1"/>
              </a:buClr>
              <a:buSzPts val="1400"/>
              <a:buChar char="•"/>
              <a:defRPr>
                <a:solidFill>
                  <a:schemeClr val="lt1"/>
                </a:solidFill>
              </a:defRPr>
            </a:lvl5pPr>
            <a:lvl6pPr marL="3657509" lvl="5" indent="-423323" algn="l">
              <a:lnSpc>
                <a:spcPct val="90000"/>
              </a:lnSpc>
              <a:spcBef>
                <a:spcPts val="533"/>
              </a:spcBef>
              <a:spcAft>
                <a:spcPts val="0"/>
              </a:spcAft>
              <a:buClr>
                <a:schemeClr val="lt1"/>
              </a:buClr>
              <a:buSzPts val="1400"/>
              <a:buChar char="•"/>
              <a:defRPr>
                <a:solidFill>
                  <a:schemeClr val="lt1"/>
                </a:solidFill>
              </a:defRPr>
            </a:lvl6pPr>
            <a:lvl7pPr marL="4267093" lvl="6" indent="-423323" algn="l">
              <a:lnSpc>
                <a:spcPct val="90000"/>
              </a:lnSpc>
              <a:spcBef>
                <a:spcPts val="533"/>
              </a:spcBef>
              <a:spcAft>
                <a:spcPts val="0"/>
              </a:spcAft>
              <a:buClr>
                <a:schemeClr val="lt1"/>
              </a:buClr>
              <a:buSzPts val="1400"/>
              <a:buChar char="•"/>
              <a:defRPr>
                <a:solidFill>
                  <a:schemeClr val="lt1"/>
                </a:solidFill>
              </a:defRPr>
            </a:lvl7pPr>
            <a:lvl8pPr marL="4876678" lvl="7" indent="-423323" algn="l">
              <a:lnSpc>
                <a:spcPct val="90000"/>
              </a:lnSpc>
              <a:spcBef>
                <a:spcPts val="533"/>
              </a:spcBef>
              <a:spcAft>
                <a:spcPts val="0"/>
              </a:spcAft>
              <a:buClr>
                <a:schemeClr val="lt1"/>
              </a:buClr>
              <a:buSzPts val="1400"/>
              <a:buChar char="•"/>
              <a:defRPr>
                <a:solidFill>
                  <a:schemeClr val="lt1"/>
                </a:solidFill>
              </a:defRPr>
            </a:lvl8pPr>
            <a:lvl9pPr marL="5486263" lvl="8" indent="-423323" algn="l">
              <a:lnSpc>
                <a:spcPct val="90000"/>
              </a:lnSpc>
              <a:spcBef>
                <a:spcPts val="533"/>
              </a:spcBef>
              <a:spcAft>
                <a:spcPts val="0"/>
              </a:spcAft>
              <a:buClr>
                <a:schemeClr val="lt1"/>
              </a:buClr>
              <a:buSzPts val="1400"/>
              <a:buChar char="•"/>
              <a:defRPr>
                <a:solidFill>
                  <a:schemeClr val="lt1"/>
                </a:solidFill>
              </a:defRPr>
            </a:lvl9pPr>
          </a:lstStyle>
          <a:p>
            <a:endParaRPr/>
          </a:p>
        </p:txBody>
      </p:sp>
      <p:sp>
        <p:nvSpPr>
          <p:cNvPr id="457" name="Google Shape;457;p67"/>
          <p:cNvSpPr txBox="1">
            <a:spLocks noGrp="1"/>
          </p:cNvSpPr>
          <p:nvPr>
            <p:ph type="title"/>
          </p:nvPr>
        </p:nvSpPr>
        <p:spPr>
          <a:xfrm>
            <a:off x="304800" y="761997"/>
            <a:ext cx="5714800" cy="4300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lt1"/>
              </a:buClr>
              <a:buSzPts val="2400"/>
              <a:buFont typeface="Franklin Gothic"/>
              <a:buNone/>
              <a:defRPr sz="3200">
                <a:solidFill>
                  <a:schemeClr val="lt1"/>
                </a:solidFill>
                <a:latin typeface="Franklin Gothic"/>
                <a:ea typeface="Franklin Gothic"/>
                <a:cs typeface="Franklin Gothic"/>
                <a:sym typeface="Franklin Gothic"/>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458" name="Google Shape;458;p67"/>
          <p:cNvSpPr/>
          <p:nvPr/>
        </p:nvSpPr>
        <p:spPr>
          <a:xfrm>
            <a:off x="304807" y="1393129"/>
            <a:ext cx="2926000" cy="36800"/>
          </a:xfrm>
          <a:prstGeom prst="rect">
            <a:avLst/>
          </a:prstGeom>
          <a:solidFill>
            <a:schemeClr val="lt1"/>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pic>
        <p:nvPicPr>
          <p:cNvPr id="459" name="Google Shape;459;p67"/>
          <p:cNvPicPr preferRelativeResize="0"/>
          <p:nvPr/>
        </p:nvPicPr>
        <p:blipFill rotWithShape="1">
          <a:blip r:embed="rId2">
            <a:alphaModFix/>
          </a:blip>
          <a:srcRect/>
          <a:stretch/>
        </p:blipFill>
        <p:spPr>
          <a:xfrm>
            <a:off x="157851" y="6401926"/>
            <a:ext cx="365759" cy="365759"/>
          </a:xfrm>
          <a:prstGeom prst="rect">
            <a:avLst/>
          </a:prstGeom>
          <a:noFill/>
          <a:ln>
            <a:noFill/>
          </a:ln>
        </p:spPr>
      </p:pic>
    </p:spTree>
    <p:extLst>
      <p:ext uri="{BB962C8B-B14F-4D97-AF65-F5344CB8AC3E}">
        <p14:creationId xmlns:p14="http://schemas.microsoft.com/office/powerpoint/2010/main" val="682226870"/>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matchingName="Stakeholders Priorities">
  <p:cSld name="Stakeholders Priorities">
    <p:spTree>
      <p:nvGrpSpPr>
        <p:cNvPr id="1" name="Shape 460"/>
        <p:cNvGrpSpPr/>
        <p:nvPr/>
      </p:nvGrpSpPr>
      <p:grpSpPr>
        <a:xfrm>
          <a:off x="0" y="0"/>
          <a:ext cx="0" cy="0"/>
          <a:chOff x="0" y="0"/>
          <a:chExt cx="0" cy="0"/>
        </a:xfrm>
      </p:grpSpPr>
      <p:sp>
        <p:nvSpPr>
          <p:cNvPr id="461" name="Google Shape;461;p68"/>
          <p:cNvSpPr txBox="1">
            <a:spLocks noGrp="1"/>
          </p:cNvSpPr>
          <p:nvPr>
            <p:ph type="sldNum" idx="12"/>
          </p:nvPr>
        </p:nvSpPr>
        <p:spPr>
          <a:xfrm>
            <a:off x="11658600" y="6426000"/>
            <a:ext cx="418400" cy="317600"/>
          </a:xfrm>
          <a:prstGeom prst="rect">
            <a:avLst/>
          </a:prstGeom>
          <a:noFill/>
          <a:ln>
            <a:noFill/>
          </a:ln>
        </p:spPr>
        <p:txBody>
          <a:bodyPr spcFirstLastPara="1" wrap="square" lIns="68575" tIns="34275" rIns="68575" bIns="34275" anchor="t" anchorCtr="0">
            <a:noAutofit/>
          </a:bodyPr>
          <a:lstStyle>
            <a:lvl1pPr marL="0" marR="0" lvl="0"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1pPr>
            <a:lvl2pPr marL="0" marR="0" lvl="1"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2pPr>
            <a:lvl3pPr marL="0" marR="0" lvl="2"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3pPr>
            <a:lvl4pPr marL="0" marR="0" lvl="3"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4pPr>
            <a:lvl5pPr marL="0" marR="0" lvl="4"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5pPr>
            <a:lvl6pPr marL="0" marR="0" lvl="5"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6pPr>
            <a:lvl7pPr marL="0" marR="0" lvl="6"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7pPr>
            <a:lvl8pPr marL="0" marR="0" lvl="7"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8pPr>
            <a:lvl9pPr marL="0" marR="0" lvl="8"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9pPr>
          </a:lstStyle>
          <a:p>
            <a:fld id="{00000000-1234-1234-1234-123412341234}" type="slidenum">
              <a:rPr lang="en" smtClean="0"/>
              <a:pPr/>
              <a:t>‹#›</a:t>
            </a:fld>
            <a:endParaRPr lang="en"/>
          </a:p>
        </p:txBody>
      </p:sp>
      <p:sp>
        <p:nvSpPr>
          <p:cNvPr id="462" name="Google Shape;462;p68"/>
          <p:cNvSpPr txBox="1">
            <a:spLocks noGrp="1"/>
          </p:cNvSpPr>
          <p:nvPr>
            <p:ph type="title"/>
          </p:nvPr>
        </p:nvSpPr>
        <p:spPr>
          <a:xfrm>
            <a:off x="424875" y="249383"/>
            <a:ext cx="11347200" cy="5996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2400"/>
              <a:buFont typeface="Franklin Gothic"/>
              <a:buNone/>
              <a:defRPr>
                <a:solidFill>
                  <a:schemeClr val="dk2"/>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463" name="Google Shape;463;p68"/>
          <p:cNvSpPr/>
          <p:nvPr/>
        </p:nvSpPr>
        <p:spPr>
          <a:xfrm>
            <a:off x="428473" y="927296"/>
            <a:ext cx="2926000" cy="36800"/>
          </a:xfrm>
          <a:prstGeom prst="rect">
            <a:avLst/>
          </a:prstGeom>
          <a:solidFill>
            <a:schemeClr val="dk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464" name="Google Shape;464;p68"/>
          <p:cNvSpPr txBox="1">
            <a:spLocks noGrp="1"/>
          </p:cNvSpPr>
          <p:nvPr>
            <p:ph type="body" idx="1"/>
          </p:nvPr>
        </p:nvSpPr>
        <p:spPr>
          <a:xfrm>
            <a:off x="1502600" y="4737167"/>
            <a:ext cx="9182400" cy="418063"/>
          </a:xfrm>
          <a:prstGeom prst="rect">
            <a:avLst/>
          </a:prstGeom>
          <a:noFill/>
          <a:ln>
            <a:noFill/>
          </a:ln>
        </p:spPr>
        <p:txBody>
          <a:bodyPr spcFirstLastPara="1" wrap="square" lIns="0" tIns="0" rIns="0" bIns="0" anchor="t" anchorCtr="0">
            <a:spAutoFit/>
          </a:bodyPr>
          <a:lstStyle>
            <a:lvl1pPr marL="609585" lvl="0" indent="-482588" algn="l">
              <a:lnSpc>
                <a:spcPct val="90000"/>
              </a:lnSpc>
              <a:spcBef>
                <a:spcPts val="1067"/>
              </a:spcBef>
              <a:spcAft>
                <a:spcPts val="0"/>
              </a:spcAft>
              <a:buClr>
                <a:schemeClr val="accent1"/>
              </a:buClr>
              <a:buSzPts val="2100"/>
              <a:buChar char="•"/>
              <a:defRPr/>
            </a:lvl1pPr>
            <a:lvl2pPr marL="1219170" lvl="1" indent="-457189" algn="l">
              <a:lnSpc>
                <a:spcPct val="90000"/>
              </a:lnSpc>
              <a:spcBef>
                <a:spcPts val="533"/>
              </a:spcBef>
              <a:spcAft>
                <a:spcPts val="0"/>
              </a:spcAft>
              <a:buClr>
                <a:srgbClr val="508DE0"/>
              </a:buClr>
              <a:buSzPts val="1800"/>
              <a:buChar char="•"/>
              <a:defRPr/>
            </a:lvl2pPr>
            <a:lvl3pPr marL="1828754" lvl="2" indent="-431789" algn="l">
              <a:lnSpc>
                <a:spcPct val="90000"/>
              </a:lnSpc>
              <a:spcBef>
                <a:spcPts val="533"/>
              </a:spcBef>
              <a:spcAft>
                <a:spcPts val="0"/>
              </a:spcAft>
              <a:buSzPts val="1500"/>
              <a:buChar char="•"/>
              <a:defRPr/>
            </a:lvl3pPr>
            <a:lvl4pPr marL="2438339" lvl="3" indent="-423323" algn="l">
              <a:lnSpc>
                <a:spcPct val="90000"/>
              </a:lnSpc>
              <a:spcBef>
                <a:spcPts val="533"/>
              </a:spcBef>
              <a:spcAft>
                <a:spcPts val="0"/>
              </a:spcAft>
              <a:buSzPts val="1400"/>
              <a:buChar char="•"/>
              <a:defRPr/>
            </a:lvl4pPr>
            <a:lvl5pPr marL="3047924" lvl="4" indent="-423323" algn="l">
              <a:lnSpc>
                <a:spcPct val="90000"/>
              </a:lnSpc>
              <a:spcBef>
                <a:spcPts val="533"/>
              </a:spcBef>
              <a:spcAft>
                <a:spcPts val="0"/>
              </a:spcAft>
              <a:buSzPts val="1400"/>
              <a:buChar char="•"/>
              <a:defRPr/>
            </a:lvl5pPr>
            <a:lvl6pPr marL="3657509" lvl="5" indent="-423323" algn="l">
              <a:lnSpc>
                <a:spcPct val="90000"/>
              </a:lnSpc>
              <a:spcBef>
                <a:spcPts val="533"/>
              </a:spcBef>
              <a:spcAft>
                <a:spcPts val="0"/>
              </a:spcAft>
              <a:buSzPts val="1400"/>
              <a:buChar char="•"/>
              <a:defRPr/>
            </a:lvl6pPr>
            <a:lvl7pPr marL="4267093" lvl="6" indent="-423323" algn="l">
              <a:lnSpc>
                <a:spcPct val="90000"/>
              </a:lnSpc>
              <a:spcBef>
                <a:spcPts val="533"/>
              </a:spcBef>
              <a:spcAft>
                <a:spcPts val="0"/>
              </a:spcAft>
              <a:buSzPts val="1400"/>
              <a:buChar char="•"/>
              <a:defRPr/>
            </a:lvl7pPr>
            <a:lvl8pPr marL="4876678" lvl="7" indent="-423323" algn="l">
              <a:lnSpc>
                <a:spcPct val="90000"/>
              </a:lnSpc>
              <a:spcBef>
                <a:spcPts val="533"/>
              </a:spcBef>
              <a:spcAft>
                <a:spcPts val="0"/>
              </a:spcAft>
              <a:buSzPts val="1400"/>
              <a:buChar char="•"/>
              <a:defRPr/>
            </a:lvl8pPr>
            <a:lvl9pPr marL="5486263" lvl="8" indent="-423323" algn="l">
              <a:lnSpc>
                <a:spcPct val="90000"/>
              </a:lnSpc>
              <a:spcBef>
                <a:spcPts val="533"/>
              </a:spcBef>
              <a:spcAft>
                <a:spcPts val="0"/>
              </a:spcAft>
              <a:buSzPts val="1400"/>
              <a:buChar char="•"/>
              <a:defRPr/>
            </a:lvl9pPr>
          </a:lstStyle>
          <a:p>
            <a:endParaRPr/>
          </a:p>
        </p:txBody>
      </p:sp>
      <p:pic>
        <p:nvPicPr>
          <p:cNvPr id="465" name="Google Shape;465;p68"/>
          <p:cNvPicPr preferRelativeResize="0"/>
          <p:nvPr/>
        </p:nvPicPr>
        <p:blipFill rotWithShape="1">
          <a:blip r:embed="rId2">
            <a:alphaModFix/>
          </a:blip>
          <a:srcRect/>
          <a:stretch/>
        </p:blipFill>
        <p:spPr>
          <a:xfrm>
            <a:off x="787627" y="1132167"/>
            <a:ext cx="10616751" cy="3436932"/>
          </a:xfrm>
          <a:prstGeom prst="rect">
            <a:avLst/>
          </a:prstGeom>
          <a:noFill/>
          <a:ln>
            <a:noFill/>
          </a:ln>
        </p:spPr>
      </p:pic>
      <p:sp>
        <p:nvSpPr>
          <p:cNvPr id="466" name="Google Shape;466;p68"/>
          <p:cNvSpPr txBox="1">
            <a:spLocks noGrp="1"/>
          </p:cNvSpPr>
          <p:nvPr>
            <p:ph type="subTitle" idx="2"/>
          </p:nvPr>
        </p:nvSpPr>
        <p:spPr>
          <a:xfrm>
            <a:off x="1309967" y="4172733"/>
            <a:ext cx="9619200" cy="256800"/>
          </a:xfrm>
          <a:prstGeom prst="rect">
            <a:avLst/>
          </a:prstGeom>
          <a:noFill/>
          <a:ln>
            <a:noFill/>
          </a:ln>
        </p:spPr>
        <p:txBody>
          <a:bodyPr spcFirstLastPara="1" wrap="square" lIns="0" tIns="0" rIns="0" bIns="0" anchor="t" anchorCtr="0">
            <a:noAutofit/>
          </a:bodyPr>
          <a:lstStyle>
            <a:lvl1pPr lvl="0" algn="ctr">
              <a:lnSpc>
                <a:spcPct val="90000"/>
              </a:lnSpc>
              <a:spcBef>
                <a:spcPts val="1067"/>
              </a:spcBef>
              <a:spcAft>
                <a:spcPts val="0"/>
              </a:spcAft>
              <a:buClr>
                <a:schemeClr val="lt1"/>
              </a:buClr>
              <a:buSzPts val="1400"/>
              <a:buNone/>
              <a:defRPr sz="1867" b="1">
                <a:solidFill>
                  <a:schemeClr val="lt1"/>
                </a:solidFill>
              </a:defRPr>
            </a:lvl1pPr>
            <a:lvl2pPr lvl="1" algn="ctr">
              <a:lnSpc>
                <a:spcPct val="90000"/>
              </a:lnSpc>
              <a:spcBef>
                <a:spcPts val="533"/>
              </a:spcBef>
              <a:spcAft>
                <a:spcPts val="0"/>
              </a:spcAft>
              <a:buClr>
                <a:schemeClr val="lt1"/>
              </a:buClr>
              <a:buSzPts val="1400"/>
              <a:buNone/>
              <a:defRPr sz="1867" b="1">
                <a:solidFill>
                  <a:schemeClr val="lt1"/>
                </a:solidFill>
              </a:defRPr>
            </a:lvl2pPr>
            <a:lvl3pPr lvl="2" algn="ctr">
              <a:lnSpc>
                <a:spcPct val="90000"/>
              </a:lnSpc>
              <a:spcBef>
                <a:spcPts val="533"/>
              </a:spcBef>
              <a:spcAft>
                <a:spcPts val="0"/>
              </a:spcAft>
              <a:buClr>
                <a:schemeClr val="lt1"/>
              </a:buClr>
              <a:buSzPts val="1400"/>
              <a:buNone/>
              <a:defRPr b="1">
                <a:solidFill>
                  <a:schemeClr val="lt1"/>
                </a:solidFill>
              </a:defRPr>
            </a:lvl3pPr>
            <a:lvl4pPr lvl="3" algn="ctr">
              <a:lnSpc>
                <a:spcPct val="90000"/>
              </a:lnSpc>
              <a:spcBef>
                <a:spcPts val="533"/>
              </a:spcBef>
              <a:spcAft>
                <a:spcPts val="0"/>
              </a:spcAft>
              <a:buClr>
                <a:schemeClr val="lt1"/>
              </a:buClr>
              <a:buSzPts val="1400"/>
              <a:buNone/>
              <a:defRPr sz="1867" b="1">
                <a:solidFill>
                  <a:schemeClr val="lt1"/>
                </a:solidFill>
              </a:defRPr>
            </a:lvl4pPr>
            <a:lvl5pPr lvl="4" algn="ctr">
              <a:lnSpc>
                <a:spcPct val="90000"/>
              </a:lnSpc>
              <a:spcBef>
                <a:spcPts val="533"/>
              </a:spcBef>
              <a:spcAft>
                <a:spcPts val="0"/>
              </a:spcAft>
              <a:buClr>
                <a:schemeClr val="lt1"/>
              </a:buClr>
              <a:buSzPts val="1400"/>
              <a:buNone/>
              <a:defRPr sz="1867" b="1">
                <a:solidFill>
                  <a:schemeClr val="lt1"/>
                </a:solidFill>
              </a:defRPr>
            </a:lvl5pPr>
            <a:lvl6pPr lvl="5" algn="ctr">
              <a:lnSpc>
                <a:spcPct val="90000"/>
              </a:lnSpc>
              <a:spcBef>
                <a:spcPts val="533"/>
              </a:spcBef>
              <a:spcAft>
                <a:spcPts val="0"/>
              </a:spcAft>
              <a:buClr>
                <a:schemeClr val="lt1"/>
              </a:buClr>
              <a:buSzPts val="1400"/>
              <a:buNone/>
              <a:defRPr sz="1867" b="1">
                <a:solidFill>
                  <a:schemeClr val="lt1"/>
                </a:solidFill>
              </a:defRPr>
            </a:lvl6pPr>
            <a:lvl7pPr lvl="6" algn="ctr">
              <a:lnSpc>
                <a:spcPct val="90000"/>
              </a:lnSpc>
              <a:spcBef>
                <a:spcPts val="533"/>
              </a:spcBef>
              <a:spcAft>
                <a:spcPts val="0"/>
              </a:spcAft>
              <a:buClr>
                <a:schemeClr val="lt1"/>
              </a:buClr>
              <a:buSzPts val="1400"/>
              <a:buNone/>
              <a:defRPr sz="1867" b="1">
                <a:solidFill>
                  <a:schemeClr val="lt1"/>
                </a:solidFill>
              </a:defRPr>
            </a:lvl7pPr>
            <a:lvl8pPr lvl="7" algn="ctr">
              <a:lnSpc>
                <a:spcPct val="90000"/>
              </a:lnSpc>
              <a:spcBef>
                <a:spcPts val="533"/>
              </a:spcBef>
              <a:spcAft>
                <a:spcPts val="0"/>
              </a:spcAft>
              <a:buClr>
                <a:schemeClr val="lt1"/>
              </a:buClr>
              <a:buSzPts val="1400"/>
              <a:buNone/>
              <a:defRPr sz="1867" b="1">
                <a:solidFill>
                  <a:schemeClr val="lt1"/>
                </a:solidFill>
              </a:defRPr>
            </a:lvl8pPr>
            <a:lvl9pPr lvl="8" algn="ctr">
              <a:lnSpc>
                <a:spcPct val="90000"/>
              </a:lnSpc>
              <a:spcBef>
                <a:spcPts val="533"/>
              </a:spcBef>
              <a:spcAft>
                <a:spcPts val="0"/>
              </a:spcAft>
              <a:buClr>
                <a:schemeClr val="lt1"/>
              </a:buClr>
              <a:buSzPts val="1400"/>
              <a:buNone/>
              <a:defRPr sz="1867" b="1">
                <a:solidFill>
                  <a:schemeClr val="lt1"/>
                </a:solidFill>
              </a:defRPr>
            </a:lvl9pPr>
          </a:lstStyle>
          <a:p>
            <a:endParaRPr/>
          </a:p>
        </p:txBody>
      </p:sp>
      <p:pic>
        <p:nvPicPr>
          <p:cNvPr id="467" name="Google Shape;467;p68"/>
          <p:cNvPicPr preferRelativeResize="0"/>
          <p:nvPr/>
        </p:nvPicPr>
        <p:blipFill rotWithShape="1">
          <a:blip r:embed="rId3">
            <a:alphaModFix/>
          </a:blip>
          <a:srcRect/>
          <a:stretch/>
        </p:blipFill>
        <p:spPr>
          <a:xfrm>
            <a:off x="157851" y="6401926"/>
            <a:ext cx="365759" cy="365759"/>
          </a:xfrm>
          <a:prstGeom prst="rect">
            <a:avLst/>
          </a:prstGeom>
          <a:noFill/>
          <a:ln>
            <a:noFill/>
          </a:ln>
        </p:spPr>
      </p:pic>
    </p:spTree>
    <p:extLst>
      <p:ext uri="{BB962C8B-B14F-4D97-AF65-F5344CB8AC3E}">
        <p14:creationId xmlns:p14="http://schemas.microsoft.com/office/powerpoint/2010/main" val="2685231032"/>
      </p:ext>
    </p:extLst>
  </p:cSld>
  <p:clrMapOvr>
    <a:masterClrMapping/>
  </p:clrMapOvr>
  <p:extLst>
    <p:ext uri="{DCECCB84-F9BA-43D5-87BE-67443E8EF086}">
      <p15:sldGuideLst xmlns:p15="http://schemas.microsoft.com/office/powerpoint/2012/main">
        <p15:guide id="1" orient="horz" pos="3186">
          <p15:clr>
            <a:srgbClr val="FBAE40"/>
          </p15:clr>
        </p15:guide>
        <p15:guide id="2" pos="2880">
          <p15:clr>
            <a:srgbClr val="FBAE40"/>
          </p15:clr>
        </p15:guide>
        <p15:guide id="3" orient="horz" pos="1695">
          <p15:clr>
            <a:srgbClr val="FBAE40"/>
          </p15:clr>
        </p15:guide>
      </p15:sldGuideLst>
    </p:ext>
  </p:extLst>
</p:sldLayout>
</file>

<file path=ppt/slideLayouts/slideLayout104.xml><?xml version="1.0" encoding="utf-8"?>
<p:sldLayout xmlns:a="http://schemas.openxmlformats.org/drawingml/2006/main" xmlns:r="http://schemas.openxmlformats.org/officeDocument/2006/relationships" xmlns:p="http://schemas.openxmlformats.org/presentationml/2006/main" matchingName="NWM">
  <p:cSld name="NWM">
    <p:spTree>
      <p:nvGrpSpPr>
        <p:cNvPr id="1" name="Shape 468"/>
        <p:cNvGrpSpPr/>
        <p:nvPr/>
      </p:nvGrpSpPr>
      <p:grpSpPr>
        <a:xfrm>
          <a:off x="0" y="0"/>
          <a:ext cx="0" cy="0"/>
          <a:chOff x="0" y="0"/>
          <a:chExt cx="0" cy="0"/>
        </a:xfrm>
      </p:grpSpPr>
      <p:sp>
        <p:nvSpPr>
          <p:cNvPr id="469" name="Google Shape;469;p69"/>
          <p:cNvSpPr txBox="1">
            <a:spLocks noGrp="1"/>
          </p:cNvSpPr>
          <p:nvPr>
            <p:ph type="sldNum" idx="12"/>
          </p:nvPr>
        </p:nvSpPr>
        <p:spPr>
          <a:xfrm>
            <a:off x="11658600" y="6426000"/>
            <a:ext cx="418400" cy="317600"/>
          </a:xfrm>
          <a:prstGeom prst="rect">
            <a:avLst/>
          </a:prstGeom>
          <a:noFill/>
          <a:ln>
            <a:noFill/>
          </a:ln>
        </p:spPr>
        <p:txBody>
          <a:bodyPr spcFirstLastPara="1" wrap="square" lIns="68575" tIns="34275" rIns="68575" bIns="34275" anchor="t" anchorCtr="0">
            <a:noAutofit/>
          </a:bodyPr>
          <a:lstStyle>
            <a:lvl1pPr marL="0" marR="0" lvl="0"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1pPr>
            <a:lvl2pPr marL="0" marR="0" lvl="1"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2pPr>
            <a:lvl3pPr marL="0" marR="0" lvl="2"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3pPr>
            <a:lvl4pPr marL="0" marR="0" lvl="3"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4pPr>
            <a:lvl5pPr marL="0" marR="0" lvl="4"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5pPr>
            <a:lvl6pPr marL="0" marR="0" lvl="5"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6pPr>
            <a:lvl7pPr marL="0" marR="0" lvl="6"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7pPr>
            <a:lvl8pPr marL="0" marR="0" lvl="7"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8pPr>
            <a:lvl9pPr marL="0" marR="0" lvl="8"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9pPr>
          </a:lstStyle>
          <a:p>
            <a:fld id="{00000000-1234-1234-1234-123412341234}" type="slidenum">
              <a:rPr lang="en" smtClean="0"/>
              <a:pPr/>
              <a:t>‹#›</a:t>
            </a:fld>
            <a:endParaRPr lang="en"/>
          </a:p>
        </p:txBody>
      </p:sp>
      <p:sp>
        <p:nvSpPr>
          <p:cNvPr id="470" name="Google Shape;470;p69"/>
          <p:cNvSpPr txBox="1">
            <a:spLocks noGrp="1"/>
          </p:cNvSpPr>
          <p:nvPr>
            <p:ph type="title"/>
          </p:nvPr>
        </p:nvSpPr>
        <p:spPr>
          <a:xfrm>
            <a:off x="424875" y="350983"/>
            <a:ext cx="11347200" cy="5996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2400"/>
              <a:buFont typeface="Franklin Gothic"/>
              <a:buNone/>
              <a:defRPr>
                <a:solidFill>
                  <a:schemeClr val="dk2"/>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471" name="Google Shape;471;p69"/>
          <p:cNvSpPr/>
          <p:nvPr/>
        </p:nvSpPr>
        <p:spPr>
          <a:xfrm>
            <a:off x="428473" y="1028896"/>
            <a:ext cx="2926000" cy="36800"/>
          </a:xfrm>
          <a:prstGeom prst="rect">
            <a:avLst/>
          </a:prstGeom>
          <a:solidFill>
            <a:schemeClr val="dk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pic>
        <p:nvPicPr>
          <p:cNvPr id="472" name="Google Shape;472;p69"/>
          <p:cNvPicPr preferRelativeResize="0"/>
          <p:nvPr/>
        </p:nvPicPr>
        <p:blipFill rotWithShape="1">
          <a:blip r:embed="rId2">
            <a:alphaModFix/>
          </a:blip>
          <a:srcRect/>
          <a:stretch/>
        </p:blipFill>
        <p:spPr>
          <a:xfrm rot="10800000" flipH="1">
            <a:off x="1353900" y="1739599"/>
            <a:ext cx="9484201" cy="3235935"/>
          </a:xfrm>
          <a:prstGeom prst="rect">
            <a:avLst/>
          </a:prstGeom>
          <a:noFill/>
          <a:ln>
            <a:noFill/>
          </a:ln>
        </p:spPr>
      </p:pic>
      <p:pic>
        <p:nvPicPr>
          <p:cNvPr id="473" name="Google Shape;473;p69"/>
          <p:cNvPicPr preferRelativeResize="0"/>
          <p:nvPr/>
        </p:nvPicPr>
        <p:blipFill rotWithShape="1">
          <a:blip r:embed="rId3">
            <a:alphaModFix/>
          </a:blip>
          <a:srcRect/>
          <a:stretch/>
        </p:blipFill>
        <p:spPr>
          <a:xfrm>
            <a:off x="157851" y="6401926"/>
            <a:ext cx="365759" cy="365759"/>
          </a:xfrm>
          <a:prstGeom prst="rect">
            <a:avLst/>
          </a:prstGeom>
          <a:noFill/>
          <a:ln>
            <a:noFill/>
          </a:ln>
        </p:spPr>
      </p:pic>
      <p:sp>
        <p:nvSpPr>
          <p:cNvPr id="474" name="Google Shape;474;p69"/>
          <p:cNvSpPr txBox="1"/>
          <p:nvPr/>
        </p:nvSpPr>
        <p:spPr>
          <a:xfrm>
            <a:off x="606184" y="3081417"/>
            <a:ext cx="1795200" cy="1477200"/>
          </a:xfrm>
          <a:prstGeom prst="rect">
            <a:avLst/>
          </a:prstGeom>
          <a:noFill/>
          <a:ln>
            <a:noFill/>
          </a:ln>
        </p:spPr>
        <p:txBody>
          <a:bodyPr spcFirstLastPara="1" wrap="square" lIns="91433" tIns="45700" rIns="91433" bIns="45700" anchor="t" anchorCtr="0">
            <a:noAutofit/>
          </a:bodyPr>
          <a:lstStyle/>
          <a:p>
            <a:pPr marL="0" marR="0" lvl="0" indent="0" algn="ctr" rtl="0">
              <a:lnSpc>
                <a:spcPct val="100000"/>
              </a:lnSpc>
              <a:spcBef>
                <a:spcPts val="0"/>
              </a:spcBef>
              <a:spcAft>
                <a:spcPts val="0"/>
              </a:spcAft>
              <a:buClr>
                <a:srgbClr val="000000"/>
              </a:buClr>
              <a:buSzPts val="2000"/>
              <a:buFont typeface="Arial"/>
              <a:buNone/>
            </a:pPr>
            <a:r>
              <a:rPr lang="en" sz="1600" b="1" i="0" u="none" strike="noStrike" cap="none">
                <a:solidFill>
                  <a:srgbClr val="3D85C6"/>
                </a:solidFill>
                <a:latin typeface="Libre Franklin"/>
                <a:ea typeface="Libre Franklin"/>
                <a:cs typeface="Libre Franklin"/>
                <a:sym typeface="Libre Franklin"/>
              </a:rPr>
              <a:t>Foundation:  2016</a:t>
            </a:r>
            <a:endParaRPr sz="1600" b="0" i="0" u="none" strike="noStrike" cap="none">
              <a:solidFill>
                <a:srgbClr val="3D85C6"/>
              </a:solidFill>
              <a:latin typeface="Libre Franklin"/>
              <a:ea typeface="Libre Franklin"/>
              <a:cs typeface="Libre Franklin"/>
              <a:sym typeface="Libre Franklin"/>
            </a:endParaRPr>
          </a:p>
          <a:p>
            <a:pPr marL="0" marR="0" lvl="0" indent="0" algn="ctr" rtl="0">
              <a:lnSpc>
                <a:spcPct val="100000"/>
              </a:lnSpc>
              <a:spcBef>
                <a:spcPts val="0"/>
              </a:spcBef>
              <a:spcAft>
                <a:spcPts val="0"/>
              </a:spcAft>
              <a:buClr>
                <a:srgbClr val="000000"/>
              </a:buClr>
              <a:buSzPts val="2000"/>
              <a:buFont typeface="Arial"/>
              <a:buNone/>
            </a:pPr>
            <a:r>
              <a:rPr lang="en" sz="1600" b="0" i="0" u="none" strike="noStrike" cap="none">
                <a:solidFill>
                  <a:srgbClr val="000000"/>
                </a:solidFill>
                <a:latin typeface="Libre Franklin"/>
                <a:ea typeface="Libre Franklin"/>
                <a:cs typeface="Libre Franklin"/>
                <a:sym typeface="Libre Franklin"/>
              </a:rPr>
              <a:t>Water resource model 2.7 million reaches</a:t>
            </a:r>
            <a:endParaRPr sz="1600" b="0" i="0" u="none" strike="noStrike" cap="none">
              <a:solidFill>
                <a:srgbClr val="000000"/>
              </a:solidFill>
              <a:latin typeface="Libre Franklin"/>
              <a:ea typeface="Libre Franklin"/>
              <a:cs typeface="Libre Franklin"/>
              <a:sym typeface="Libre Franklin"/>
            </a:endParaRPr>
          </a:p>
        </p:txBody>
      </p:sp>
      <p:sp>
        <p:nvSpPr>
          <p:cNvPr id="475" name="Google Shape;475;p69"/>
          <p:cNvSpPr/>
          <p:nvPr/>
        </p:nvSpPr>
        <p:spPr>
          <a:xfrm>
            <a:off x="1281684" y="2141500"/>
            <a:ext cx="1284000" cy="384400"/>
          </a:xfrm>
          <a:prstGeom prst="rect">
            <a:avLst/>
          </a:prstGeom>
          <a:noFill/>
          <a:ln>
            <a:noFill/>
          </a:ln>
        </p:spPr>
        <p:txBody>
          <a:bodyPr spcFirstLastPara="1" wrap="square" lIns="91433" tIns="45700" rIns="91433" bIns="45700" anchor="t" anchorCtr="0">
            <a:noAutofit/>
          </a:bodyPr>
          <a:lstStyle/>
          <a:p>
            <a:pPr marL="0" marR="0" lvl="0" indent="0" algn="ctr" rtl="0">
              <a:lnSpc>
                <a:spcPct val="100000"/>
              </a:lnSpc>
              <a:spcBef>
                <a:spcPts val="0"/>
              </a:spcBef>
              <a:spcAft>
                <a:spcPts val="0"/>
              </a:spcAft>
              <a:buClr>
                <a:srgbClr val="000000"/>
              </a:buClr>
              <a:buSzPts val="4000"/>
              <a:buFont typeface="Arial"/>
              <a:buNone/>
            </a:pPr>
            <a:r>
              <a:rPr lang="en" sz="2133" b="1" i="0" u="none" strike="noStrike" cap="none">
                <a:solidFill>
                  <a:srgbClr val="0070C0"/>
                </a:solidFill>
                <a:latin typeface="Libre Franklin"/>
                <a:ea typeface="Libre Franklin"/>
                <a:cs typeface="Libre Franklin"/>
                <a:sym typeface="Libre Franklin"/>
              </a:rPr>
              <a:t>v1.0</a:t>
            </a:r>
            <a:endParaRPr sz="2133" b="0" i="0" u="none" strike="noStrike" cap="none">
              <a:solidFill>
                <a:srgbClr val="000000"/>
              </a:solidFill>
              <a:latin typeface="Libre Franklin"/>
              <a:ea typeface="Libre Franklin"/>
              <a:cs typeface="Libre Franklin"/>
              <a:sym typeface="Libre Franklin"/>
            </a:endParaRPr>
          </a:p>
        </p:txBody>
      </p:sp>
      <p:sp>
        <p:nvSpPr>
          <p:cNvPr id="476" name="Google Shape;476;p69"/>
          <p:cNvSpPr/>
          <p:nvPr/>
        </p:nvSpPr>
        <p:spPr>
          <a:xfrm>
            <a:off x="2965484" y="4228833"/>
            <a:ext cx="1971200" cy="464400"/>
          </a:xfrm>
          <a:prstGeom prst="rect">
            <a:avLst/>
          </a:prstGeom>
          <a:noFill/>
          <a:ln>
            <a:noFill/>
          </a:ln>
        </p:spPr>
        <p:txBody>
          <a:bodyPr spcFirstLastPara="1" wrap="square" lIns="91433" tIns="45700" rIns="91433" bIns="45700" anchor="t" anchorCtr="0">
            <a:noAutofit/>
          </a:bodyPr>
          <a:lstStyle/>
          <a:p>
            <a:pPr marL="0" marR="0" lvl="0" indent="0" algn="ctr" rtl="0">
              <a:lnSpc>
                <a:spcPct val="100000"/>
              </a:lnSpc>
              <a:spcBef>
                <a:spcPts val="0"/>
              </a:spcBef>
              <a:spcAft>
                <a:spcPts val="0"/>
              </a:spcAft>
              <a:buClr>
                <a:srgbClr val="000000"/>
              </a:buClr>
              <a:buSzPts val="4000"/>
              <a:buFont typeface="Arial"/>
              <a:buNone/>
            </a:pPr>
            <a:r>
              <a:rPr lang="en" sz="2133" b="1" i="0" u="none" strike="noStrike" cap="none">
                <a:solidFill>
                  <a:srgbClr val="0070C0"/>
                </a:solidFill>
                <a:latin typeface="Libre Franklin"/>
                <a:ea typeface="Libre Franklin"/>
                <a:cs typeface="Libre Franklin"/>
                <a:sym typeface="Libre Franklin"/>
              </a:rPr>
              <a:t>v1.1/1.2/2.0</a:t>
            </a:r>
            <a:endParaRPr sz="2133" b="0" i="0" u="none" strike="noStrike" cap="none">
              <a:solidFill>
                <a:srgbClr val="000000"/>
              </a:solidFill>
              <a:latin typeface="Libre Franklin"/>
              <a:ea typeface="Libre Franklin"/>
              <a:cs typeface="Libre Franklin"/>
              <a:sym typeface="Libre Franklin"/>
            </a:endParaRPr>
          </a:p>
        </p:txBody>
      </p:sp>
      <p:sp>
        <p:nvSpPr>
          <p:cNvPr id="477" name="Google Shape;477;p69"/>
          <p:cNvSpPr/>
          <p:nvPr/>
        </p:nvSpPr>
        <p:spPr>
          <a:xfrm>
            <a:off x="5373784" y="2141500"/>
            <a:ext cx="1398000" cy="384400"/>
          </a:xfrm>
          <a:prstGeom prst="rect">
            <a:avLst/>
          </a:prstGeom>
          <a:noFill/>
          <a:ln>
            <a:noFill/>
          </a:ln>
        </p:spPr>
        <p:txBody>
          <a:bodyPr spcFirstLastPara="1" wrap="square" lIns="91433" tIns="45700" rIns="91433" bIns="45700" anchor="t" anchorCtr="0">
            <a:noAutofit/>
          </a:bodyPr>
          <a:lstStyle/>
          <a:p>
            <a:pPr marL="0" marR="0" lvl="0" indent="0" algn="ctr" rtl="0">
              <a:lnSpc>
                <a:spcPct val="100000"/>
              </a:lnSpc>
              <a:spcBef>
                <a:spcPts val="0"/>
              </a:spcBef>
              <a:spcAft>
                <a:spcPts val="0"/>
              </a:spcAft>
              <a:buClr>
                <a:srgbClr val="000000"/>
              </a:buClr>
              <a:buSzPts val="4000"/>
              <a:buFont typeface="Arial"/>
              <a:buNone/>
            </a:pPr>
            <a:r>
              <a:rPr lang="en" sz="2133" b="1" i="0" u="none" strike="noStrike" cap="none">
                <a:solidFill>
                  <a:schemeClr val="lt1"/>
                </a:solidFill>
                <a:latin typeface="Libre Franklin"/>
                <a:ea typeface="Libre Franklin"/>
                <a:cs typeface="Libre Franklin"/>
                <a:sym typeface="Libre Franklin"/>
              </a:rPr>
              <a:t>v2.1</a:t>
            </a:r>
            <a:endParaRPr sz="2133" b="0" i="0" u="none" strike="noStrike" cap="none">
              <a:solidFill>
                <a:schemeClr val="lt1"/>
              </a:solidFill>
              <a:latin typeface="Libre Franklin"/>
              <a:ea typeface="Libre Franklin"/>
              <a:cs typeface="Libre Franklin"/>
              <a:sym typeface="Libre Franklin"/>
            </a:endParaRPr>
          </a:p>
        </p:txBody>
      </p:sp>
      <p:sp>
        <p:nvSpPr>
          <p:cNvPr id="478" name="Google Shape;478;p69"/>
          <p:cNvSpPr txBox="1"/>
          <p:nvPr/>
        </p:nvSpPr>
        <p:spPr>
          <a:xfrm>
            <a:off x="2401401" y="5103600"/>
            <a:ext cx="3099200" cy="1754400"/>
          </a:xfrm>
          <a:prstGeom prst="rect">
            <a:avLst/>
          </a:prstGeom>
          <a:noFill/>
          <a:ln>
            <a:noFill/>
          </a:ln>
        </p:spPr>
        <p:txBody>
          <a:bodyPr spcFirstLastPara="1" wrap="square" lIns="91433" tIns="45700" rIns="91433" bIns="45700" anchor="t" anchorCtr="0">
            <a:noAutofit/>
          </a:bodyPr>
          <a:lstStyle/>
          <a:p>
            <a:pPr marL="0" marR="0" lvl="0" indent="0" algn="ctr" rtl="0">
              <a:lnSpc>
                <a:spcPct val="100000"/>
              </a:lnSpc>
              <a:spcBef>
                <a:spcPts val="0"/>
              </a:spcBef>
              <a:spcAft>
                <a:spcPts val="0"/>
              </a:spcAft>
              <a:buClr>
                <a:srgbClr val="000000"/>
              </a:buClr>
              <a:buSzPts val="2000"/>
              <a:buFont typeface="Arial"/>
              <a:buNone/>
            </a:pPr>
            <a:r>
              <a:rPr lang="en" sz="1600" b="1" i="0" u="none" strike="noStrike" cap="none">
                <a:solidFill>
                  <a:srgbClr val="3C78D8"/>
                </a:solidFill>
                <a:latin typeface="Libre Franklin"/>
                <a:ea typeface="Libre Franklin"/>
                <a:cs typeface="Libre Franklin"/>
                <a:sym typeface="Libre Franklin"/>
              </a:rPr>
              <a:t>Upgrades:  2017/2018/2019</a:t>
            </a:r>
            <a:endParaRPr sz="1600" b="0" i="0" u="none" strike="noStrike" cap="none">
              <a:solidFill>
                <a:srgbClr val="3C78D8"/>
              </a:solidFill>
              <a:latin typeface="Libre Franklin"/>
              <a:ea typeface="Libre Franklin"/>
              <a:cs typeface="Libre Franklin"/>
              <a:sym typeface="Libre Franklin"/>
            </a:endParaRPr>
          </a:p>
          <a:p>
            <a:pPr marL="0" marR="0" lvl="0" indent="0" algn="ctr" rtl="0">
              <a:lnSpc>
                <a:spcPct val="100000"/>
              </a:lnSpc>
              <a:spcBef>
                <a:spcPts val="0"/>
              </a:spcBef>
              <a:spcAft>
                <a:spcPts val="0"/>
              </a:spcAft>
              <a:buClr>
                <a:srgbClr val="000000"/>
              </a:buClr>
              <a:buSzPts val="2000"/>
              <a:buFont typeface="Arial"/>
              <a:buNone/>
            </a:pPr>
            <a:r>
              <a:rPr lang="en" sz="1600" b="0" i="0" u="none" strike="noStrike" cap="none">
                <a:solidFill>
                  <a:srgbClr val="000000"/>
                </a:solidFill>
                <a:latin typeface="Libre Franklin"/>
                <a:ea typeface="Libre Franklin"/>
                <a:cs typeface="Libre Franklin"/>
                <a:sym typeface="Libre Franklin"/>
              </a:rPr>
              <a:t>Hawaii, medium range ens., physics upgrades, improved modularity, MPE ingest</a:t>
            </a:r>
            <a:endParaRPr sz="1600" b="0" i="0" u="none" strike="noStrike" cap="none">
              <a:solidFill>
                <a:srgbClr val="000000"/>
              </a:solidFill>
              <a:latin typeface="Libre Franklin"/>
              <a:ea typeface="Libre Franklin"/>
              <a:cs typeface="Libre Franklin"/>
              <a:sym typeface="Libre Franklin"/>
            </a:endParaRPr>
          </a:p>
        </p:txBody>
      </p:sp>
      <p:sp>
        <p:nvSpPr>
          <p:cNvPr id="479" name="Google Shape;479;p69"/>
          <p:cNvSpPr txBox="1"/>
          <p:nvPr/>
        </p:nvSpPr>
        <p:spPr>
          <a:xfrm>
            <a:off x="6968551" y="1274000"/>
            <a:ext cx="2402000" cy="1697200"/>
          </a:xfrm>
          <a:prstGeom prst="rect">
            <a:avLst/>
          </a:prstGeom>
          <a:noFill/>
          <a:ln>
            <a:noFill/>
          </a:ln>
        </p:spPr>
        <p:txBody>
          <a:bodyPr spcFirstLastPara="1" wrap="square" lIns="91433" tIns="45700" rIns="91433" bIns="45700" anchor="t" anchorCtr="0">
            <a:noAutofit/>
          </a:bodyPr>
          <a:lstStyle/>
          <a:p>
            <a:pPr marL="0" marR="0" lvl="0" indent="0" algn="ctr" rtl="0">
              <a:lnSpc>
                <a:spcPct val="100000"/>
              </a:lnSpc>
              <a:spcBef>
                <a:spcPts val="0"/>
              </a:spcBef>
              <a:spcAft>
                <a:spcPts val="0"/>
              </a:spcAft>
              <a:buClr>
                <a:srgbClr val="000000"/>
              </a:buClr>
              <a:buSzPts val="2000"/>
              <a:buFont typeface="Arial"/>
              <a:buNone/>
            </a:pPr>
            <a:r>
              <a:rPr lang="en" sz="1600" b="1" i="0" u="none" strike="noStrike" cap="none">
                <a:solidFill>
                  <a:schemeClr val="accent6"/>
                </a:solidFill>
                <a:latin typeface="Libre Franklin"/>
                <a:ea typeface="Libre Franklin"/>
                <a:cs typeface="Libre Franklin"/>
                <a:sym typeface="Libre Franklin"/>
              </a:rPr>
              <a:t>Recent Upgrade:</a:t>
            </a:r>
            <a:r>
              <a:rPr lang="en" sz="1600" b="0" i="0" u="none" strike="noStrike" cap="none">
                <a:solidFill>
                  <a:schemeClr val="accent6"/>
                </a:solidFill>
                <a:latin typeface="Libre Franklin"/>
                <a:ea typeface="Libre Franklin"/>
                <a:cs typeface="Libre Franklin"/>
                <a:sym typeface="Libre Franklin"/>
              </a:rPr>
              <a:t>  </a:t>
            </a:r>
            <a:br>
              <a:rPr lang="en" sz="1600" b="0" i="0" u="none" strike="noStrike" cap="none">
                <a:solidFill>
                  <a:schemeClr val="accent6"/>
                </a:solidFill>
                <a:latin typeface="Libre Franklin"/>
                <a:ea typeface="Libre Franklin"/>
                <a:cs typeface="Libre Franklin"/>
                <a:sym typeface="Libre Franklin"/>
              </a:rPr>
            </a:br>
            <a:r>
              <a:rPr lang="en" sz="1600" b="1" i="0" u="none" strike="noStrike" cap="none">
                <a:solidFill>
                  <a:schemeClr val="accent6"/>
                </a:solidFill>
                <a:latin typeface="Libre Franklin"/>
                <a:ea typeface="Libre Franklin"/>
                <a:cs typeface="Libre Franklin"/>
                <a:sym typeface="Libre Franklin"/>
              </a:rPr>
              <a:t>April 2021</a:t>
            </a:r>
            <a:endParaRPr sz="1600" b="1" i="0" u="none" strike="noStrike" cap="none">
              <a:solidFill>
                <a:schemeClr val="accent6"/>
              </a:solidFill>
              <a:latin typeface="Libre Franklin"/>
              <a:ea typeface="Libre Franklin"/>
              <a:cs typeface="Libre Franklin"/>
              <a:sym typeface="Libre Franklin"/>
            </a:endParaRPr>
          </a:p>
          <a:p>
            <a:pPr marL="0" marR="0" lvl="0" indent="0" algn="ctr" rtl="0">
              <a:lnSpc>
                <a:spcPct val="100000"/>
              </a:lnSpc>
              <a:spcBef>
                <a:spcPts val="0"/>
              </a:spcBef>
              <a:spcAft>
                <a:spcPts val="0"/>
              </a:spcAft>
              <a:buClr>
                <a:srgbClr val="000000"/>
              </a:buClr>
              <a:buSzPts val="2000"/>
              <a:buFont typeface="Arial"/>
              <a:buNone/>
            </a:pPr>
            <a:r>
              <a:rPr lang="en" sz="1600" b="0" i="0" u="none" strike="noStrike" cap="none">
                <a:solidFill>
                  <a:srgbClr val="000000"/>
                </a:solidFill>
                <a:latin typeface="Libre Franklin"/>
                <a:ea typeface="Libre Franklin"/>
                <a:cs typeface="Libre Franklin"/>
                <a:sym typeface="Libre Franklin"/>
              </a:rPr>
              <a:t>Expansion to PR and Great Lakes, reservoir modules, forcing upgrades, open-loop, and improved Hawaii forcing</a:t>
            </a:r>
            <a:endParaRPr sz="1600" b="0" i="0" u="none" strike="noStrike" cap="none">
              <a:solidFill>
                <a:srgbClr val="000000"/>
              </a:solidFill>
              <a:latin typeface="Libre Franklin"/>
              <a:ea typeface="Libre Franklin"/>
              <a:cs typeface="Libre Franklin"/>
              <a:sym typeface="Libre Franklin"/>
            </a:endParaRPr>
          </a:p>
        </p:txBody>
      </p:sp>
      <p:sp>
        <p:nvSpPr>
          <p:cNvPr id="480" name="Google Shape;480;p69"/>
          <p:cNvSpPr/>
          <p:nvPr/>
        </p:nvSpPr>
        <p:spPr>
          <a:xfrm>
            <a:off x="7527551" y="4228833"/>
            <a:ext cx="1284000" cy="464400"/>
          </a:xfrm>
          <a:prstGeom prst="rect">
            <a:avLst/>
          </a:prstGeom>
          <a:noFill/>
          <a:ln>
            <a:noFill/>
          </a:ln>
        </p:spPr>
        <p:txBody>
          <a:bodyPr spcFirstLastPara="1" wrap="square" lIns="91433" tIns="45700" rIns="91433" bIns="45700" anchor="t" anchorCtr="0">
            <a:noAutofit/>
          </a:bodyPr>
          <a:lstStyle/>
          <a:p>
            <a:pPr marL="0" marR="0" lvl="0" indent="0" algn="ctr" rtl="0">
              <a:lnSpc>
                <a:spcPct val="100000"/>
              </a:lnSpc>
              <a:spcBef>
                <a:spcPts val="0"/>
              </a:spcBef>
              <a:spcAft>
                <a:spcPts val="0"/>
              </a:spcAft>
              <a:buClr>
                <a:srgbClr val="000000"/>
              </a:buClr>
              <a:buSzPts val="4000"/>
              <a:buFont typeface="Arial"/>
              <a:buNone/>
            </a:pPr>
            <a:r>
              <a:rPr lang="en" sz="2133" b="1" i="0" u="none" strike="noStrike" cap="none">
                <a:solidFill>
                  <a:schemeClr val="lt1"/>
                </a:solidFill>
                <a:latin typeface="Libre Franklin"/>
                <a:ea typeface="Libre Franklin"/>
                <a:cs typeface="Libre Franklin"/>
                <a:sym typeface="Libre Franklin"/>
              </a:rPr>
              <a:t>v3.0</a:t>
            </a:r>
            <a:endParaRPr sz="2133" b="0" i="0" u="none" strike="noStrike" cap="none">
              <a:solidFill>
                <a:schemeClr val="lt1"/>
              </a:solidFill>
              <a:latin typeface="Libre Franklin"/>
              <a:ea typeface="Libre Franklin"/>
              <a:cs typeface="Libre Franklin"/>
              <a:sym typeface="Libre Franklin"/>
            </a:endParaRPr>
          </a:p>
        </p:txBody>
      </p:sp>
      <p:sp>
        <p:nvSpPr>
          <p:cNvPr id="481" name="Google Shape;481;p69"/>
          <p:cNvSpPr txBox="1"/>
          <p:nvPr/>
        </p:nvSpPr>
        <p:spPr>
          <a:xfrm>
            <a:off x="6607951" y="5114133"/>
            <a:ext cx="3123200" cy="1477200"/>
          </a:xfrm>
          <a:prstGeom prst="rect">
            <a:avLst/>
          </a:prstGeom>
          <a:noFill/>
          <a:ln>
            <a:noFill/>
          </a:ln>
        </p:spPr>
        <p:txBody>
          <a:bodyPr spcFirstLastPara="1" wrap="square" lIns="91433" tIns="45700" rIns="91433" bIns="45700" anchor="t" anchorCtr="0">
            <a:noAutofit/>
          </a:bodyPr>
          <a:lstStyle/>
          <a:p>
            <a:pPr marL="0" marR="0" lvl="0" indent="0" algn="ctr" rtl="0">
              <a:lnSpc>
                <a:spcPct val="100000"/>
              </a:lnSpc>
              <a:spcBef>
                <a:spcPts val="0"/>
              </a:spcBef>
              <a:spcAft>
                <a:spcPts val="0"/>
              </a:spcAft>
              <a:buClr>
                <a:srgbClr val="000000"/>
              </a:buClr>
              <a:buSzPts val="2000"/>
              <a:buFont typeface="Arial"/>
              <a:buNone/>
            </a:pPr>
            <a:r>
              <a:rPr lang="en" sz="1600" b="1" i="0" u="none" strike="noStrike" cap="none">
                <a:solidFill>
                  <a:schemeClr val="accent3"/>
                </a:solidFill>
                <a:latin typeface="Libre Franklin"/>
                <a:ea typeface="Libre Franklin"/>
                <a:cs typeface="Libre Franklin"/>
                <a:sym typeface="Libre Franklin"/>
              </a:rPr>
              <a:t>Future Upgrade:  2023</a:t>
            </a:r>
            <a:endParaRPr sz="1600" b="0" i="0" u="none" strike="noStrike" cap="none">
              <a:solidFill>
                <a:schemeClr val="accent3"/>
              </a:solidFill>
              <a:latin typeface="Libre Franklin"/>
              <a:ea typeface="Libre Franklin"/>
              <a:cs typeface="Libre Franklin"/>
              <a:sym typeface="Libre Franklin"/>
            </a:endParaRPr>
          </a:p>
          <a:p>
            <a:pPr marL="0" marR="0" lvl="0" indent="0" algn="ctr" rtl="0">
              <a:lnSpc>
                <a:spcPct val="100000"/>
              </a:lnSpc>
              <a:spcBef>
                <a:spcPts val="0"/>
              </a:spcBef>
              <a:spcAft>
                <a:spcPts val="0"/>
              </a:spcAft>
              <a:buClr>
                <a:srgbClr val="000000"/>
              </a:buClr>
              <a:buSzPts val="2000"/>
              <a:buFont typeface="Arial"/>
              <a:buNone/>
            </a:pPr>
            <a:r>
              <a:rPr lang="en" sz="1600" b="0" i="0" u="none" strike="noStrike" cap="none">
                <a:solidFill>
                  <a:srgbClr val="000000"/>
                </a:solidFill>
                <a:latin typeface="Libre Franklin"/>
                <a:ea typeface="Libre Franklin"/>
                <a:cs typeface="Libre Franklin"/>
                <a:sym typeface="Libre Franklin"/>
              </a:rPr>
              <a:t>Coastal coupling, expansion to Alaska, hydraulic routing, improved runoff module, parameters, calibration and hydro-fabric upgrades </a:t>
            </a:r>
            <a:endParaRPr sz="1600" b="0" i="0" u="none" strike="noStrike" cap="none">
              <a:solidFill>
                <a:srgbClr val="000000"/>
              </a:solidFill>
              <a:latin typeface="Libre Franklin"/>
              <a:ea typeface="Libre Franklin"/>
              <a:cs typeface="Libre Franklin"/>
              <a:sym typeface="Libre Franklin"/>
            </a:endParaRPr>
          </a:p>
        </p:txBody>
      </p:sp>
      <p:sp>
        <p:nvSpPr>
          <p:cNvPr id="482" name="Google Shape;482;p69"/>
          <p:cNvSpPr/>
          <p:nvPr/>
        </p:nvSpPr>
        <p:spPr>
          <a:xfrm>
            <a:off x="9628884" y="2101500"/>
            <a:ext cx="1284000" cy="464400"/>
          </a:xfrm>
          <a:prstGeom prst="rect">
            <a:avLst/>
          </a:prstGeom>
          <a:noFill/>
          <a:ln>
            <a:noFill/>
          </a:ln>
        </p:spPr>
        <p:txBody>
          <a:bodyPr spcFirstLastPara="1" wrap="square" lIns="91433" tIns="45700" rIns="91433" bIns="45700" anchor="t" anchorCtr="0">
            <a:noAutofit/>
          </a:bodyPr>
          <a:lstStyle/>
          <a:p>
            <a:pPr marL="0" marR="0" lvl="0" indent="0" algn="ctr" rtl="0">
              <a:lnSpc>
                <a:spcPct val="100000"/>
              </a:lnSpc>
              <a:spcBef>
                <a:spcPts val="0"/>
              </a:spcBef>
              <a:spcAft>
                <a:spcPts val="0"/>
              </a:spcAft>
              <a:buClr>
                <a:srgbClr val="000000"/>
              </a:buClr>
              <a:buSzPts val="4000"/>
              <a:buFont typeface="Arial"/>
              <a:buNone/>
            </a:pPr>
            <a:r>
              <a:rPr lang="en" sz="2133" b="1" i="0" u="none" strike="noStrike" cap="none">
                <a:solidFill>
                  <a:schemeClr val="lt1"/>
                </a:solidFill>
                <a:latin typeface="Libre Franklin"/>
                <a:ea typeface="Libre Franklin"/>
                <a:cs typeface="Libre Franklin"/>
                <a:sym typeface="Libre Franklin"/>
              </a:rPr>
              <a:t>v4.0</a:t>
            </a:r>
            <a:endParaRPr sz="2133" b="0" i="0" u="none" strike="noStrike" cap="none">
              <a:solidFill>
                <a:schemeClr val="lt1"/>
              </a:solidFill>
              <a:latin typeface="Libre Franklin"/>
              <a:ea typeface="Libre Franklin"/>
              <a:cs typeface="Libre Franklin"/>
              <a:sym typeface="Libre Franklin"/>
            </a:endParaRPr>
          </a:p>
        </p:txBody>
      </p:sp>
      <p:sp>
        <p:nvSpPr>
          <p:cNvPr id="483" name="Google Shape;483;p69"/>
          <p:cNvSpPr txBox="1"/>
          <p:nvPr/>
        </p:nvSpPr>
        <p:spPr>
          <a:xfrm>
            <a:off x="9731149" y="3081417"/>
            <a:ext cx="2266000" cy="1477200"/>
          </a:xfrm>
          <a:prstGeom prst="rect">
            <a:avLst/>
          </a:prstGeom>
          <a:noFill/>
          <a:ln>
            <a:noFill/>
          </a:ln>
        </p:spPr>
        <p:txBody>
          <a:bodyPr spcFirstLastPara="1" wrap="square" lIns="91433" tIns="45700" rIns="91433" bIns="45700" anchor="t" anchorCtr="0">
            <a:noAutofit/>
          </a:bodyPr>
          <a:lstStyle/>
          <a:p>
            <a:pPr marL="0" marR="0" lvl="0" indent="0" algn="ctr" rtl="0">
              <a:lnSpc>
                <a:spcPct val="100000"/>
              </a:lnSpc>
              <a:spcBef>
                <a:spcPts val="0"/>
              </a:spcBef>
              <a:spcAft>
                <a:spcPts val="0"/>
              </a:spcAft>
              <a:buClr>
                <a:schemeClr val="dk1"/>
              </a:buClr>
              <a:buSzPts val="2000"/>
              <a:buFont typeface="Arial"/>
              <a:buNone/>
            </a:pPr>
            <a:r>
              <a:rPr lang="en" sz="1600" b="1" i="0" u="none" strike="noStrike" cap="none">
                <a:solidFill>
                  <a:schemeClr val="accent3"/>
                </a:solidFill>
                <a:latin typeface="Libre Franklin"/>
                <a:ea typeface="Libre Franklin"/>
                <a:cs typeface="Libre Franklin"/>
                <a:sym typeface="Libre Franklin"/>
              </a:rPr>
              <a:t>Future Upgrade:  2023</a:t>
            </a:r>
            <a:endParaRPr sz="1600" b="0" i="0" u="none" strike="noStrike" cap="none">
              <a:solidFill>
                <a:schemeClr val="accent3"/>
              </a:solidFill>
              <a:latin typeface="Libre Franklin"/>
              <a:ea typeface="Libre Franklin"/>
              <a:cs typeface="Libre Franklin"/>
              <a:sym typeface="Libre Franklin"/>
            </a:endParaRPr>
          </a:p>
          <a:p>
            <a:pPr marL="0" marR="0" lvl="0" indent="0" algn="ctr" rtl="0">
              <a:lnSpc>
                <a:spcPct val="100000"/>
              </a:lnSpc>
              <a:spcBef>
                <a:spcPts val="0"/>
              </a:spcBef>
              <a:spcAft>
                <a:spcPts val="0"/>
              </a:spcAft>
              <a:buClr>
                <a:schemeClr val="dk1"/>
              </a:buClr>
              <a:buSzPts val="2000"/>
              <a:buFont typeface="Arial"/>
              <a:buNone/>
            </a:pPr>
            <a:r>
              <a:rPr lang="en" sz="1600" b="0" i="0" u="none" strike="noStrike" cap="none">
                <a:solidFill>
                  <a:schemeClr val="dk1"/>
                </a:solidFill>
                <a:latin typeface="Libre Franklin"/>
                <a:ea typeface="Libre Franklin"/>
                <a:cs typeface="Libre Franklin"/>
                <a:sym typeface="Libre Franklin"/>
              </a:rPr>
              <a:t>Coastal coupling, expansion to Alaska, hydraulic routing, improved runoff module, parameters, calibration and hydro-fabric upgrades </a:t>
            </a:r>
            <a:endParaRPr sz="1600" b="0" i="0" u="none" strike="noStrike" cap="none">
              <a:solidFill>
                <a:schemeClr val="dk1"/>
              </a:solidFill>
              <a:latin typeface="Libre Franklin"/>
              <a:ea typeface="Libre Franklin"/>
              <a:cs typeface="Libre Franklin"/>
              <a:sym typeface="Libre Franklin"/>
            </a:endParaRPr>
          </a:p>
          <a:p>
            <a:pPr marL="0" marR="0" lvl="0" indent="0" algn="ctr" rtl="0">
              <a:lnSpc>
                <a:spcPct val="100000"/>
              </a:lnSpc>
              <a:spcBef>
                <a:spcPts val="0"/>
              </a:spcBef>
              <a:spcAft>
                <a:spcPts val="0"/>
              </a:spcAft>
              <a:buClr>
                <a:srgbClr val="000000"/>
              </a:buClr>
              <a:buSzPts val="2000"/>
              <a:buFont typeface="Arial"/>
              <a:buNone/>
            </a:pPr>
            <a:endParaRPr sz="1600" b="1" i="0" u="none" strike="noStrike" cap="none">
              <a:solidFill>
                <a:schemeClr val="accent4"/>
              </a:solidFill>
              <a:latin typeface="Libre Franklin"/>
              <a:ea typeface="Libre Franklin"/>
              <a:cs typeface="Libre Franklin"/>
              <a:sym typeface="Libre Franklin"/>
            </a:endParaRPr>
          </a:p>
        </p:txBody>
      </p:sp>
    </p:spTree>
    <p:extLst>
      <p:ext uri="{BB962C8B-B14F-4D97-AF65-F5344CB8AC3E}">
        <p14:creationId xmlns:p14="http://schemas.microsoft.com/office/powerpoint/2010/main" val="363145622"/>
      </p:ext>
    </p:extLst>
  </p:cSld>
  <p:clrMapOvr>
    <a:masterClrMapping/>
  </p:clrMapOvr>
  <p:extLst>
    <p:ext uri="{DCECCB84-F9BA-43D5-87BE-67443E8EF086}">
      <p15:sldGuideLst xmlns:p15="http://schemas.microsoft.com/office/powerpoint/2012/main">
        <p15:guide id="1" orient="horz" pos="3186">
          <p15:clr>
            <a:srgbClr val="FBAE40"/>
          </p15:clr>
        </p15:guide>
        <p15:guide id="2" pos="2880">
          <p15:clr>
            <a:srgbClr val="FBAE40"/>
          </p15:clr>
        </p15:guide>
        <p15:guide id="3" orient="horz" pos="1695">
          <p15:clr>
            <a:srgbClr val="FBAE40"/>
          </p15:clr>
        </p15:guide>
      </p15:sldGuideLst>
    </p:ext>
  </p:extLst>
</p:sldLayout>
</file>

<file path=ppt/slideLayouts/slideLayout105.xml><?xml version="1.0" encoding="utf-8"?>
<p:sldLayout xmlns:a="http://schemas.openxmlformats.org/drawingml/2006/main" xmlns:r="http://schemas.openxmlformats.org/officeDocument/2006/relationships" xmlns:p="http://schemas.openxmlformats.org/presentationml/2006/main" matchingName="Custom Layout 1">
  <p:cSld name="Custom Layout 1">
    <p:spTree>
      <p:nvGrpSpPr>
        <p:cNvPr id="1" name="Shape 484"/>
        <p:cNvGrpSpPr/>
        <p:nvPr/>
      </p:nvGrpSpPr>
      <p:grpSpPr>
        <a:xfrm>
          <a:off x="0" y="0"/>
          <a:ext cx="0" cy="0"/>
          <a:chOff x="0" y="0"/>
          <a:chExt cx="0" cy="0"/>
        </a:xfrm>
      </p:grpSpPr>
      <p:sp>
        <p:nvSpPr>
          <p:cNvPr id="485" name="Google Shape;485;p70"/>
          <p:cNvSpPr txBox="1">
            <a:spLocks noGrp="1"/>
          </p:cNvSpPr>
          <p:nvPr>
            <p:ph type="sldNum" idx="12"/>
          </p:nvPr>
        </p:nvSpPr>
        <p:spPr>
          <a:xfrm>
            <a:off x="11658600" y="6426000"/>
            <a:ext cx="418400" cy="317600"/>
          </a:xfrm>
          <a:prstGeom prst="rect">
            <a:avLst/>
          </a:prstGeom>
          <a:noFill/>
          <a:ln>
            <a:noFill/>
          </a:ln>
        </p:spPr>
        <p:txBody>
          <a:bodyPr spcFirstLastPara="1" wrap="square" lIns="68575" tIns="34275" rIns="68575" bIns="34275" anchor="t" anchorCtr="0">
            <a:noAutofit/>
          </a:bodyPr>
          <a:lstStyle>
            <a:lvl1pPr marL="0" marR="0" lvl="0"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1pPr>
            <a:lvl2pPr marL="0" marR="0" lvl="1"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2pPr>
            <a:lvl3pPr marL="0" marR="0" lvl="2"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3pPr>
            <a:lvl4pPr marL="0" marR="0" lvl="3"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4pPr>
            <a:lvl5pPr marL="0" marR="0" lvl="4"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5pPr>
            <a:lvl6pPr marL="0" marR="0" lvl="5"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6pPr>
            <a:lvl7pPr marL="0" marR="0" lvl="6"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7pPr>
            <a:lvl8pPr marL="0" marR="0" lvl="7"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8pPr>
            <a:lvl9pPr marL="0" marR="0" lvl="8"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073900081"/>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matchingName="Custom Layout 2">
  <p:cSld name="Custom Layout 2">
    <p:spTree>
      <p:nvGrpSpPr>
        <p:cNvPr id="1" name="Shape 486"/>
        <p:cNvGrpSpPr/>
        <p:nvPr/>
      </p:nvGrpSpPr>
      <p:grpSpPr>
        <a:xfrm>
          <a:off x="0" y="0"/>
          <a:ext cx="0" cy="0"/>
          <a:chOff x="0" y="0"/>
          <a:chExt cx="0" cy="0"/>
        </a:xfrm>
      </p:grpSpPr>
      <p:sp>
        <p:nvSpPr>
          <p:cNvPr id="487" name="Google Shape;487;p71"/>
          <p:cNvSpPr txBox="1">
            <a:spLocks noGrp="1"/>
          </p:cNvSpPr>
          <p:nvPr>
            <p:ph type="sldNum" idx="12"/>
          </p:nvPr>
        </p:nvSpPr>
        <p:spPr>
          <a:xfrm>
            <a:off x="11658600" y="6426000"/>
            <a:ext cx="418400" cy="317600"/>
          </a:xfrm>
          <a:prstGeom prst="rect">
            <a:avLst/>
          </a:prstGeom>
          <a:noFill/>
          <a:ln>
            <a:noFill/>
          </a:ln>
        </p:spPr>
        <p:txBody>
          <a:bodyPr spcFirstLastPara="1" wrap="square" lIns="68575" tIns="34275" rIns="68575" bIns="34275" anchor="t" anchorCtr="0">
            <a:noAutofit/>
          </a:bodyPr>
          <a:lstStyle>
            <a:lvl1pPr marL="0" marR="0" lvl="0"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1pPr>
            <a:lvl2pPr marL="0" marR="0" lvl="1"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2pPr>
            <a:lvl3pPr marL="0" marR="0" lvl="2"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3pPr>
            <a:lvl4pPr marL="0" marR="0" lvl="3"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4pPr>
            <a:lvl5pPr marL="0" marR="0" lvl="4"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5pPr>
            <a:lvl6pPr marL="0" marR="0" lvl="5"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6pPr>
            <a:lvl7pPr marL="0" marR="0" lvl="6"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7pPr>
            <a:lvl8pPr marL="0" marR="0" lvl="7"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8pPr>
            <a:lvl9pPr marL="0" marR="0" lvl="8"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9pPr>
          </a:lstStyle>
          <a:p>
            <a:fld id="{00000000-1234-1234-1234-123412341234}" type="slidenum">
              <a:rPr lang="en" smtClean="0"/>
              <a:pPr/>
              <a:t>‹#›</a:t>
            </a:fld>
            <a:endParaRPr lang="en"/>
          </a:p>
        </p:txBody>
      </p:sp>
      <p:pic>
        <p:nvPicPr>
          <p:cNvPr id="488" name="Google Shape;488;p71"/>
          <p:cNvPicPr preferRelativeResize="0"/>
          <p:nvPr/>
        </p:nvPicPr>
        <p:blipFill rotWithShape="1">
          <a:blip r:embed="rId2">
            <a:alphaModFix/>
          </a:blip>
          <a:srcRect/>
          <a:stretch/>
        </p:blipFill>
        <p:spPr>
          <a:xfrm>
            <a:off x="424867" y="1313000"/>
            <a:ext cx="11286000" cy="793133"/>
          </a:xfrm>
          <a:prstGeom prst="rect">
            <a:avLst/>
          </a:prstGeom>
          <a:noFill/>
          <a:ln>
            <a:noFill/>
          </a:ln>
        </p:spPr>
      </p:pic>
      <p:sp>
        <p:nvSpPr>
          <p:cNvPr id="489" name="Google Shape;489;p71"/>
          <p:cNvSpPr txBox="1"/>
          <p:nvPr/>
        </p:nvSpPr>
        <p:spPr>
          <a:xfrm>
            <a:off x="7925932" y="1605191"/>
            <a:ext cx="931200" cy="246400"/>
          </a:xfrm>
          <a:prstGeom prst="rect">
            <a:avLst/>
          </a:prstGeom>
          <a:noFill/>
          <a:ln>
            <a:noFill/>
          </a:ln>
        </p:spPr>
        <p:txBody>
          <a:bodyPr spcFirstLastPara="1" wrap="square" lIns="0" tIns="0" rIns="0" bIns="0" anchor="ctr" anchorCtr="0">
            <a:normAutofit/>
          </a:bodyPr>
          <a:lstStyle/>
          <a:p>
            <a:pPr marL="0" marR="0" lvl="0" indent="0" algn="ctr" rtl="0">
              <a:lnSpc>
                <a:spcPct val="100000"/>
              </a:lnSpc>
              <a:spcBef>
                <a:spcPts val="0"/>
              </a:spcBef>
              <a:spcAft>
                <a:spcPts val="0"/>
              </a:spcAft>
              <a:buClr>
                <a:srgbClr val="000000"/>
              </a:buClr>
              <a:buSzPts val="1200"/>
              <a:buFont typeface="Arial"/>
              <a:buNone/>
            </a:pPr>
            <a:r>
              <a:rPr lang="en" sz="1600" b="1" i="0" u="none" strike="noStrike" cap="none">
                <a:solidFill>
                  <a:srgbClr val="FFFFFF"/>
                </a:solidFill>
                <a:latin typeface="Libre Franklin"/>
                <a:ea typeface="Libre Franklin"/>
                <a:cs typeface="Libre Franklin"/>
                <a:sym typeface="Libre Franklin"/>
              </a:rPr>
              <a:t>2023</a:t>
            </a:r>
            <a:endParaRPr sz="1600" b="1" i="0" u="none" strike="noStrike" cap="none">
              <a:solidFill>
                <a:srgbClr val="000000"/>
              </a:solidFill>
              <a:latin typeface="Libre Franklin"/>
              <a:ea typeface="Libre Franklin"/>
              <a:cs typeface="Libre Franklin"/>
              <a:sym typeface="Libre Franklin"/>
            </a:endParaRPr>
          </a:p>
        </p:txBody>
      </p:sp>
      <p:sp>
        <p:nvSpPr>
          <p:cNvPr id="490" name="Google Shape;490;p71"/>
          <p:cNvSpPr txBox="1"/>
          <p:nvPr/>
        </p:nvSpPr>
        <p:spPr>
          <a:xfrm>
            <a:off x="424864" y="2282052"/>
            <a:ext cx="2047600" cy="38728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1300"/>
              <a:buFont typeface="Arial"/>
              <a:buNone/>
            </a:pPr>
            <a:r>
              <a:rPr lang="en" sz="1733" b="1" i="0" u="none" strike="noStrike" cap="none">
                <a:solidFill>
                  <a:srgbClr val="000000"/>
                </a:solidFill>
                <a:latin typeface="Libre Franklin"/>
                <a:ea typeface="Libre Franklin"/>
                <a:cs typeface="Libre Franklin"/>
                <a:sym typeface="Libre Franklin"/>
              </a:rPr>
              <a:t>NWC Summer Institute</a:t>
            </a:r>
            <a:endParaRPr sz="1733" b="1" i="0" u="none" strike="noStrike" cap="none">
              <a:solidFill>
                <a:srgbClr val="000000"/>
              </a:solidFill>
              <a:latin typeface="Libre Franklin"/>
              <a:ea typeface="Libre Franklin"/>
              <a:cs typeface="Libre Franklin"/>
              <a:sym typeface="Libre Franklin"/>
            </a:endParaRPr>
          </a:p>
          <a:p>
            <a:pPr marL="228594" marR="0" lvl="0" indent="-228594" algn="l" rtl="0">
              <a:lnSpc>
                <a:spcPct val="100000"/>
              </a:lnSpc>
              <a:spcBef>
                <a:spcPts val="1333"/>
              </a:spcBef>
              <a:spcAft>
                <a:spcPts val="1333"/>
              </a:spcAft>
              <a:buClr>
                <a:srgbClr val="000000"/>
              </a:buClr>
              <a:buSzPts val="1200"/>
              <a:buFont typeface="Libre Franklin"/>
              <a:buChar char="•"/>
            </a:pPr>
            <a:r>
              <a:rPr lang="en" sz="1600" b="0" i="0" u="none" strike="noStrike" cap="none">
                <a:solidFill>
                  <a:srgbClr val="000000"/>
                </a:solidFill>
                <a:latin typeface="Libre Franklin"/>
                <a:ea typeface="Libre Franklin"/>
                <a:cs typeface="Libre Franklin"/>
                <a:sym typeface="Libre Franklin"/>
              </a:rPr>
              <a:t>Demonstrated continental scale FIM capability using the Height Above Nearest Drainage (HAND) method.</a:t>
            </a:r>
            <a:endParaRPr sz="1600" b="0" i="0" u="none" strike="noStrike" cap="none">
              <a:solidFill>
                <a:srgbClr val="000000"/>
              </a:solidFill>
              <a:latin typeface="Libre Franklin"/>
              <a:ea typeface="Libre Franklin"/>
              <a:cs typeface="Libre Franklin"/>
              <a:sym typeface="Libre Franklin"/>
            </a:endParaRPr>
          </a:p>
        </p:txBody>
      </p:sp>
      <p:sp>
        <p:nvSpPr>
          <p:cNvPr id="491" name="Google Shape;491;p71"/>
          <p:cNvSpPr txBox="1"/>
          <p:nvPr/>
        </p:nvSpPr>
        <p:spPr>
          <a:xfrm>
            <a:off x="10203765" y="1605282"/>
            <a:ext cx="931200" cy="246221"/>
          </a:xfrm>
          <a:prstGeom prst="rect">
            <a:avLst/>
          </a:prstGeom>
          <a:noFill/>
          <a:ln>
            <a:noFill/>
          </a:ln>
        </p:spPr>
        <p:txBody>
          <a:bodyPr spcFirstLastPara="1" wrap="square" lIns="0" tIns="0" rIns="0" bIns="0" anchor="ctr" anchorCtr="0">
            <a:spAutoFit/>
          </a:bodyPr>
          <a:lstStyle/>
          <a:p>
            <a:pPr marL="0" marR="0" lvl="0" indent="0" algn="ctr" rtl="0">
              <a:lnSpc>
                <a:spcPct val="100000"/>
              </a:lnSpc>
              <a:spcBef>
                <a:spcPts val="0"/>
              </a:spcBef>
              <a:spcAft>
                <a:spcPts val="0"/>
              </a:spcAft>
              <a:buClr>
                <a:srgbClr val="000000"/>
              </a:buClr>
              <a:buSzPts val="1200"/>
              <a:buFont typeface="Arial"/>
              <a:buNone/>
            </a:pPr>
            <a:r>
              <a:rPr lang="en" sz="1600" b="1" i="0" u="none" strike="noStrike" cap="none">
                <a:solidFill>
                  <a:srgbClr val="FFFFFF"/>
                </a:solidFill>
                <a:latin typeface="Libre Franklin"/>
                <a:ea typeface="Libre Franklin"/>
                <a:cs typeface="Libre Franklin"/>
                <a:sym typeface="Libre Franklin"/>
              </a:rPr>
              <a:t>2026</a:t>
            </a:r>
            <a:endParaRPr sz="1600" b="1" i="0" u="none" strike="noStrike" cap="none">
              <a:solidFill>
                <a:srgbClr val="000000"/>
              </a:solidFill>
              <a:latin typeface="Libre Franklin"/>
              <a:ea typeface="Libre Franklin"/>
              <a:cs typeface="Libre Franklin"/>
              <a:sym typeface="Libre Franklin"/>
            </a:endParaRPr>
          </a:p>
        </p:txBody>
      </p:sp>
      <p:sp>
        <p:nvSpPr>
          <p:cNvPr id="492" name="Google Shape;492;p71"/>
          <p:cNvSpPr txBox="1"/>
          <p:nvPr/>
        </p:nvSpPr>
        <p:spPr>
          <a:xfrm>
            <a:off x="3343715" y="1605282"/>
            <a:ext cx="931200" cy="246221"/>
          </a:xfrm>
          <a:prstGeom prst="rect">
            <a:avLst/>
          </a:prstGeom>
          <a:noFill/>
          <a:ln>
            <a:noFill/>
          </a:ln>
        </p:spPr>
        <p:txBody>
          <a:bodyPr spcFirstLastPara="1" wrap="square" lIns="0" tIns="0" rIns="0" bIns="0" anchor="ctr" anchorCtr="0">
            <a:spAutoFit/>
          </a:bodyPr>
          <a:lstStyle/>
          <a:p>
            <a:pPr marL="0" marR="0" lvl="0" indent="0" algn="ctr" rtl="0">
              <a:lnSpc>
                <a:spcPct val="100000"/>
              </a:lnSpc>
              <a:spcBef>
                <a:spcPts val="0"/>
              </a:spcBef>
              <a:spcAft>
                <a:spcPts val="0"/>
              </a:spcAft>
              <a:buClr>
                <a:srgbClr val="000000"/>
              </a:buClr>
              <a:buSzPts val="1200"/>
              <a:buFont typeface="Arial"/>
              <a:buNone/>
            </a:pPr>
            <a:r>
              <a:rPr lang="en" sz="1600" b="1" i="0" u="none" strike="noStrike" cap="none">
                <a:solidFill>
                  <a:srgbClr val="FFFFFF"/>
                </a:solidFill>
                <a:latin typeface="Libre Franklin"/>
                <a:ea typeface="Libre Franklin"/>
                <a:cs typeface="Libre Franklin"/>
                <a:sym typeface="Libre Franklin"/>
              </a:rPr>
              <a:t>2019</a:t>
            </a:r>
            <a:endParaRPr sz="1600" b="1" i="0" u="none" strike="noStrike" cap="none">
              <a:solidFill>
                <a:srgbClr val="000000"/>
              </a:solidFill>
              <a:latin typeface="Libre Franklin"/>
              <a:ea typeface="Libre Franklin"/>
              <a:cs typeface="Libre Franklin"/>
              <a:sym typeface="Libre Franklin"/>
            </a:endParaRPr>
          </a:p>
        </p:txBody>
      </p:sp>
      <p:sp>
        <p:nvSpPr>
          <p:cNvPr id="493" name="Google Shape;493;p71"/>
          <p:cNvSpPr txBox="1"/>
          <p:nvPr/>
        </p:nvSpPr>
        <p:spPr>
          <a:xfrm>
            <a:off x="5634815" y="1605282"/>
            <a:ext cx="931200" cy="246221"/>
          </a:xfrm>
          <a:prstGeom prst="rect">
            <a:avLst/>
          </a:prstGeom>
          <a:noFill/>
          <a:ln>
            <a:noFill/>
          </a:ln>
        </p:spPr>
        <p:txBody>
          <a:bodyPr spcFirstLastPara="1" wrap="square" lIns="0" tIns="0" rIns="0" bIns="0" anchor="ctr" anchorCtr="0">
            <a:spAutoFit/>
          </a:bodyPr>
          <a:lstStyle/>
          <a:p>
            <a:pPr marL="0" marR="0" lvl="0" indent="0" algn="ctr" rtl="0">
              <a:lnSpc>
                <a:spcPct val="100000"/>
              </a:lnSpc>
              <a:spcBef>
                <a:spcPts val="0"/>
              </a:spcBef>
              <a:spcAft>
                <a:spcPts val="0"/>
              </a:spcAft>
              <a:buClr>
                <a:srgbClr val="000000"/>
              </a:buClr>
              <a:buSzPts val="1200"/>
              <a:buFont typeface="Arial"/>
              <a:buNone/>
            </a:pPr>
            <a:r>
              <a:rPr lang="en" sz="1600" b="1" i="0" u="none" strike="noStrike" cap="none">
                <a:solidFill>
                  <a:srgbClr val="FFFFFF"/>
                </a:solidFill>
                <a:latin typeface="Libre Franklin"/>
                <a:ea typeface="Libre Franklin"/>
                <a:cs typeface="Libre Franklin"/>
                <a:sym typeface="Libre Franklin"/>
              </a:rPr>
              <a:t>2021</a:t>
            </a:r>
            <a:endParaRPr sz="1600" b="1" i="0" u="none" strike="noStrike" cap="none">
              <a:solidFill>
                <a:srgbClr val="000000"/>
              </a:solidFill>
              <a:latin typeface="Libre Franklin"/>
              <a:ea typeface="Libre Franklin"/>
              <a:cs typeface="Libre Franklin"/>
              <a:sym typeface="Libre Franklin"/>
            </a:endParaRPr>
          </a:p>
        </p:txBody>
      </p:sp>
      <p:sp>
        <p:nvSpPr>
          <p:cNvPr id="494" name="Google Shape;494;p71"/>
          <p:cNvSpPr txBox="1"/>
          <p:nvPr/>
        </p:nvSpPr>
        <p:spPr>
          <a:xfrm>
            <a:off x="2776664" y="2282052"/>
            <a:ext cx="2047600" cy="38728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1300"/>
              <a:buFont typeface="Arial"/>
              <a:buNone/>
            </a:pPr>
            <a:r>
              <a:rPr lang="en" sz="1733" b="1" i="0" u="none" strike="noStrike" cap="none">
                <a:solidFill>
                  <a:srgbClr val="000000"/>
                </a:solidFill>
                <a:latin typeface="Libre Franklin"/>
                <a:ea typeface="Libre Franklin"/>
                <a:cs typeface="Libre Franklin"/>
                <a:sym typeface="Libre Franklin"/>
              </a:rPr>
              <a:t>First DOC/NOAA Agency Priority Goal</a:t>
            </a:r>
            <a:endParaRPr sz="1733" b="1" i="0" u="none" strike="noStrike" cap="none">
              <a:solidFill>
                <a:srgbClr val="000000"/>
              </a:solidFill>
              <a:latin typeface="Libre Franklin"/>
              <a:ea typeface="Libre Franklin"/>
              <a:cs typeface="Libre Franklin"/>
              <a:sym typeface="Libre Franklin"/>
            </a:endParaRPr>
          </a:p>
          <a:p>
            <a:pPr marL="228594" marR="0" lvl="0" indent="-228594" algn="l" rtl="0">
              <a:lnSpc>
                <a:spcPct val="100000"/>
              </a:lnSpc>
              <a:spcBef>
                <a:spcPts val="1333"/>
              </a:spcBef>
              <a:spcAft>
                <a:spcPts val="0"/>
              </a:spcAft>
              <a:buClr>
                <a:srgbClr val="000000"/>
              </a:buClr>
              <a:buSzPts val="1200"/>
              <a:buFont typeface="Libre Franklin"/>
              <a:buChar char="•"/>
            </a:pPr>
            <a:r>
              <a:rPr lang="en" sz="1600" b="0" i="0" u="none" strike="noStrike" cap="none">
                <a:solidFill>
                  <a:srgbClr val="000000"/>
                </a:solidFill>
                <a:latin typeface="Libre Franklin"/>
                <a:ea typeface="Libre Franklin"/>
                <a:cs typeface="Libre Franklin"/>
                <a:sym typeface="Libre Franklin"/>
              </a:rPr>
              <a:t>Near real-time demonstration in Texas.</a:t>
            </a:r>
            <a:endParaRPr sz="1600" b="0" i="0" u="none" strike="noStrike" cap="none">
              <a:solidFill>
                <a:srgbClr val="000000"/>
              </a:solidFill>
              <a:latin typeface="Libre Franklin"/>
              <a:ea typeface="Libre Franklin"/>
              <a:cs typeface="Libre Franklin"/>
              <a:sym typeface="Libre Franklin"/>
            </a:endParaRPr>
          </a:p>
          <a:p>
            <a:pPr marL="228594" marR="0" lvl="0" indent="-228594" algn="l" rtl="0">
              <a:lnSpc>
                <a:spcPct val="100000"/>
              </a:lnSpc>
              <a:spcBef>
                <a:spcPts val="1333"/>
              </a:spcBef>
              <a:spcAft>
                <a:spcPts val="1333"/>
              </a:spcAft>
              <a:buClr>
                <a:srgbClr val="000000"/>
              </a:buClr>
              <a:buSzPts val="1200"/>
              <a:buFont typeface="Libre Franklin"/>
              <a:buChar char="•"/>
            </a:pPr>
            <a:r>
              <a:rPr lang="en" sz="1600" b="0" i="0" u="none" strike="noStrike" cap="none">
                <a:solidFill>
                  <a:srgbClr val="000000"/>
                </a:solidFill>
                <a:latin typeface="Libre Franklin"/>
                <a:ea typeface="Libre Franklin"/>
                <a:cs typeface="Libre Franklin"/>
                <a:sym typeface="Libre Franklin"/>
              </a:rPr>
              <a:t>Completed two tabletop exercises with core stakeholders and emergency responders.</a:t>
            </a:r>
            <a:endParaRPr sz="1600" b="0" i="0" u="none" strike="noStrike" cap="none">
              <a:solidFill>
                <a:srgbClr val="000000"/>
              </a:solidFill>
              <a:latin typeface="Libre Franklin"/>
              <a:ea typeface="Libre Franklin"/>
              <a:cs typeface="Libre Franklin"/>
              <a:sym typeface="Libre Franklin"/>
            </a:endParaRPr>
          </a:p>
        </p:txBody>
      </p:sp>
      <p:sp>
        <p:nvSpPr>
          <p:cNvPr id="495" name="Google Shape;495;p71"/>
          <p:cNvSpPr txBox="1"/>
          <p:nvPr/>
        </p:nvSpPr>
        <p:spPr>
          <a:xfrm>
            <a:off x="5072200" y="2282068"/>
            <a:ext cx="2047600" cy="43760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1300"/>
              <a:buFont typeface="Arial"/>
              <a:buNone/>
            </a:pPr>
            <a:r>
              <a:rPr lang="en" sz="1733" b="1" i="0" u="none" strike="noStrike" cap="none">
                <a:solidFill>
                  <a:srgbClr val="000000"/>
                </a:solidFill>
                <a:latin typeface="Libre Franklin"/>
                <a:ea typeface="Libre Franklin"/>
                <a:cs typeface="Libre Franklin"/>
                <a:sym typeface="Libre Franklin"/>
              </a:rPr>
              <a:t>Second DOC/NOAA Agency Priority Goal</a:t>
            </a:r>
            <a:endParaRPr sz="1733" b="1" i="0" u="none" strike="noStrike" cap="none">
              <a:solidFill>
                <a:srgbClr val="000000"/>
              </a:solidFill>
              <a:latin typeface="Libre Franklin"/>
              <a:ea typeface="Libre Franklin"/>
              <a:cs typeface="Libre Franklin"/>
              <a:sym typeface="Libre Franklin"/>
            </a:endParaRPr>
          </a:p>
          <a:p>
            <a:pPr marL="228594" marR="0" lvl="0" indent="-228594" algn="l" rtl="0">
              <a:lnSpc>
                <a:spcPct val="100000"/>
              </a:lnSpc>
              <a:spcBef>
                <a:spcPts val="1333"/>
              </a:spcBef>
              <a:spcAft>
                <a:spcPts val="0"/>
              </a:spcAft>
              <a:buClr>
                <a:srgbClr val="000000"/>
              </a:buClr>
              <a:buSzPts val="1200"/>
              <a:buFont typeface="Libre Franklin"/>
              <a:buChar char="•"/>
            </a:pPr>
            <a:r>
              <a:rPr lang="en" sz="1600" b="0" i="0" u="none" strike="noStrike" cap="none">
                <a:solidFill>
                  <a:srgbClr val="000000"/>
                </a:solidFill>
                <a:latin typeface="Libre Franklin"/>
                <a:ea typeface="Libre Franklin"/>
                <a:cs typeface="Libre Franklin"/>
                <a:sym typeface="Libre Franklin"/>
              </a:rPr>
              <a:t>Near real-time demonstration in Texas and along the Atlantic Coast.</a:t>
            </a:r>
            <a:endParaRPr sz="1600" b="0" i="0" u="none" strike="noStrike" cap="none">
              <a:solidFill>
                <a:srgbClr val="000000"/>
              </a:solidFill>
              <a:latin typeface="Libre Franklin"/>
              <a:ea typeface="Libre Franklin"/>
              <a:cs typeface="Libre Franklin"/>
              <a:sym typeface="Libre Franklin"/>
            </a:endParaRPr>
          </a:p>
          <a:p>
            <a:pPr marL="228594" marR="0" lvl="0" indent="-228594" algn="l" rtl="0">
              <a:lnSpc>
                <a:spcPct val="100000"/>
              </a:lnSpc>
              <a:spcBef>
                <a:spcPts val="1333"/>
              </a:spcBef>
              <a:spcAft>
                <a:spcPts val="1333"/>
              </a:spcAft>
              <a:buClr>
                <a:srgbClr val="000000"/>
              </a:buClr>
              <a:buSzPts val="1200"/>
              <a:buFont typeface="Libre Franklin"/>
              <a:buChar char="•"/>
            </a:pPr>
            <a:r>
              <a:rPr lang="en" sz="1600" b="0" i="0" u="none" strike="noStrike" cap="none">
                <a:solidFill>
                  <a:srgbClr val="000000"/>
                </a:solidFill>
                <a:latin typeface="Libre Franklin"/>
                <a:ea typeface="Libre Franklin"/>
                <a:cs typeface="Libre Franklin"/>
                <a:sym typeface="Libre Franklin"/>
              </a:rPr>
              <a:t>Completed two tabletop exercises across the Northeast with core stakeholders and emergency responders.</a:t>
            </a:r>
            <a:endParaRPr sz="1600" b="0" i="0" u="none" strike="noStrike" cap="none">
              <a:solidFill>
                <a:srgbClr val="000000"/>
              </a:solidFill>
              <a:latin typeface="Libre Franklin"/>
              <a:ea typeface="Libre Franklin"/>
              <a:cs typeface="Libre Franklin"/>
              <a:sym typeface="Libre Franklin"/>
            </a:endParaRPr>
          </a:p>
        </p:txBody>
      </p:sp>
      <p:sp>
        <p:nvSpPr>
          <p:cNvPr id="496" name="Google Shape;496;p71"/>
          <p:cNvSpPr txBox="1"/>
          <p:nvPr/>
        </p:nvSpPr>
        <p:spPr>
          <a:xfrm>
            <a:off x="7367731" y="2282052"/>
            <a:ext cx="2047600" cy="38728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1300"/>
              <a:buFont typeface="Arial"/>
              <a:buNone/>
            </a:pPr>
            <a:r>
              <a:rPr lang="en" sz="1733" b="1" i="0" u="none" strike="noStrike" cap="none">
                <a:solidFill>
                  <a:srgbClr val="000000"/>
                </a:solidFill>
                <a:latin typeface="Libre Franklin"/>
                <a:ea typeface="Libre Franklin"/>
                <a:cs typeface="Libre Franklin"/>
                <a:sym typeface="Libre Franklin"/>
              </a:rPr>
              <a:t>Operational FIM for 10% of U.S. Population</a:t>
            </a:r>
            <a:endParaRPr sz="1733" b="1" i="0" u="none" strike="noStrike" cap="none">
              <a:solidFill>
                <a:srgbClr val="000000"/>
              </a:solidFill>
              <a:latin typeface="Libre Franklin"/>
              <a:ea typeface="Libre Franklin"/>
              <a:cs typeface="Libre Franklin"/>
              <a:sym typeface="Libre Franklin"/>
            </a:endParaRPr>
          </a:p>
          <a:p>
            <a:pPr marL="228594" marR="0" lvl="0" indent="-228594" algn="l" rtl="0">
              <a:lnSpc>
                <a:spcPct val="100000"/>
              </a:lnSpc>
              <a:spcBef>
                <a:spcPts val="1333"/>
              </a:spcBef>
              <a:spcAft>
                <a:spcPts val="0"/>
              </a:spcAft>
              <a:buClr>
                <a:srgbClr val="000000"/>
              </a:buClr>
              <a:buSzPts val="1200"/>
              <a:buFont typeface="Libre Franklin"/>
              <a:buChar char="•"/>
            </a:pPr>
            <a:r>
              <a:rPr lang="en" sz="1600" b="0" i="0" u="none" strike="noStrike" cap="none">
                <a:solidFill>
                  <a:srgbClr val="000000"/>
                </a:solidFill>
                <a:latin typeface="Libre Franklin"/>
                <a:ea typeface="Libre Franklin"/>
                <a:cs typeface="Libre Franklin"/>
                <a:sym typeface="Libre Franklin"/>
              </a:rPr>
              <a:t>Begin delivery of FIM services and Impact-based Decision Support Services (IDSS).</a:t>
            </a:r>
            <a:endParaRPr sz="1600" b="0" i="0" u="none" strike="noStrike" cap="none">
              <a:solidFill>
                <a:srgbClr val="000000"/>
              </a:solidFill>
              <a:latin typeface="Libre Franklin"/>
              <a:ea typeface="Libre Franklin"/>
              <a:cs typeface="Libre Franklin"/>
              <a:sym typeface="Libre Franklin"/>
            </a:endParaRPr>
          </a:p>
          <a:p>
            <a:pPr marL="228594" marR="0" lvl="0" indent="-228594" algn="l" rtl="0">
              <a:lnSpc>
                <a:spcPct val="100000"/>
              </a:lnSpc>
              <a:spcBef>
                <a:spcPts val="1333"/>
              </a:spcBef>
              <a:spcAft>
                <a:spcPts val="1333"/>
              </a:spcAft>
              <a:buClr>
                <a:srgbClr val="000000"/>
              </a:buClr>
              <a:buSzPts val="1200"/>
              <a:buFont typeface="Libre Franklin"/>
              <a:buChar char="•"/>
            </a:pPr>
            <a:r>
              <a:rPr lang="en" sz="1600" b="0" i="0" u="none" strike="noStrike" cap="none">
                <a:solidFill>
                  <a:srgbClr val="000000"/>
                </a:solidFill>
                <a:latin typeface="Libre Franklin"/>
                <a:ea typeface="Libre Franklin"/>
                <a:cs typeface="Libre Franklin"/>
                <a:sym typeface="Libre Franklin"/>
              </a:rPr>
              <a:t>Leverage cloud-based solution.</a:t>
            </a:r>
            <a:endParaRPr sz="1600" b="0" i="0" u="none" strike="noStrike" cap="none">
              <a:solidFill>
                <a:srgbClr val="000000"/>
              </a:solidFill>
              <a:latin typeface="Libre Franklin"/>
              <a:ea typeface="Libre Franklin"/>
              <a:cs typeface="Libre Franklin"/>
              <a:sym typeface="Libre Franklin"/>
            </a:endParaRPr>
          </a:p>
        </p:txBody>
      </p:sp>
      <p:sp>
        <p:nvSpPr>
          <p:cNvPr id="497" name="Google Shape;497;p71"/>
          <p:cNvSpPr txBox="1"/>
          <p:nvPr/>
        </p:nvSpPr>
        <p:spPr>
          <a:xfrm>
            <a:off x="9663264" y="2282052"/>
            <a:ext cx="2047600" cy="38728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1300"/>
              <a:buFont typeface="Arial"/>
              <a:buNone/>
            </a:pPr>
            <a:r>
              <a:rPr lang="en" sz="1733" b="1" i="0" u="none" strike="noStrike" cap="none">
                <a:solidFill>
                  <a:srgbClr val="000000"/>
                </a:solidFill>
                <a:latin typeface="Libre Franklin"/>
                <a:ea typeface="Libre Franklin"/>
                <a:cs typeface="Libre Franklin"/>
                <a:sym typeface="Libre Franklin"/>
              </a:rPr>
              <a:t>Operational FIM for nearly 100% of U.S. Population</a:t>
            </a:r>
            <a:endParaRPr sz="1733" b="1" i="0" u="none" strike="noStrike" cap="none">
              <a:solidFill>
                <a:srgbClr val="000000"/>
              </a:solidFill>
              <a:latin typeface="Libre Franklin"/>
              <a:ea typeface="Libre Franklin"/>
              <a:cs typeface="Libre Franklin"/>
              <a:sym typeface="Libre Franklin"/>
            </a:endParaRPr>
          </a:p>
          <a:p>
            <a:pPr marL="228594" marR="0" lvl="0" indent="-228594" algn="l" rtl="0">
              <a:lnSpc>
                <a:spcPct val="100000"/>
              </a:lnSpc>
              <a:spcBef>
                <a:spcPts val="1333"/>
              </a:spcBef>
              <a:spcAft>
                <a:spcPts val="0"/>
              </a:spcAft>
              <a:buClr>
                <a:srgbClr val="000000"/>
              </a:buClr>
              <a:buSzPts val="1200"/>
              <a:buFont typeface="Libre Franklin"/>
              <a:buChar char="•"/>
            </a:pPr>
            <a:r>
              <a:rPr lang="en" sz="1600" b="0" i="0" u="none" strike="noStrike" cap="none">
                <a:solidFill>
                  <a:srgbClr val="000000"/>
                </a:solidFill>
                <a:latin typeface="Libre Franklin"/>
                <a:ea typeface="Libre Franklin"/>
                <a:cs typeface="Libre Franklin"/>
                <a:sym typeface="Libre Franklin"/>
              </a:rPr>
              <a:t>Integrated FIM capabilities and services across the U.S.</a:t>
            </a:r>
            <a:endParaRPr sz="1600" b="0" i="0" u="none" strike="noStrike" cap="none">
              <a:solidFill>
                <a:srgbClr val="000000"/>
              </a:solidFill>
              <a:latin typeface="Libre Franklin"/>
              <a:ea typeface="Libre Franklin"/>
              <a:cs typeface="Libre Franklin"/>
              <a:sym typeface="Libre Franklin"/>
            </a:endParaRPr>
          </a:p>
          <a:p>
            <a:pPr marL="228594" marR="0" lvl="0" indent="-228594" algn="l" rtl="0">
              <a:lnSpc>
                <a:spcPct val="100000"/>
              </a:lnSpc>
              <a:spcBef>
                <a:spcPts val="1333"/>
              </a:spcBef>
              <a:spcAft>
                <a:spcPts val="1333"/>
              </a:spcAft>
              <a:buClr>
                <a:srgbClr val="000000"/>
              </a:buClr>
              <a:buSzPts val="1200"/>
              <a:buFont typeface="Libre Franklin"/>
              <a:buChar char="•"/>
            </a:pPr>
            <a:r>
              <a:rPr lang="en" sz="1600" b="0" i="0" u="none" strike="noStrike" cap="none">
                <a:solidFill>
                  <a:srgbClr val="000000"/>
                </a:solidFill>
                <a:latin typeface="Libre Franklin"/>
                <a:ea typeface="Libre Franklin"/>
                <a:cs typeface="Libre Franklin"/>
                <a:sym typeface="Libre Franklin"/>
              </a:rPr>
              <a:t>Total Water Level FIM forecasts along the coasts.</a:t>
            </a:r>
            <a:endParaRPr sz="1600" b="0" i="0" u="none" strike="noStrike" cap="none">
              <a:solidFill>
                <a:srgbClr val="000000"/>
              </a:solidFill>
              <a:latin typeface="Libre Franklin"/>
              <a:ea typeface="Libre Franklin"/>
              <a:cs typeface="Libre Franklin"/>
              <a:sym typeface="Libre Franklin"/>
            </a:endParaRPr>
          </a:p>
        </p:txBody>
      </p:sp>
      <p:sp>
        <p:nvSpPr>
          <p:cNvPr id="498" name="Google Shape;498;p71"/>
          <p:cNvSpPr txBox="1"/>
          <p:nvPr/>
        </p:nvSpPr>
        <p:spPr>
          <a:xfrm>
            <a:off x="1052615" y="1605282"/>
            <a:ext cx="931200" cy="246221"/>
          </a:xfrm>
          <a:prstGeom prst="rect">
            <a:avLst/>
          </a:prstGeom>
          <a:noFill/>
          <a:ln>
            <a:noFill/>
          </a:ln>
        </p:spPr>
        <p:txBody>
          <a:bodyPr spcFirstLastPara="1" wrap="square" lIns="0" tIns="0" rIns="0" bIns="0" anchor="ctr" anchorCtr="0">
            <a:spAutoFit/>
          </a:bodyPr>
          <a:lstStyle/>
          <a:p>
            <a:pPr marL="0" marR="0" lvl="0" indent="0" algn="ctr" rtl="0">
              <a:lnSpc>
                <a:spcPct val="100000"/>
              </a:lnSpc>
              <a:spcBef>
                <a:spcPts val="0"/>
              </a:spcBef>
              <a:spcAft>
                <a:spcPts val="0"/>
              </a:spcAft>
              <a:buClr>
                <a:srgbClr val="000000"/>
              </a:buClr>
              <a:buSzPts val="1200"/>
              <a:buFont typeface="Arial"/>
              <a:buNone/>
            </a:pPr>
            <a:r>
              <a:rPr lang="en" sz="1600" b="1" i="0" u="none" strike="noStrike" cap="none">
                <a:solidFill>
                  <a:srgbClr val="FFFFFF"/>
                </a:solidFill>
                <a:latin typeface="Libre Franklin"/>
                <a:ea typeface="Libre Franklin"/>
                <a:cs typeface="Libre Franklin"/>
                <a:sym typeface="Libre Franklin"/>
              </a:rPr>
              <a:t>2017</a:t>
            </a:r>
            <a:endParaRPr sz="1600" b="1" i="0" u="none" strike="noStrike" cap="none">
              <a:solidFill>
                <a:srgbClr val="000000"/>
              </a:solidFill>
              <a:latin typeface="Libre Franklin"/>
              <a:ea typeface="Libre Franklin"/>
              <a:cs typeface="Libre Franklin"/>
              <a:sym typeface="Libre Franklin"/>
            </a:endParaRPr>
          </a:p>
        </p:txBody>
      </p:sp>
      <p:sp>
        <p:nvSpPr>
          <p:cNvPr id="499" name="Google Shape;499;p71"/>
          <p:cNvSpPr txBox="1"/>
          <p:nvPr/>
        </p:nvSpPr>
        <p:spPr>
          <a:xfrm>
            <a:off x="422408" y="477116"/>
            <a:ext cx="11347200" cy="599600"/>
          </a:xfrm>
          <a:prstGeom prst="rect">
            <a:avLst/>
          </a:prstGeom>
          <a:noFill/>
          <a:ln>
            <a:noFill/>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 sz="3200" b="1" i="0" u="none" strike="noStrike" cap="none">
                <a:solidFill>
                  <a:schemeClr val="dk2"/>
                </a:solidFill>
                <a:latin typeface="Libre Franklin"/>
                <a:ea typeface="Libre Franklin"/>
                <a:cs typeface="Libre Franklin"/>
                <a:sym typeface="Libre Franklin"/>
              </a:rPr>
              <a:t>Flood Inundation Mapping Timeline</a:t>
            </a:r>
            <a:endParaRPr sz="3200" b="1" i="0" u="none" strike="noStrike" cap="none">
              <a:solidFill>
                <a:schemeClr val="dk2"/>
              </a:solidFill>
              <a:latin typeface="Libre Franklin"/>
              <a:ea typeface="Libre Franklin"/>
              <a:cs typeface="Libre Franklin"/>
              <a:sym typeface="Libre Franklin"/>
            </a:endParaRPr>
          </a:p>
        </p:txBody>
      </p:sp>
      <p:sp>
        <p:nvSpPr>
          <p:cNvPr id="500" name="Google Shape;500;p71"/>
          <p:cNvSpPr txBox="1">
            <a:spLocks noGrp="1"/>
          </p:cNvSpPr>
          <p:nvPr>
            <p:ph type="sldNum" idx="2"/>
          </p:nvPr>
        </p:nvSpPr>
        <p:spPr>
          <a:xfrm>
            <a:off x="11658600" y="6426000"/>
            <a:ext cx="418400" cy="317600"/>
          </a:xfrm>
          <a:prstGeom prst="rect">
            <a:avLst/>
          </a:prstGeom>
          <a:noFill/>
          <a:ln>
            <a:noFill/>
          </a:ln>
        </p:spPr>
        <p:txBody>
          <a:bodyPr spcFirstLastPara="1" wrap="square" lIns="68575" tIns="34275" rIns="68575" bIns="34275" anchor="t" anchorCtr="0">
            <a:noAutofit/>
          </a:bodyPr>
          <a:lstStyle>
            <a:lvl1pPr marL="0" marR="0" lvl="0"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1pPr>
            <a:lvl2pPr marL="0" marR="0" lvl="1"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2pPr>
            <a:lvl3pPr marL="0" marR="0" lvl="2"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3pPr>
            <a:lvl4pPr marL="0" marR="0" lvl="3"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4pPr>
            <a:lvl5pPr marL="0" marR="0" lvl="4"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5pPr>
            <a:lvl6pPr marL="0" marR="0" lvl="5"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6pPr>
            <a:lvl7pPr marL="0" marR="0" lvl="6"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7pPr>
            <a:lvl8pPr marL="0" marR="0" lvl="7"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8pPr>
            <a:lvl9pPr marL="0" marR="0" lvl="8"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9pPr>
          </a:lstStyle>
          <a:p>
            <a:fld id="{00000000-1234-1234-1234-123412341234}" type="slidenum">
              <a:rPr lang="en" smtClean="0"/>
              <a:pPr/>
              <a:t>‹#›</a:t>
            </a:fld>
            <a:endParaRPr lang="en"/>
          </a:p>
        </p:txBody>
      </p:sp>
      <p:pic>
        <p:nvPicPr>
          <p:cNvPr id="501" name="Google Shape;501;p71"/>
          <p:cNvPicPr preferRelativeResize="0"/>
          <p:nvPr/>
        </p:nvPicPr>
        <p:blipFill rotWithShape="1">
          <a:blip r:embed="rId3">
            <a:alphaModFix/>
          </a:blip>
          <a:srcRect/>
          <a:stretch/>
        </p:blipFill>
        <p:spPr>
          <a:xfrm>
            <a:off x="157851" y="6401926"/>
            <a:ext cx="365759" cy="365759"/>
          </a:xfrm>
          <a:prstGeom prst="rect">
            <a:avLst/>
          </a:prstGeom>
          <a:noFill/>
          <a:ln>
            <a:noFill/>
          </a:ln>
        </p:spPr>
      </p:pic>
    </p:spTree>
    <p:extLst>
      <p:ext uri="{BB962C8B-B14F-4D97-AF65-F5344CB8AC3E}">
        <p14:creationId xmlns:p14="http://schemas.microsoft.com/office/powerpoint/2010/main" val="481207301"/>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matchingName="Two Content with Background 3">
  <p:cSld name="Two Content with Background 3">
    <p:bg>
      <p:bgPr>
        <a:blipFill>
          <a:blip r:embed="rId2">
            <a:alphaModFix/>
          </a:blip>
          <a:stretch>
            <a:fillRect/>
          </a:stretch>
        </a:blipFill>
        <a:effectLst/>
      </p:bgPr>
    </p:bg>
    <p:spTree>
      <p:nvGrpSpPr>
        <p:cNvPr id="1" name="Shape 502"/>
        <p:cNvGrpSpPr/>
        <p:nvPr/>
      </p:nvGrpSpPr>
      <p:grpSpPr>
        <a:xfrm>
          <a:off x="0" y="0"/>
          <a:ext cx="0" cy="0"/>
          <a:chOff x="0" y="0"/>
          <a:chExt cx="0" cy="0"/>
        </a:xfrm>
      </p:grpSpPr>
      <p:sp>
        <p:nvSpPr>
          <p:cNvPr id="503" name="Google Shape;503;p72"/>
          <p:cNvSpPr/>
          <p:nvPr/>
        </p:nvSpPr>
        <p:spPr>
          <a:xfrm>
            <a:off x="602551" y="484951"/>
            <a:ext cx="10986800" cy="5888000"/>
          </a:xfrm>
          <a:prstGeom prst="rect">
            <a:avLst/>
          </a:prstGeom>
          <a:solidFill>
            <a:schemeClr val="lt1">
              <a:alpha val="89020"/>
            </a:schemeClr>
          </a:solidFill>
          <a:ln>
            <a:noFill/>
          </a:ln>
        </p:spPr>
        <p:txBody>
          <a:bodyPr spcFirstLastPara="1" wrap="square" lIns="91433" tIns="45700" rIns="91433"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67" b="0" i="0" u="none" strike="noStrike" cap="none">
              <a:solidFill>
                <a:schemeClr val="lt1"/>
              </a:solidFill>
              <a:latin typeface="Libre Franklin"/>
              <a:ea typeface="Libre Franklin"/>
              <a:cs typeface="Libre Franklin"/>
              <a:sym typeface="Libre Franklin"/>
            </a:endParaRPr>
          </a:p>
        </p:txBody>
      </p:sp>
      <p:sp>
        <p:nvSpPr>
          <p:cNvPr id="504" name="Google Shape;504;p72"/>
          <p:cNvSpPr txBox="1">
            <a:spLocks noGrp="1"/>
          </p:cNvSpPr>
          <p:nvPr>
            <p:ph type="body" idx="1"/>
          </p:nvPr>
        </p:nvSpPr>
        <p:spPr>
          <a:xfrm>
            <a:off x="6594199" y="2454280"/>
            <a:ext cx="3289200" cy="3108800"/>
          </a:xfrm>
          <a:prstGeom prst="rect">
            <a:avLst/>
          </a:prstGeom>
          <a:noFill/>
          <a:ln>
            <a:noFill/>
          </a:ln>
        </p:spPr>
        <p:txBody>
          <a:bodyPr spcFirstLastPara="1" wrap="square" lIns="0" tIns="0" rIns="0" bIns="0" anchor="t" anchorCtr="0">
            <a:noAutofit/>
          </a:bodyPr>
          <a:lstStyle>
            <a:lvl1pPr marL="609585" lvl="0" indent="-304792" algn="ctr">
              <a:lnSpc>
                <a:spcPct val="100000"/>
              </a:lnSpc>
              <a:spcBef>
                <a:spcPts val="1067"/>
              </a:spcBef>
              <a:spcAft>
                <a:spcPts val="0"/>
              </a:spcAft>
              <a:buClr>
                <a:schemeClr val="dk2"/>
              </a:buClr>
              <a:buSzPts val="1500"/>
              <a:buFont typeface="Arial"/>
              <a:buNone/>
              <a:defRPr sz="2000">
                <a:solidFill>
                  <a:schemeClr val="dk2"/>
                </a:solidFill>
                <a:latin typeface="Libre Franklin"/>
                <a:ea typeface="Libre Franklin"/>
                <a:cs typeface="Libre Franklin"/>
                <a:sym typeface="Libre Franklin"/>
              </a:defRPr>
            </a:lvl1pPr>
            <a:lvl2pPr marL="1219170" lvl="1" indent="-423323" algn="l">
              <a:lnSpc>
                <a:spcPct val="90000"/>
              </a:lnSpc>
              <a:spcBef>
                <a:spcPts val="533"/>
              </a:spcBef>
              <a:spcAft>
                <a:spcPts val="0"/>
              </a:spcAft>
              <a:buClr>
                <a:schemeClr val="dk1"/>
              </a:buClr>
              <a:buSzPts val="1400"/>
              <a:buChar char="•"/>
              <a:defRPr sz="1867"/>
            </a:lvl2pPr>
            <a:lvl3pPr marL="1828754" lvl="2" indent="-397923" algn="l">
              <a:lnSpc>
                <a:spcPct val="90000"/>
              </a:lnSpc>
              <a:spcBef>
                <a:spcPts val="533"/>
              </a:spcBef>
              <a:spcAft>
                <a:spcPts val="0"/>
              </a:spcAft>
              <a:buClr>
                <a:schemeClr val="dk1"/>
              </a:buClr>
              <a:buSzPts val="1100"/>
              <a:buChar char="•"/>
              <a:defRPr sz="1467"/>
            </a:lvl3pPr>
            <a:lvl4pPr marL="2438339" lvl="3" indent="-380990" algn="l">
              <a:lnSpc>
                <a:spcPct val="90000"/>
              </a:lnSpc>
              <a:spcBef>
                <a:spcPts val="533"/>
              </a:spcBef>
              <a:spcAft>
                <a:spcPts val="0"/>
              </a:spcAft>
              <a:buClr>
                <a:schemeClr val="dk1"/>
              </a:buClr>
              <a:buSzPts val="900"/>
              <a:buChar char="•"/>
              <a:defRPr sz="1200"/>
            </a:lvl4pPr>
            <a:lvl5pPr marL="3047924" lvl="4" indent="-380990" algn="l">
              <a:lnSpc>
                <a:spcPct val="90000"/>
              </a:lnSpc>
              <a:spcBef>
                <a:spcPts val="533"/>
              </a:spcBef>
              <a:spcAft>
                <a:spcPts val="0"/>
              </a:spcAft>
              <a:buClr>
                <a:schemeClr val="dk1"/>
              </a:buClr>
              <a:buSzPts val="900"/>
              <a:buChar char="•"/>
              <a:defRPr sz="1200"/>
            </a:lvl5pPr>
            <a:lvl6pPr marL="3657509" lvl="5" indent="-380990" algn="l">
              <a:lnSpc>
                <a:spcPct val="90000"/>
              </a:lnSpc>
              <a:spcBef>
                <a:spcPts val="533"/>
              </a:spcBef>
              <a:spcAft>
                <a:spcPts val="0"/>
              </a:spcAft>
              <a:buClr>
                <a:schemeClr val="dk1"/>
              </a:buClr>
              <a:buSzPts val="900"/>
              <a:buChar char="•"/>
              <a:defRPr sz="1200"/>
            </a:lvl6pPr>
            <a:lvl7pPr marL="4267093" lvl="6" indent="-380990" algn="l">
              <a:lnSpc>
                <a:spcPct val="90000"/>
              </a:lnSpc>
              <a:spcBef>
                <a:spcPts val="533"/>
              </a:spcBef>
              <a:spcAft>
                <a:spcPts val="0"/>
              </a:spcAft>
              <a:buClr>
                <a:schemeClr val="dk1"/>
              </a:buClr>
              <a:buSzPts val="900"/>
              <a:buChar char="•"/>
              <a:defRPr sz="1200"/>
            </a:lvl7pPr>
            <a:lvl8pPr marL="4876678" lvl="7" indent="-380990" algn="l">
              <a:lnSpc>
                <a:spcPct val="90000"/>
              </a:lnSpc>
              <a:spcBef>
                <a:spcPts val="533"/>
              </a:spcBef>
              <a:spcAft>
                <a:spcPts val="0"/>
              </a:spcAft>
              <a:buClr>
                <a:schemeClr val="dk1"/>
              </a:buClr>
              <a:buSzPts val="900"/>
              <a:buChar char="•"/>
              <a:defRPr sz="1200"/>
            </a:lvl8pPr>
            <a:lvl9pPr marL="5486263" lvl="8" indent="-380990" algn="l">
              <a:lnSpc>
                <a:spcPct val="90000"/>
              </a:lnSpc>
              <a:spcBef>
                <a:spcPts val="533"/>
              </a:spcBef>
              <a:spcAft>
                <a:spcPts val="0"/>
              </a:spcAft>
              <a:buClr>
                <a:schemeClr val="dk1"/>
              </a:buClr>
              <a:buSzPts val="900"/>
              <a:buChar char="•"/>
              <a:defRPr sz="1200"/>
            </a:lvl9pPr>
          </a:lstStyle>
          <a:p>
            <a:endParaRPr/>
          </a:p>
        </p:txBody>
      </p:sp>
      <p:sp>
        <p:nvSpPr>
          <p:cNvPr id="505" name="Google Shape;505;p72"/>
          <p:cNvSpPr txBox="1">
            <a:spLocks noGrp="1"/>
          </p:cNvSpPr>
          <p:nvPr>
            <p:ph type="body" idx="2"/>
          </p:nvPr>
        </p:nvSpPr>
        <p:spPr>
          <a:xfrm>
            <a:off x="1674813" y="2454281"/>
            <a:ext cx="3289200" cy="3108800"/>
          </a:xfrm>
          <a:prstGeom prst="rect">
            <a:avLst/>
          </a:prstGeom>
          <a:noFill/>
          <a:ln>
            <a:noFill/>
          </a:ln>
        </p:spPr>
        <p:txBody>
          <a:bodyPr spcFirstLastPara="1" wrap="square" lIns="0" tIns="0" rIns="0" bIns="0" anchor="t" anchorCtr="0">
            <a:noAutofit/>
          </a:bodyPr>
          <a:lstStyle>
            <a:lvl1pPr marL="609585" lvl="0" indent="-304792" algn="ctr">
              <a:lnSpc>
                <a:spcPct val="100000"/>
              </a:lnSpc>
              <a:spcBef>
                <a:spcPts val="1067"/>
              </a:spcBef>
              <a:spcAft>
                <a:spcPts val="0"/>
              </a:spcAft>
              <a:buClr>
                <a:schemeClr val="dk2"/>
              </a:buClr>
              <a:buSzPts val="1500"/>
              <a:buFont typeface="Arial"/>
              <a:buNone/>
              <a:defRPr sz="2000">
                <a:solidFill>
                  <a:schemeClr val="dk2"/>
                </a:solidFill>
                <a:latin typeface="Libre Franklin"/>
                <a:ea typeface="Libre Franklin"/>
                <a:cs typeface="Libre Franklin"/>
                <a:sym typeface="Libre Franklin"/>
              </a:defRPr>
            </a:lvl1pPr>
            <a:lvl2pPr marL="1219170" lvl="1" indent="-423323" algn="l">
              <a:lnSpc>
                <a:spcPct val="90000"/>
              </a:lnSpc>
              <a:spcBef>
                <a:spcPts val="533"/>
              </a:spcBef>
              <a:spcAft>
                <a:spcPts val="0"/>
              </a:spcAft>
              <a:buClr>
                <a:schemeClr val="dk1"/>
              </a:buClr>
              <a:buSzPts val="1400"/>
              <a:buChar char="•"/>
              <a:defRPr sz="1867"/>
            </a:lvl2pPr>
            <a:lvl3pPr marL="1828754" lvl="2" indent="-397923" algn="l">
              <a:lnSpc>
                <a:spcPct val="90000"/>
              </a:lnSpc>
              <a:spcBef>
                <a:spcPts val="533"/>
              </a:spcBef>
              <a:spcAft>
                <a:spcPts val="0"/>
              </a:spcAft>
              <a:buClr>
                <a:schemeClr val="dk1"/>
              </a:buClr>
              <a:buSzPts val="1100"/>
              <a:buChar char="•"/>
              <a:defRPr sz="1467"/>
            </a:lvl3pPr>
            <a:lvl4pPr marL="2438339" lvl="3" indent="-380990" algn="l">
              <a:lnSpc>
                <a:spcPct val="90000"/>
              </a:lnSpc>
              <a:spcBef>
                <a:spcPts val="533"/>
              </a:spcBef>
              <a:spcAft>
                <a:spcPts val="0"/>
              </a:spcAft>
              <a:buClr>
                <a:schemeClr val="dk1"/>
              </a:buClr>
              <a:buSzPts val="900"/>
              <a:buChar char="•"/>
              <a:defRPr sz="1200"/>
            </a:lvl4pPr>
            <a:lvl5pPr marL="3047924" lvl="4" indent="-380990" algn="l">
              <a:lnSpc>
                <a:spcPct val="90000"/>
              </a:lnSpc>
              <a:spcBef>
                <a:spcPts val="533"/>
              </a:spcBef>
              <a:spcAft>
                <a:spcPts val="0"/>
              </a:spcAft>
              <a:buClr>
                <a:schemeClr val="dk1"/>
              </a:buClr>
              <a:buSzPts val="900"/>
              <a:buChar char="•"/>
              <a:defRPr sz="1200"/>
            </a:lvl5pPr>
            <a:lvl6pPr marL="3657509" lvl="5" indent="-380990" algn="l">
              <a:lnSpc>
                <a:spcPct val="90000"/>
              </a:lnSpc>
              <a:spcBef>
                <a:spcPts val="533"/>
              </a:spcBef>
              <a:spcAft>
                <a:spcPts val="0"/>
              </a:spcAft>
              <a:buClr>
                <a:schemeClr val="dk1"/>
              </a:buClr>
              <a:buSzPts val="900"/>
              <a:buChar char="•"/>
              <a:defRPr sz="1200"/>
            </a:lvl6pPr>
            <a:lvl7pPr marL="4267093" lvl="6" indent="-380990" algn="l">
              <a:lnSpc>
                <a:spcPct val="90000"/>
              </a:lnSpc>
              <a:spcBef>
                <a:spcPts val="533"/>
              </a:spcBef>
              <a:spcAft>
                <a:spcPts val="0"/>
              </a:spcAft>
              <a:buClr>
                <a:schemeClr val="dk1"/>
              </a:buClr>
              <a:buSzPts val="900"/>
              <a:buChar char="•"/>
              <a:defRPr sz="1200"/>
            </a:lvl7pPr>
            <a:lvl8pPr marL="4876678" lvl="7" indent="-380990" algn="l">
              <a:lnSpc>
                <a:spcPct val="90000"/>
              </a:lnSpc>
              <a:spcBef>
                <a:spcPts val="533"/>
              </a:spcBef>
              <a:spcAft>
                <a:spcPts val="0"/>
              </a:spcAft>
              <a:buClr>
                <a:schemeClr val="dk1"/>
              </a:buClr>
              <a:buSzPts val="900"/>
              <a:buChar char="•"/>
              <a:defRPr sz="1200"/>
            </a:lvl8pPr>
            <a:lvl9pPr marL="5486263" lvl="8" indent="-380990" algn="l">
              <a:lnSpc>
                <a:spcPct val="90000"/>
              </a:lnSpc>
              <a:spcBef>
                <a:spcPts val="533"/>
              </a:spcBef>
              <a:spcAft>
                <a:spcPts val="0"/>
              </a:spcAft>
              <a:buClr>
                <a:schemeClr val="dk1"/>
              </a:buClr>
              <a:buSzPts val="900"/>
              <a:buChar char="•"/>
              <a:defRPr sz="1200"/>
            </a:lvl9pPr>
          </a:lstStyle>
          <a:p>
            <a:endParaRPr/>
          </a:p>
        </p:txBody>
      </p:sp>
      <p:sp>
        <p:nvSpPr>
          <p:cNvPr id="506" name="Google Shape;506;p72"/>
          <p:cNvSpPr txBox="1">
            <a:spLocks noGrp="1"/>
          </p:cNvSpPr>
          <p:nvPr>
            <p:ph type="subTitle" idx="3"/>
          </p:nvPr>
        </p:nvSpPr>
        <p:spPr>
          <a:xfrm>
            <a:off x="1865284" y="1611370"/>
            <a:ext cx="2896000" cy="418063"/>
          </a:xfrm>
          <a:prstGeom prst="rect">
            <a:avLst/>
          </a:prstGeom>
          <a:noFill/>
          <a:ln>
            <a:noFill/>
          </a:ln>
        </p:spPr>
        <p:txBody>
          <a:bodyPr spcFirstLastPara="1" wrap="square" lIns="0" tIns="0" rIns="0" bIns="0" anchor="b" anchorCtr="1">
            <a:spAutoFit/>
          </a:bodyPr>
          <a:lstStyle>
            <a:lvl1pPr lvl="0" algn="ctr">
              <a:lnSpc>
                <a:spcPct val="90000"/>
              </a:lnSpc>
              <a:spcBef>
                <a:spcPts val="1067"/>
              </a:spcBef>
              <a:spcAft>
                <a:spcPts val="0"/>
              </a:spcAft>
              <a:buClr>
                <a:schemeClr val="dk2"/>
              </a:buClr>
              <a:buSzPts val="2000"/>
              <a:buNone/>
              <a:defRPr b="1">
                <a:solidFill>
                  <a:schemeClr val="dk2"/>
                </a:solidFill>
              </a:defRPr>
            </a:lvl1pPr>
            <a:lvl2pPr lvl="1" algn="l">
              <a:lnSpc>
                <a:spcPct val="90000"/>
              </a:lnSpc>
              <a:spcBef>
                <a:spcPts val="533"/>
              </a:spcBef>
              <a:spcAft>
                <a:spcPts val="0"/>
              </a:spcAft>
              <a:buSzPts val="1500"/>
              <a:buNone/>
              <a:defRPr/>
            </a:lvl2pPr>
            <a:lvl3pPr lvl="2" algn="l">
              <a:lnSpc>
                <a:spcPct val="90000"/>
              </a:lnSpc>
              <a:spcBef>
                <a:spcPts val="533"/>
              </a:spcBef>
              <a:spcAft>
                <a:spcPts val="0"/>
              </a:spcAft>
              <a:buSzPts val="1400"/>
              <a:buNone/>
              <a:defRPr/>
            </a:lvl3pPr>
            <a:lvl4pPr lvl="3" algn="l">
              <a:lnSpc>
                <a:spcPct val="90000"/>
              </a:lnSpc>
              <a:spcBef>
                <a:spcPts val="533"/>
              </a:spcBef>
              <a:spcAft>
                <a:spcPts val="0"/>
              </a:spcAft>
              <a:buSzPts val="1200"/>
              <a:buNone/>
              <a:defRPr/>
            </a:lvl4pPr>
            <a:lvl5pPr lvl="4" algn="l">
              <a:lnSpc>
                <a:spcPct val="90000"/>
              </a:lnSpc>
              <a:spcBef>
                <a:spcPts val="533"/>
              </a:spcBef>
              <a:spcAft>
                <a:spcPts val="0"/>
              </a:spcAft>
              <a:buSzPts val="1200"/>
              <a:buNone/>
              <a:defRPr/>
            </a:lvl5pPr>
            <a:lvl6pPr lvl="5" algn="l">
              <a:lnSpc>
                <a:spcPct val="90000"/>
              </a:lnSpc>
              <a:spcBef>
                <a:spcPts val="533"/>
              </a:spcBef>
              <a:spcAft>
                <a:spcPts val="0"/>
              </a:spcAft>
              <a:buSzPts val="1200"/>
              <a:buNone/>
              <a:defRPr/>
            </a:lvl6pPr>
            <a:lvl7pPr lvl="6" algn="l">
              <a:lnSpc>
                <a:spcPct val="90000"/>
              </a:lnSpc>
              <a:spcBef>
                <a:spcPts val="533"/>
              </a:spcBef>
              <a:spcAft>
                <a:spcPts val="0"/>
              </a:spcAft>
              <a:buSzPts val="1200"/>
              <a:buNone/>
              <a:defRPr/>
            </a:lvl7pPr>
            <a:lvl8pPr lvl="7" algn="l">
              <a:lnSpc>
                <a:spcPct val="90000"/>
              </a:lnSpc>
              <a:spcBef>
                <a:spcPts val="533"/>
              </a:spcBef>
              <a:spcAft>
                <a:spcPts val="0"/>
              </a:spcAft>
              <a:buSzPts val="1200"/>
              <a:buNone/>
              <a:defRPr/>
            </a:lvl8pPr>
            <a:lvl9pPr lvl="8" algn="l">
              <a:lnSpc>
                <a:spcPct val="90000"/>
              </a:lnSpc>
              <a:spcBef>
                <a:spcPts val="533"/>
              </a:spcBef>
              <a:spcAft>
                <a:spcPts val="0"/>
              </a:spcAft>
              <a:buSzPts val="1200"/>
              <a:buNone/>
              <a:defRPr/>
            </a:lvl9pPr>
          </a:lstStyle>
          <a:p>
            <a:endParaRPr/>
          </a:p>
        </p:txBody>
      </p:sp>
      <p:sp>
        <p:nvSpPr>
          <p:cNvPr id="507" name="Google Shape;507;p72"/>
          <p:cNvSpPr txBox="1">
            <a:spLocks noGrp="1"/>
          </p:cNvSpPr>
          <p:nvPr>
            <p:ph type="subTitle" idx="4"/>
          </p:nvPr>
        </p:nvSpPr>
        <p:spPr>
          <a:xfrm>
            <a:off x="6731484" y="1611370"/>
            <a:ext cx="2896000" cy="418063"/>
          </a:xfrm>
          <a:prstGeom prst="rect">
            <a:avLst/>
          </a:prstGeom>
          <a:noFill/>
          <a:ln>
            <a:noFill/>
          </a:ln>
        </p:spPr>
        <p:txBody>
          <a:bodyPr spcFirstLastPara="1" wrap="square" lIns="0" tIns="0" rIns="0" bIns="0" anchor="b" anchorCtr="1">
            <a:spAutoFit/>
          </a:bodyPr>
          <a:lstStyle>
            <a:lvl1pPr lvl="0" algn="ctr">
              <a:lnSpc>
                <a:spcPct val="90000"/>
              </a:lnSpc>
              <a:spcBef>
                <a:spcPts val="1067"/>
              </a:spcBef>
              <a:spcAft>
                <a:spcPts val="0"/>
              </a:spcAft>
              <a:buClr>
                <a:schemeClr val="dk2"/>
              </a:buClr>
              <a:buSzPts val="2000"/>
              <a:buNone/>
              <a:defRPr b="1">
                <a:solidFill>
                  <a:schemeClr val="dk2"/>
                </a:solidFill>
              </a:defRPr>
            </a:lvl1pPr>
            <a:lvl2pPr lvl="1" algn="l">
              <a:lnSpc>
                <a:spcPct val="90000"/>
              </a:lnSpc>
              <a:spcBef>
                <a:spcPts val="533"/>
              </a:spcBef>
              <a:spcAft>
                <a:spcPts val="0"/>
              </a:spcAft>
              <a:buSzPts val="1500"/>
              <a:buNone/>
              <a:defRPr/>
            </a:lvl2pPr>
            <a:lvl3pPr lvl="2" algn="l">
              <a:lnSpc>
                <a:spcPct val="90000"/>
              </a:lnSpc>
              <a:spcBef>
                <a:spcPts val="533"/>
              </a:spcBef>
              <a:spcAft>
                <a:spcPts val="0"/>
              </a:spcAft>
              <a:buSzPts val="1400"/>
              <a:buNone/>
              <a:defRPr/>
            </a:lvl3pPr>
            <a:lvl4pPr lvl="3" algn="l">
              <a:lnSpc>
                <a:spcPct val="90000"/>
              </a:lnSpc>
              <a:spcBef>
                <a:spcPts val="533"/>
              </a:spcBef>
              <a:spcAft>
                <a:spcPts val="0"/>
              </a:spcAft>
              <a:buSzPts val="1200"/>
              <a:buNone/>
              <a:defRPr/>
            </a:lvl4pPr>
            <a:lvl5pPr lvl="4" algn="l">
              <a:lnSpc>
                <a:spcPct val="90000"/>
              </a:lnSpc>
              <a:spcBef>
                <a:spcPts val="533"/>
              </a:spcBef>
              <a:spcAft>
                <a:spcPts val="0"/>
              </a:spcAft>
              <a:buSzPts val="1200"/>
              <a:buNone/>
              <a:defRPr/>
            </a:lvl5pPr>
            <a:lvl6pPr lvl="5" algn="l">
              <a:lnSpc>
                <a:spcPct val="90000"/>
              </a:lnSpc>
              <a:spcBef>
                <a:spcPts val="533"/>
              </a:spcBef>
              <a:spcAft>
                <a:spcPts val="0"/>
              </a:spcAft>
              <a:buSzPts val="1200"/>
              <a:buNone/>
              <a:defRPr/>
            </a:lvl6pPr>
            <a:lvl7pPr lvl="6" algn="l">
              <a:lnSpc>
                <a:spcPct val="90000"/>
              </a:lnSpc>
              <a:spcBef>
                <a:spcPts val="533"/>
              </a:spcBef>
              <a:spcAft>
                <a:spcPts val="0"/>
              </a:spcAft>
              <a:buSzPts val="1200"/>
              <a:buNone/>
              <a:defRPr/>
            </a:lvl7pPr>
            <a:lvl8pPr lvl="7" algn="l">
              <a:lnSpc>
                <a:spcPct val="90000"/>
              </a:lnSpc>
              <a:spcBef>
                <a:spcPts val="533"/>
              </a:spcBef>
              <a:spcAft>
                <a:spcPts val="0"/>
              </a:spcAft>
              <a:buSzPts val="1200"/>
              <a:buNone/>
              <a:defRPr/>
            </a:lvl8pPr>
            <a:lvl9pPr lvl="8" algn="l">
              <a:lnSpc>
                <a:spcPct val="90000"/>
              </a:lnSpc>
              <a:spcBef>
                <a:spcPts val="533"/>
              </a:spcBef>
              <a:spcAft>
                <a:spcPts val="0"/>
              </a:spcAft>
              <a:buSzPts val="1200"/>
              <a:buNone/>
              <a:defRPr/>
            </a:lvl9pPr>
          </a:lstStyle>
          <a:p>
            <a:endParaRPr/>
          </a:p>
        </p:txBody>
      </p:sp>
      <p:sp>
        <p:nvSpPr>
          <p:cNvPr id="508" name="Google Shape;508;p72"/>
          <p:cNvSpPr/>
          <p:nvPr/>
        </p:nvSpPr>
        <p:spPr>
          <a:xfrm>
            <a:off x="1850307" y="2223445"/>
            <a:ext cx="2926000" cy="36800"/>
          </a:xfrm>
          <a:prstGeom prst="rect">
            <a:avLst/>
          </a:prstGeom>
          <a:solidFill>
            <a:schemeClr val="dk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509" name="Google Shape;509;p72"/>
          <p:cNvSpPr/>
          <p:nvPr/>
        </p:nvSpPr>
        <p:spPr>
          <a:xfrm>
            <a:off x="6716507" y="2223445"/>
            <a:ext cx="2926000" cy="36800"/>
          </a:xfrm>
          <a:prstGeom prst="rect">
            <a:avLst/>
          </a:prstGeom>
          <a:solidFill>
            <a:schemeClr val="dk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510" name="Google Shape;510;p72"/>
          <p:cNvSpPr txBox="1">
            <a:spLocks noGrp="1"/>
          </p:cNvSpPr>
          <p:nvPr>
            <p:ph type="sldNum" idx="12"/>
          </p:nvPr>
        </p:nvSpPr>
        <p:spPr>
          <a:xfrm>
            <a:off x="11409045" y="6333135"/>
            <a:ext cx="731600" cy="524800"/>
          </a:xfrm>
          <a:prstGeom prst="rect">
            <a:avLst/>
          </a:prstGeom>
          <a:noFill/>
          <a:ln>
            <a:noFill/>
          </a:ln>
        </p:spPr>
        <p:txBody>
          <a:bodyPr spcFirstLastPara="1" wrap="square" lIns="68575" tIns="34275" rIns="68575" bIns="34275" anchor="t" anchorCtr="0">
            <a:noAutofit/>
          </a:bodyPr>
          <a:lstStyle>
            <a:lvl1pPr marL="0" marR="0" lvl="0" indent="0" algn="r">
              <a:lnSpc>
                <a:spcPct val="100000"/>
              </a:lnSpc>
              <a:spcBef>
                <a:spcPts val="0"/>
              </a:spcBef>
              <a:spcAft>
                <a:spcPts val="0"/>
              </a:spcAft>
              <a:buClr>
                <a:srgbClr val="000000"/>
              </a:buClr>
              <a:buSzPts val="1300"/>
              <a:buFont typeface="Arial"/>
              <a:buNone/>
              <a:defRPr sz="1733" b="0" i="0" u="none" strike="noStrike" cap="none">
                <a:solidFill>
                  <a:schemeClr val="dk2"/>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733" b="0" i="0" u="none" strike="noStrike" cap="none">
                <a:solidFill>
                  <a:schemeClr val="dk2"/>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733" b="0" i="0" u="none" strike="noStrike" cap="none">
                <a:solidFill>
                  <a:schemeClr val="dk2"/>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733" b="0" i="0" u="none" strike="noStrike" cap="none">
                <a:solidFill>
                  <a:schemeClr val="dk2"/>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733" b="0" i="0" u="none" strike="noStrike" cap="none">
                <a:solidFill>
                  <a:schemeClr val="dk2"/>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733" b="0" i="0" u="none" strike="noStrike" cap="none">
                <a:solidFill>
                  <a:schemeClr val="dk2"/>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733" b="0" i="0" u="none" strike="noStrike" cap="none">
                <a:solidFill>
                  <a:schemeClr val="dk2"/>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733" b="0" i="0" u="none" strike="noStrike" cap="none">
                <a:solidFill>
                  <a:schemeClr val="dk2"/>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733" b="0" i="0" u="none" strike="noStrike" cap="none">
                <a:solidFill>
                  <a:schemeClr val="dk2"/>
                </a:solidFill>
                <a:latin typeface="Libre Franklin"/>
                <a:ea typeface="Libre Franklin"/>
                <a:cs typeface="Libre Franklin"/>
                <a:sym typeface="Libre Franklin"/>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775019081"/>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matchingName="Title and Content 1 1">
  <p:cSld name="Title and Content 1 1">
    <p:spTree>
      <p:nvGrpSpPr>
        <p:cNvPr id="1" name="Shape 511"/>
        <p:cNvGrpSpPr/>
        <p:nvPr/>
      </p:nvGrpSpPr>
      <p:grpSpPr>
        <a:xfrm>
          <a:off x="0" y="0"/>
          <a:ext cx="0" cy="0"/>
          <a:chOff x="0" y="0"/>
          <a:chExt cx="0" cy="0"/>
        </a:xfrm>
      </p:grpSpPr>
      <p:sp>
        <p:nvSpPr>
          <p:cNvPr id="512" name="Google Shape;512;p73"/>
          <p:cNvSpPr txBox="1">
            <a:spLocks noGrp="1"/>
          </p:cNvSpPr>
          <p:nvPr>
            <p:ph type="sldNum" idx="12"/>
          </p:nvPr>
        </p:nvSpPr>
        <p:spPr>
          <a:xfrm>
            <a:off x="11658600" y="6426000"/>
            <a:ext cx="418400" cy="317600"/>
          </a:xfrm>
          <a:prstGeom prst="rect">
            <a:avLst/>
          </a:prstGeom>
          <a:noFill/>
          <a:ln>
            <a:noFill/>
          </a:ln>
        </p:spPr>
        <p:txBody>
          <a:bodyPr spcFirstLastPara="1" wrap="square" lIns="68575" tIns="34275" rIns="68575" bIns="34275" anchor="t" anchorCtr="0">
            <a:noAutofit/>
          </a:bodyPr>
          <a:lstStyle>
            <a:lvl1pPr marL="0" marR="0" lvl="0"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1pPr>
            <a:lvl2pPr marL="0" marR="0" lvl="1"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2pPr>
            <a:lvl3pPr marL="0" marR="0" lvl="2"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3pPr>
            <a:lvl4pPr marL="0" marR="0" lvl="3"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4pPr>
            <a:lvl5pPr marL="0" marR="0" lvl="4"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5pPr>
            <a:lvl6pPr marL="0" marR="0" lvl="5"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6pPr>
            <a:lvl7pPr marL="0" marR="0" lvl="6"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7pPr>
            <a:lvl8pPr marL="0" marR="0" lvl="7"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8pPr>
            <a:lvl9pPr marL="0" marR="0" lvl="8"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9pPr>
          </a:lstStyle>
          <a:p>
            <a:fld id="{00000000-1234-1234-1234-123412341234}" type="slidenum">
              <a:rPr lang="en" smtClean="0"/>
              <a:pPr/>
              <a:t>‹#›</a:t>
            </a:fld>
            <a:endParaRPr lang="en"/>
          </a:p>
        </p:txBody>
      </p:sp>
      <p:sp>
        <p:nvSpPr>
          <p:cNvPr id="513" name="Google Shape;513;p73"/>
          <p:cNvSpPr txBox="1">
            <a:spLocks noGrp="1"/>
          </p:cNvSpPr>
          <p:nvPr>
            <p:ph type="body" idx="1"/>
          </p:nvPr>
        </p:nvSpPr>
        <p:spPr>
          <a:xfrm>
            <a:off x="428467" y="1143996"/>
            <a:ext cx="11340000" cy="4456000"/>
          </a:xfrm>
          <a:prstGeom prst="rect">
            <a:avLst/>
          </a:prstGeom>
          <a:noFill/>
          <a:ln>
            <a:noFill/>
          </a:ln>
        </p:spPr>
        <p:txBody>
          <a:bodyPr spcFirstLastPara="1" wrap="square" lIns="0" tIns="0" rIns="0" bIns="0" anchor="t" anchorCtr="0">
            <a:noAutofit/>
          </a:bodyPr>
          <a:lstStyle>
            <a:lvl1pPr marL="609585" lvl="0" indent="-482588" algn="l">
              <a:lnSpc>
                <a:spcPct val="90000"/>
              </a:lnSpc>
              <a:spcBef>
                <a:spcPts val="1067"/>
              </a:spcBef>
              <a:spcAft>
                <a:spcPts val="0"/>
              </a:spcAft>
              <a:buClr>
                <a:schemeClr val="accent1"/>
              </a:buClr>
              <a:buSzPts val="2100"/>
              <a:buChar char="•"/>
              <a:defRPr/>
            </a:lvl1pPr>
            <a:lvl2pPr marL="1219170" lvl="1" indent="-457189" algn="l">
              <a:lnSpc>
                <a:spcPct val="90000"/>
              </a:lnSpc>
              <a:spcBef>
                <a:spcPts val="533"/>
              </a:spcBef>
              <a:spcAft>
                <a:spcPts val="0"/>
              </a:spcAft>
              <a:buClr>
                <a:srgbClr val="508DE0"/>
              </a:buClr>
              <a:buSzPts val="1800"/>
              <a:buChar char="•"/>
              <a:defRPr/>
            </a:lvl2pPr>
            <a:lvl3pPr marL="1828754" lvl="2" indent="-431789" algn="l">
              <a:lnSpc>
                <a:spcPct val="90000"/>
              </a:lnSpc>
              <a:spcBef>
                <a:spcPts val="533"/>
              </a:spcBef>
              <a:spcAft>
                <a:spcPts val="0"/>
              </a:spcAft>
              <a:buSzPts val="1500"/>
              <a:buChar char="•"/>
              <a:defRPr/>
            </a:lvl3pPr>
            <a:lvl4pPr marL="2438339" lvl="3" indent="-423323" algn="l">
              <a:lnSpc>
                <a:spcPct val="90000"/>
              </a:lnSpc>
              <a:spcBef>
                <a:spcPts val="533"/>
              </a:spcBef>
              <a:spcAft>
                <a:spcPts val="0"/>
              </a:spcAft>
              <a:buSzPts val="1400"/>
              <a:buChar char="•"/>
              <a:defRPr/>
            </a:lvl4pPr>
            <a:lvl5pPr marL="3047924" lvl="4" indent="-423323" algn="l">
              <a:lnSpc>
                <a:spcPct val="90000"/>
              </a:lnSpc>
              <a:spcBef>
                <a:spcPts val="533"/>
              </a:spcBef>
              <a:spcAft>
                <a:spcPts val="0"/>
              </a:spcAft>
              <a:buSzPts val="1400"/>
              <a:buChar char="•"/>
              <a:defRPr/>
            </a:lvl5pPr>
            <a:lvl6pPr marL="3657509" lvl="5" indent="-423323" algn="l">
              <a:lnSpc>
                <a:spcPct val="90000"/>
              </a:lnSpc>
              <a:spcBef>
                <a:spcPts val="533"/>
              </a:spcBef>
              <a:spcAft>
                <a:spcPts val="0"/>
              </a:spcAft>
              <a:buSzPts val="1400"/>
              <a:buChar char="•"/>
              <a:defRPr/>
            </a:lvl6pPr>
            <a:lvl7pPr marL="4267093" lvl="6" indent="-423323" algn="l">
              <a:lnSpc>
                <a:spcPct val="90000"/>
              </a:lnSpc>
              <a:spcBef>
                <a:spcPts val="533"/>
              </a:spcBef>
              <a:spcAft>
                <a:spcPts val="0"/>
              </a:spcAft>
              <a:buSzPts val="1400"/>
              <a:buChar char="•"/>
              <a:defRPr/>
            </a:lvl7pPr>
            <a:lvl8pPr marL="4876678" lvl="7" indent="-423323" algn="l">
              <a:lnSpc>
                <a:spcPct val="90000"/>
              </a:lnSpc>
              <a:spcBef>
                <a:spcPts val="533"/>
              </a:spcBef>
              <a:spcAft>
                <a:spcPts val="0"/>
              </a:spcAft>
              <a:buSzPts val="1400"/>
              <a:buChar char="•"/>
              <a:defRPr/>
            </a:lvl8pPr>
            <a:lvl9pPr marL="5486263" lvl="8" indent="-423323" algn="l">
              <a:lnSpc>
                <a:spcPct val="90000"/>
              </a:lnSpc>
              <a:spcBef>
                <a:spcPts val="533"/>
              </a:spcBef>
              <a:spcAft>
                <a:spcPts val="0"/>
              </a:spcAft>
              <a:buSzPts val="1400"/>
              <a:buChar char="•"/>
              <a:defRPr/>
            </a:lvl9pPr>
          </a:lstStyle>
          <a:p>
            <a:endParaRPr/>
          </a:p>
        </p:txBody>
      </p:sp>
      <p:sp>
        <p:nvSpPr>
          <p:cNvPr id="514" name="Google Shape;514;p73"/>
          <p:cNvSpPr txBox="1">
            <a:spLocks noGrp="1"/>
          </p:cNvSpPr>
          <p:nvPr>
            <p:ph type="title"/>
          </p:nvPr>
        </p:nvSpPr>
        <p:spPr>
          <a:xfrm>
            <a:off x="424875" y="350983"/>
            <a:ext cx="11347200" cy="5996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2400"/>
              <a:buFont typeface="Franklin Gothic"/>
              <a:buNone/>
              <a:defRPr>
                <a:solidFill>
                  <a:schemeClr val="dk2"/>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515" name="Google Shape;515;p73"/>
          <p:cNvSpPr/>
          <p:nvPr/>
        </p:nvSpPr>
        <p:spPr>
          <a:xfrm>
            <a:off x="428473" y="1028896"/>
            <a:ext cx="2926000" cy="36800"/>
          </a:xfrm>
          <a:prstGeom prst="rect">
            <a:avLst/>
          </a:prstGeom>
          <a:solidFill>
            <a:schemeClr val="dk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pic>
        <p:nvPicPr>
          <p:cNvPr id="516" name="Google Shape;516;p73"/>
          <p:cNvPicPr preferRelativeResize="0"/>
          <p:nvPr/>
        </p:nvPicPr>
        <p:blipFill rotWithShape="1">
          <a:blip r:embed="rId2">
            <a:alphaModFix/>
          </a:blip>
          <a:srcRect/>
          <a:stretch/>
        </p:blipFill>
        <p:spPr>
          <a:xfrm>
            <a:off x="157851" y="6401925"/>
            <a:ext cx="365664" cy="365664"/>
          </a:xfrm>
          <a:prstGeom prst="rect">
            <a:avLst/>
          </a:prstGeom>
          <a:noFill/>
          <a:ln>
            <a:noFill/>
          </a:ln>
        </p:spPr>
      </p:pic>
    </p:spTree>
    <p:extLst>
      <p:ext uri="{BB962C8B-B14F-4D97-AF65-F5344CB8AC3E}">
        <p14:creationId xmlns:p14="http://schemas.microsoft.com/office/powerpoint/2010/main" val="3577738744"/>
      </p:ext>
    </p:extLst>
  </p:cSld>
  <p:clrMapOvr>
    <a:masterClrMapping/>
  </p:clrMapOvr>
  <p:extLst>
    <p:ext uri="{DCECCB84-F9BA-43D5-87BE-67443E8EF086}">
      <p15:sldGuideLst xmlns:p15="http://schemas.microsoft.com/office/powerpoint/2012/main">
        <p15:guide id="1" orient="horz" pos="3186">
          <p15:clr>
            <a:srgbClr val="FBAE40"/>
          </p15:clr>
        </p15:guide>
        <p15:guide id="2" pos="2880">
          <p15:clr>
            <a:srgbClr val="FBAE40"/>
          </p15:clr>
        </p15:guide>
        <p15:guide id="3" orient="horz" pos="1695">
          <p15:clr>
            <a:srgbClr val="FBAE40"/>
          </p15:clr>
        </p15:guide>
      </p15:sldGuideLst>
    </p:ext>
  </p:extLst>
</p:sldLayout>
</file>

<file path=ppt/slideLayouts/slideLayout109.xml><?xml version="1.0" encoding="utf-8"?>
<p:sldLayout xmlns:a="http://schemas.openxmlformats.org/drawingml/2006/main" xmlns:r="http://schemas.openxmlformats.org/officeDocument/2006/relationships" xmlns:p="http://schemas.openxmlformats.org/presentationml/2006/main" matchingName="Blank 1">
  <p:cSld name="Blank 1">
    <p:spTree>
      <p:nvGrpSpPr>
        <p:cNvPr id="1" name="Shape 517"/>
        <p:cNvGrpSpPr/>
        <p:nvPr/>
      </p:nvGrpSpPr>
      <p:grpSpPr>
        <a:xfrm>
          <a:off x="0" y="0"/>
          <a:ext cx="0" cy="0"/>
          <a:chOff x="0" y="0"/>
          <a:chExt cx="0" cy="0"/>
        </a:xfrm>
      </p:grpSpPr>
      <p:sp>
        <p:nvSpPr>
          <p:cNvPr id="518" name="Google Shape;518;p74"/>
          <p:cNvSpPr txBox="1">
            <a:spLocks noGrp="1"/>
          </p:cNvSpPr>
          <p:nvPr>
            <p:ph type="sldNum" idx="12"/>
          </p:nvPr>
        </p:nvSpPr>
        <p:spPr>
          <a:xfrm>
            <a:off x="11409045" y="6333135"/>
            <a:ext cx="731600" cy="524800"/>
          </a:xfrm>
          <a:prstGeom prst="rect">
            <a:avLst/>
          </a:prstGeom>
          <a:noFill/>
          <a:ln>
            <a:noFill/>
          </a:ln>
        </p:spPr>
        <p:txBody>
          <a:bodyPr spcFirstLastPara="1" wrap="square" lIns="91425" tIns="91425" rIns="91425" bIns="91425" anchor="t" anchorCtr="0">
            <a:normAutofit/>
          </a:bodyPr>
          <a:lstStyle>
            <a:lvl1pPr marL="0" marR="0" lvl="0" indent="0" algn="r">
              <a:lnSpc>
                <a:spcPct val="100000"/>
              </a:lnSpc>
              <a:spcBef>
                <a:spcPts val="0"/>
              </a:spcBef>
              <a:spcAft>
                <a:spcPts val="0"/>
              </a:spcAft>
              <a:buClr>
                <a:srgbClr val="000000"/>
              </a:buClr>
              <a:buSzPts val="1300"/>
              <a:buFont typeface="Arial"/>
              <a:buNone/>
              <a:defRPr sz="17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7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7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7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7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7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7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7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733" b="0" i="0" u="none" strike="noStrike" cap="none">
                <a:solidFill>
                  <a:schemeClr val="dk2"/>
                </a:solidFill>
                <a:latin typeface="Arial"/>
                <a:ea typeface="Arial"/>
                <a:cs typeface="Arial"/>
                <a:sym typeface="Aria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3907268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90AF021-8B59-4B7E-B2AB-21F5449A692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7FD878C-3AC4-446A-B9BF-9C02EA808B5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E198F39-CEB5-43B9-9DD4-A61549F91094}"/>
              </a:ext>
            </a:extLst>
          </p:cNvPr>
          <p:cNvSpPr>
            <a:spLocks noGrp="1"/>
          </p:cNvSpPr>
          <p:nvPr>
            <p:ph type="dt" sz="half" idx="10"/>
          </p:nvPr>
        </p:nvSpPr>
        <p:spPr/>
        <p:txBody>
          <a:bodyPr/>
          <a:lstStyle/>
          <a:p>
            <a:fld id="{E9DA5A8D-FA84-441D-A03C-224F9842353C}" type="datetimeFigureOut">
              <a:rPr lang="en-US" smtClean="0"/>
              <a:t>8/29/2026</a:t>
            </a:fld>
            <a:endParaRPr lang="en-US"/>
          </a:p>
        </p:txBody>
      </p:sp>
      <p:sp>
        <p:nvSpPr>
          <p:cNvPr id="5" name="Footer Placeholder 4">
            <a:extLst>
              <a:ext uri="{FF2B5EF4-FFF2-40B4-BE49-F238E27FC236}">
                <a16:creationId xmlns:a16="http://schemas.microsoft.com/office/drawing/2014/main" id="{27FE8B51-82D5-4EEA-868E-3A88265B24F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30EDC5C-C343-494F-BAE7-DB0A9D394A15}"/>
              </a:ext>
            </a:extLst>
          </p:cNvPr>
          <p:cNvSpPr>
            <a:spLocks noGrp="1"/>
          </p:cNvSpPr>
          <p:nvPr>
            <p:ph type="sldNum" sz="quarter" idx="12"/>
          </p:nvPr>
        </p:nvSpPr>
        <p:spPr/>
        <p:txBody>
          <a:bodyPr/>
          <a:lstStyle/>
          <a:p>
            <a:fld id="{98D2A86C-CD1A-4E0E-B872-BBC38DA3248E}" type="slidenum">
              <a:rPr lang="en-US" smtClean="0"/>
              <a:t>‹#›</a:t>
            </a:fld>
            <a:endParaRPr lang="en-US"/>
          </a:p>
        </p:txBody>
      </p:sp>
    </p:spTree>
    <p:extLst>
      <p:ext uri="{BB962C8B-B14F-4D97-AF65-F5344CB8AC3E}">
        <p14:creationId xmlns:p14="http://schemas.microsoft.com/office/powerpoint/2010/main" val="341512855"/>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matchingName="1 Column, Tall Pic Right">
  <p:cSld name="1 Column, Tall Pic Right">
    <p:spTree>
      <p:nvGrpSpPr>
        <p:cNvPr id="1" name="Shape 519"/>
        <p:cNvGrpSpPr/>
        <p:nvPr/>
      </p:nvGrpSpPr>
      <p:grpSpPr>
        <a:xfrm>
          <a:off x="0" y="0"/>
          <a:ext cx="0" cy="0"/>
          <a:chOff x="0" y="0"/>
          <a:chExt cx="0" cy="0"/>
        </a:xfrm>
      </p:grpSpPr>
      <p:sp>
        <p:nvSpPr>
          <p:cNvPr id="520" name="Google Shape;520;p75"/>
          <p:cNvSpPr txBox="1">
            <a:spLocks noGrp="1"/>
          </p:cNvSpPr>
          <p:nvPr>
            <p:ph type="title"/>
          </p:nvPr>
        </p:nvSpPr>
        <p:spPr>
          <a:xfrm>
            <a:off x="1003851" y="274637"/>
            <a:ext cx="10578400" cy="792400"/>
          </a:xfrm>
          <a:prstGeom prst="rect">
            <a:avLst/>
          </a:prstGeom>
          <a:noFill/>
          <a:ln>
            <a:noFill/>
          </a:ln>
        </p:spPr>
        <p:txBody>
          <a:bodyPr spcFirstLastPara="1" wrap="square" lIns="91425" tIns="91425" rIns="91425" bIns="91425" anchor="ctr" anchorCtr="0">
            <a:normAutofit/>
          </a:bodyPr>
          <a:lstStyle>
            <a:lvl1pPr marR="0" lvl="0" algn="l">
              <a:lnSpc>
                <a:spcPct val="100000"/>
              </a:lnSpc>
              <a:spcBef>
                <a:spcPts val="0"/>
              </a:spcBef>
              <a:spcAft>
                <a:spcPts val="0"/>
              </a:spcAft>
              <a:buClr>
                <a:srgbClr val="0099D8"/>
              </a:buClr>
              <a:buSzPts val="3200"/>
              <a:buFont typeface="Arial"/>
              <a:buNone/>
              <a:defRPr sz="4267" b="1" i="0" u="none" strike="noStrike" cap="none">
                <a:solidFill>
                  <a:srgbClr val="0099D8"/>
                </a:solidFill>
                <a:latin typeface="Arial"/>
                <a:ea typeface="Arial"/>
                <a:cs typeface="Arial"/>
                <a:sym typeface="Arial"/>
              </a:defRPr>
            </a:lvl1pPr>
            <a:lvl2pPr lvl="1" algn="l">
              <a:lnSpc>
                <a:spcPct val="100000"/>
              </a:lnSpc>
              <a:spcBef>
                <a:spcPts val="0"/>
              </a:spcBef>
              <a:spcAft>
                <a:spcPts val="0"/>
              </a:spcAft>
              <a:buSzPts val="1400"/>
              <a:buNone/>
              <a:defRPr sz="2400"/>
            </a:lvl2pPr>
            <a:lvl3pPr lvl="2" algn="l">
              <a:lnSpc>
                <a:spcPct val="100000"/>
              </a:lnSpc>
              <a:spcBef>
                <a:spcPts val="0"/>
              </a:spcBef>
              <a:spcAft>
                <a:spcPts val="0"/>
              </a:spcAft>
              <a:buSzPts val="1400"/>
              <a:buNone/>
              <a:defRPr sz="2400"/>
            </a:lvl3pPr>
            <a:lvl4pPr lvl="3" algn="l">
              <a:lnSpc>
                <a:spcPct val="100000"/>
              </a:lnSpc>
              <a:spcBef>
                <a:spcPts val="0"/>
              </a:spcBef>
              <a:spcAft>
                <a:spcPts val="0"/>
              </a:spcAft>
              <a:buSzPts val="1400"/>
              <a:buNone/>
              <a:defRPr sz="2400"/>
            </a:lvl4pPr>
            <a:lvl5pPr lvl="4" algn="l">
              <a:lnSpc>
                <a:spcPct val="100000"/>
              </a:lnSpc>
              <a:spcBef>
                <a:spcPts val="0"/>
              </a:spcBef>
              <a:spcAft>
                <a:spcPts val="0"/>
              </a:spcAft>
              <a:buSzPts val="1400"/>
              <a:buNone/>
              <a:defRPr sz="2400"/>
            </a:lvl5pPr>
            <a:lvl6pPr lvl="5" algn="l">
              <a:lnSpc>
                <a:spcPct val="100000"/>
              </a:lnSpc>
              <a:spcBef>
                <a:spcPts val="0"/>
              </a:spcBef>
              <a:spcAft>
                <a:spcPts val="0"/>
              </a:spcAft>
              <a:buSzPts val="1400"/>
              <a:buNone/>
              <a:defRPr sz="2400"/>
            </a:lvl6pPr>
            <a:lvl7pPr lvl="6" algn="l">
              <a:lnSpc>
                <a:spcPct val="100000"/>
              </a:lnSpc>
              <a:spcBef>
                <a:spcPts val="0"/>
              </a:spcBef>
              <a:spcAft>
                <a:spcPts val="0"/>
              </a:spcAft>
              <a:buSzPts val="1400"/>
              <a:buNone/>
              <a:defRPr sz="2400"/>
            </a:lvl7pPr>
            <a:lvl8pPr lvl="7" algn="l">
              <a:lnSpc>
                <a:spcPct val="100000"/>
              </a:lnSpc>
              <a:spcBef>
                <a:spcPts val="0"/>
              </a:spcBef>
              <a:spcAft>
                <a:spcPts val="0"/>
              </a:spcAft>
              <a:buSzPts val="1400"/>
              <a:buNone/>
              <a:defRPr sz="2400"/>
            </a:lvl8pPr>
            <a:lvl9pPr lvl="8" algn="l">
              <a:lnSpc>
                <a:spcPct val="100000"/>
              </a:lnSpc>
              <a:spcBef>
                <a:spcPts val="0"/>
              </a:spcBef>
              <a:spcAft>
                <a:spcPts val="0"/>
              </a:spcAft>
              <a:buSzPts val="1400"/>
              <a:buNone/>
              <a:defRPr sz="2400"/>
            </a:lvl9pPr>
          </a:lstStyle>
          <a:p>
            <a:endParaRPr/>
          </a:p>
        </p:txBody>
      </p:sp>
      <p:sp>
        <p:nvSpPr>
          <p:cNvPr id="521" name="Google Shape;521;p75"/>
          <p:cNvSpPr>
            <a:spLocks noGrp="1"/>
          </p:cNvSpPr>
          <p:nvPr>
            <p:ph type="pic" idx="2"/>
          </p:nvPr>
        </p:nvSpPr>
        <p:spPr>
          <a:xfrm>
            <a:off x="8128000" y="1219200"/>
            <a:ext cx="3454400" cy="4953200"/>
          </a:xfrm>
          <a:prstGeom prst="rect">
            <a:avLst/>
          </a:prstGeom>
          <a:solidFill>
            <a:srgbClr val="F2F2F2"/>
          </a:solidFill>
          <a:ln>
            <a:noFill/>
          </a:ln>
        </p:spPr>
      </p:sp>
      <p:sp>
        <p:nvSpPr>
          <p:cNvPr id="522" name="Google Shape;522;p75"/>
          <p:cNvSpPr txBox="1">
            <a:spLocks noGrp="1"/>
          </p:cNvSpPr>
          <p:nvPr>
            <p:ph type="body" idx="1"/>
          </p:nvPr>
        </p:nvSpPr>
        <p:spPr>
          <a:xfrm>
            <a:off x="1003851" y="1219200"/>
            <a:ext cx="6920800" cy="4953200"/>
          </a:xfrm>
          <a:prstGeom prst="rect">
            <a:avLst/>
          </a:prstGeom>
          <a:noFill/>
          <a:ln>
            <a:noFill/>
          </a:ln>
        </p:spPr>
        <p:txBody>
          <a:bodyPr spcFirstLastPara="1" wrap="square" lIns="91425" tIns="91425" rIns="91425" bIns="91425" anchor="t" anchorCtr="0">
            <a:normAutofit/>
          </a:bodyPr>
          <a:lstStyle>
            <a:lvl1pPr marL="609585" marR="0" lvl="0" indent="-541853" algn="l">
              <a:lnSpc>
                <a:spcPct val="100000"/>
              </a:lnSpc>
              <a:spcBef>
                <a:spcPts val="747"/>
              </a:spcBef>
              <a:spcAft>
                <a:spcPts val="0"/>
              </a:spcAft>
              <a:buClr>
                <a:srgbClr val="07336F"/>
              </a:buClr>
              <a:buSzPts val="2800"/>
              <a:buFont typeface="Arial"/>
              <a:buChar char="•"/>
              <a:defRPr sz="3733" b="0" i="0" u="none" strike="noStrike" cap="none">
                <a:solidFill>
                  <a:srgbClr val="07336F"/>
                </a:solidFill>
                <a:latin typeface="Arial"/>
                <a:ea typeface="Arial"/>
                <a:cs typeface="Arial"/>
                <a:sym typeface="Arial"/>
              </a:defRPr>
            </a:lvl1pPr>
            <a:lvl2pPr marL="1219170" marR="0" lvl="1" indent="-507987" algn="l">
              <a:lnSpc>
                <a:spcPct val="100000"/>
              </a:lnSpc>
              <a:spcBef>
                <a:spcPts val="640"/>
              </a:spcBef>
              <a:spcAft>
                <a:spcPts val="0"/>
              </a:spcAft>
              <a:buClr>
                <a:srgbClr val="07336F"/>
              </a:buClr>
              <a:buSzPts val="2400"/>
              <a:buFont typeface="Arial"/>
              <a:buChar char="•"/>
              <a:defRPr sz="3200" b="0" i="0" u="none" strike="noStrike" cap="none">
                <a:solidFill>
                  <a:srgbClr val="07336F"/>
                </a:solidFill>
                <a:latin typeface="Arial"/>
                <a:ea typeface="Arial"/>
                <a:cs typeface="Arial"/>
                <a:sym typeface="Arial"/>
              </a:defRPr>
            </a:lvl2pPr>
            <a:lvl3pPr marL="1828754" marR="0" lvl="2" indent="-474121" algn="l">
              <a:lnSpc>
                <a:spcPct val="100000"/>
              </a:lnSpc>
              <a:spcBef>
                <a:spcPts val="533"/>
              </a:spcBef>
              <a:spcAft>
                <a:spcPts val="0"/>
              </a:spcAft>
              <a:buClr>
                <a:srgbClr val="07336F"/>
              </a:buClr>
              <a:buSzPts val="2000"/>
              <a:buFont typeface="Arial"/>
              <a:buChar char="•"/>
              <a:defRPr sz="2667" b="0" i="0" u="none" strike="noStrike" cap="none">
                <a:solidFill>
                  <a:srgbClr val="07336F"/>
                </a:solidFill>
                <a:latin typeface="Arial"/>
                <a:ea typeface="Arial"/>
                <a:cs typeface="Arial"/>
                <a:sym typeface="Arial"/>
              </a:defRPr>
            </a:lvl3pPr>
            <a:lvl4pPr marL="2438339" marR="0" lvl="3" indent="-457189" algn="l">
              <a:lnSpc>
                <a:spcPct val="100000"/>
              </a:lnSpc>
              <a:spcBef>
                <a:spcPts val="480"/>
              </a:spcBef>
              <a:spcAft>
                <a:spcPts val="0"/>
              </a:spcAft>
              <a:buClr>
                <a:srgbClr val="07336F"/>
              </a:buClr>
              <a:buSzPts val="1800"/>
              <a:buFont typeface="Arial"/>
              <a:buChar char="•"/>
              <a:defRPr sz="2400" b="0" i="0" u="none" strike="noStrike" cap="none">
                <a:solidFill>
                  <a:srgbClr val="07336F"/>
                </a:solidFill>
                <a:latin typeface="Arial"/>
                <a:ea typeface="Arial"/>
                <a:cs typeface="Arial"/>
                <a:sym typeface="Arial"/>
              </a:defRPr>
            </a:lvl4pPr>
            <a:lvl5pPr marL="3047924" marR="0" lvl="4" indent="-440256" algn="l">
              <a:lnSpc>
                <a:spcPct val="100000"/>
              </a:lnSpc>
              <a:spcBef>
                <a:spcPts val="427"/>
              </a:spcBef>
              <a:spcAft>
                <a:spcPts val="0"/>
              </a:spcAft>
              <a:buClr>
                <a:srgbClr val="07336F"/>
              </a:buClr>
              <a:buSzPts val="1600"/>
              <a:buFont typeface="Arial"/>
              <a:buChar char="•"/>
              <a:defRPr sz="2133" b="0" i="0" u="none" strike="noStrike" cap="none">
                <a:solidFill>
                  <a:srgbClr val="07336F"/>
                </a:solidFill>
                <a:latin typeface="Arial"/>
                <a:ea typeface="Arial"/>
                <a:cs typeface="Arial"/>
                <a:sym typeface="Arial"/>
              </a:defRPr>
            </a:lvl5pPr>
            <a:lvl6pPr marL="3657509" marR="0" lvl="5" indent="-440256" algn="l">
              <a:lnSpc>
                <a:spcPct val="100000"/>
              </a:lnSpc>
              <a:spcBef>
                <a:spcPts val="427"/>
              </a:spcBef>
              <a:spcAft>
                <a:spcPts val="0"/>
              </a:spcAft>
              <a:buClr>
                <a:srgbClr val="07336F"/>
              </a:buClr>
              <a:buSzPts val="1600"/>
              <a:buFont typeface="Arial"/>
              <a:buChar char="•"/>
              <a:defRPr sz="2133" b="0" i="0" u="none" strike="noStrike" cap="none">
                <a:solidFill>
                  <a:srgbClr val="07336F"/>
                </a:solidFill>
                <a:latin typeface="Calibri"/>
                <a:ea typeface="Calibri"/>
                <a:cs typeface="Calibri"/>
                <a:sym typeface="Calibri"/>
              </a:defRPr>
            </a:lvl6pPr>
            <a:lvl7pPr marL="4267093" marR="0" lvl="6" indent="-474121"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Calibri"/>
                <a:ea typeface="Calibri"/>
                <a:cs typeface="Calibri"/>
                <a:sym typeface="Calibri"/>
              </a:defRPr>
            </a:lvl7pPr>
            <a:lvl8pPr marL="4876678" marR="0" lvl="7" indent="-474121"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Calibri"/>
                <a:ea typeface="Calibri"/>
                <a:cs typeface="Calibri"/>
                <a:sym typeface="Calibri"/>
              </a:defRPr>
            </a:lvl8pPr>
            <a:lvl9pPr marL="5486263" marR="0" lvl="8" indent="-474121"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Calibri"/>
                <a:ea typeface="Calibri"/>
                <a:cs typeface="Calibri"/>
                <a:sym typeface="Calibri"/>
              </a:defRPr>
            </a:lvl9pPr>
          </a:lstStyle>
          <a:p>
            <a:endParaRPr/>
          </a:p>
        </p:txBody>
      </p:sp>
      <p:sp>
        <p:nvSpPr>
          <p:cNvPr id="523" name="Google Shape;523;p75"/>
          <p:cNvSpPr txBox="1">
            <a:spLocks noGrp="1"/>
          </p:cNvSpPr>
          <p:nvPr>
            <p:ph type="sldNum" idx="12"/>
          </p:nvPr>
        </p:nvSpPr>
        <p:spPr>
          <a:xfrm>
            <a:off x="11409045" y="6333135"/>
            <a:ext cx="731600" cy="524800"/>
          </a:xfrm>
          <a:prstGeom prst="rect">
            <a:avLst/>
          </a:prstGeom>
          <a:noFill/>
          <a:ln>
            <a:noFill/>
          </a:ln>
        </p:spPr>
        <p:txBody>
          <a:bodyPr spcFirstLastPara="1" wrap="square" lIns="91425" tIns="91425" rIns="91425" bIns="91425" anchor="t" anchorCtr="0">
            <a:normAutofit/>
          </a:bodyPr>
          <a:lstStyle>
            <a:lvl1pPr marL="0" marR="0" lvl="0" indent="0" algn="r">
              <a:lnSpc>
                <a:spcPct val="100000"/>
              </a:lnSpc>
              <a:spcBef>
                <a:spcPts val="0"/>
              </a:spcBef>
              <a:spcAft>
                <a:spcPts val="0"/>
              </a:spcAft>
              <a:buClr>
                <a:srgbClr val="000000"/>
              </a:buClr>
              <a:buSzPts val="1300"/>
              <a:buFont typeface="Arial"/>
              <a:buNone/>
              <a:defRPr sz="1733" b="0" i="0" u="none" strike="noStrike" cap="none">
                <a:solidFill>
                  <a:srgbClr val="07336F"/>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733" b="0" i="0" u="none" strike="noStrike" cap="none">
                <a:solidFill>
                  <a:srgbClr val="07336F"/>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733" b="0" i="0" u="none" strike="noStrike" cap="none">
                <a:solidFill>
                  <a:srgbClr val="07336F"/>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733" b="0" i="0" u="none" strike="noStrike" cap="none">
                <a:solidFill>
                  <a:srgbClr val="07336F"/>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733" b="0" i="0" u="none" strike="noStrike" cap="none">
                <a:solidFill>
                  <a:srgbClr val="07336F"/>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733" b="0" i="0" u="none" strike="noStrike" cap="none">
                <a:solidFill>
                  <a:srgbClr val="07336F"/>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733" b="0" i="0" u="none" strike="noStrike" cap="none">
                <a:solidFill>
                  <a:srgbClr val="07336F"/>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733" b="0" i="0" u="none" strike="noStrike" cap="none">
                <a:solidFill>
                  <a:srgbClr val="07336F"/>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733" b="0" i="0" u="none" strike="noStrike" cap="none">
                <a:solidFill>
                  <a:srgbClr val="07336F"/>
                </a:solidFill>
                <a:latin typeface="Arial"/>
                <a:ea typeface="Arial"/>
                <a:cs typeface="Arial"/>
                <a:sym typeface="Aria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861023355"/>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524"/>
        <p:cNvGrpSpPr/>
        <p:nvPr/>
      </p:nvGrpSpPr>
      <p:grpSpPr>
        <a:xfrm>
          <a:off x="0" y="0"/>
          <a:ext cx="0" cy="0"/>
          <a:chOff x="0" y="0"/>
          <a:chExt cx="0" cy="0"/>
        </a:xfrm>
      </p:grpSpPr>
      <p:sp>
        <p:nvSpPr>
          <p:cNvPr id="525" name="Google Shape;525;p76"/>
          <p:cNvSpPr txBox="1">
            <a:spLocks noGrp="1"/>
          </p:cNvSpPr>
          <p:nvPr>
            <p:ph type="title"/>
          </p:nvPr>
        </p:nvSpPr>
        <p:spPr>
          <a:xfrm>
            <a:off x="415600" y="593367"/>
            <a:ext cx="11360800" cy="763600"/>
          </a:xfrm>
          <a:prstGeom prst="rect">
            <a:avLst/>
          </a:prstGeom>
          <a:noFill/>
          <a:ln>
            <a:noFill/>
          </a:ln>
        </p:spPr>
        <p:txBody>
          <a:bodyPr spcFirstLastPara="1" wrap="square" lIns="135000" tIns="0" rIns="0" bIns="0" anchor="ctr" anchorCtr="0">
            <a:noAutofit/>
          </a:bodyPr>
          <a:lstStyle>
            <a:lvl1pPr lvl="0" algn="l">
              <a:lnSpc>
                <a:spcPct val="90000"/>
              </a:lnSpc>
              <a:spcBef>
                <a:spcPts val="0"/>
              </a:spcBef>
              <a:spcAft>
                <a:spcPts val="0"/>
              </a:spcAft>
              <a:buSzPts val="2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526" name="Google Shape;526;p76"/>
          <p:cNvSpPr txBox="1">
            <a:spLocks noGrp="1"/>
          </p:cNvSpPr>
          <p:nvPr>
            <p:ph type="body" idx="1"/>
          </p:nvPr>
        </p:nvSpPr>
        <p:spPr>
          <a:xfrm>
            <a:off x="415600" y="1536633"/>
            <a:ext cx="11360800" cy="4555200"/>
          </a:xfrm>
          <a:prstGeom prst="rect">
            <a:avLst/>
          </a:prstGeom>
          <a:noFill/>
          <a:ln>
            <a:noFill/>
          </a:ln>
        </p:spPr>
        <p:txBody>
          <a:bodyPr spcFirstLastPara="1" wrap="square" lIns="0" tIns="0" rIns="0" bIns="0" anchor="t" anchorCtr="0">
            <a:noAutofit/>
          </a:bodyPr>
          <a:lstStyle>
            <a:lvl1pPr marL="609585" lvl="0" indent="-474121" algn="l">
              <a:lnSpc>
                <a:spcPct val="90000"/>
              </a:lnSpc>
              <a:spcBef>
                <a:spcPts val="1067"/>
              </a:spcBef>
              <a:spcAft>
                <a:spcPts val="0"/>
              </a:spcAft>
              <a:buSzPts val="2000"/>
              <a:buChar char="•"/>
              <a:defRPr/>
            </a:lvl1pPr>
            <a:lvl2pPr marL="1219170" lvl="1" indent="-431789" algn="l">
              <a:lnSpc>
                <a:spcPct val="90000"/>
              </a:lnSpc>
              <a:spcBef>
                <a:spcPts val="533"/>
              </a:spcBef>
              <a:spcAft>
                <a:spcPts val="0"/>
              </a:spcAft>
              <a:buSzPts val="1500"/>
              <a:buChar char="•"/>
              <a:defRPr/>
            </a:lvl2pPr>
            <a:lvl3pPr marL="1828754" lvl="2" indent="-423323" algn="l">
              <a:lnSpc>
                <a:spcPct val="90000"/>
              </a:lnSpc>
              <a:spcBef>
                <a:spcPts val="533"/>
              </a:spcBef>
              <a:spcAft>
                <a:spcPts val="0"/>
              </a:spcAft>
              <a:buSzPts val="1400"/>
              <a:buChar char="•"/>
              <a:defRPr/>
            </a:lvl3pPr>
            <a:lvl4pPr marL="2438339" lvl="3" indent="-406390" algn="l">
              <a:lnSpc>
                <a:spcPct val="90000"/>
              </a:lnSpc>
              <a:spcBef>
                <a:spcPts val="533"/>
              </a:spcBef>
              <a:spcAft>
                <a:spcPts val="0"/>
              </a:spcAft>
              <a:buSzPts val="1200"/>
              <a:buChar char="•"/>
              <a:defRPr/>
            </a:lvl4pPr>
            <a:lvl5pPr marL="3047924" lvl="4" indent="-406390" algn="l">
              <a:lnSpc>
                <a:spcPct val="90000"/>
              </a:lnSpc>
              <a:spcBef>
                <a:spcPts val="533"/>
              </a:spcBef>
              <a:spcAft>
                <a:spcPts val="0"/>
              </a:spcAft>
              <a:buSzPts val="1200"/>
              <a:buChar char="•"/>
              <a:defRPr/>
            </a:lvl5pPr>
            <a:lvl6pPr marL="3657509" lvl="5" indent="-406390" algn="l">
              <a:lnSpc>
                <a:spcPct val="90000"/>
              </a:lnSpc>
              <a:spcBef>
                <a:spcPts val="533"/>
              </a:spcBef>
              <a:spcAft>
                <a:spcPts val="0"/>
              </a:spcAft>
              <a:buSzPts val="1200"/>
              <a:buChar char="•"/>
              <a:defRPr/>
            </a:lvl6pPr>
            <a:lvl7pPr marL="4267093" lvl="6" indent="-406390" algn="l">
              <a:lnSpc>
                <a:spcPct val="90000"/>
              </a:lnSpc>
              <a:spcBef>
                <a:spcPts val="533"/>
              </a:spcBef>
              <a:spcAft>
                <a:spcPts val="0"/>
              </a:spcAft>
              <a:buSzPts val="1200"/>
              <a:buChar char="•"/>
              <a:defRPr/>
            </a:lvl7pPr>
            <a:lvl8pPr marL="4876678" lvl="7" indent="-406390" algn="l">
              <a:lnSpc>
                <a:spcPct val="90000"/>
              </a:lnSpc>
              <a:spcBef>
                <a:spcPts val="533"/>
              </a:spcBef>
              <a:spcAft>
                <a:spcPts val="0"/>
              </a:spcAft>
              <a:buSzPts val="1200"/>
              <a:buChar char="•"/>
              <a:defRPr/>
            </a:lvl8pPr>
            <a:lvl9pPr marL="5486263" lvl="8" indent="-406390" algn="l">
              <a:lnSpc>
                <a:spcPct val="90000"/>
              </a:lnSpc>
              <a:spcBef>
                <a:spcPts val="533"/>
              </a:spcBef>
              <a:spcAft>
                <a:spcPts val="0"/>
              </a:spcAft>
              <a:buSzPts val="1200"/>
              <a:buChar char="•"/>
              <a:defRPr/>
            </a:lvl9pPr>
          </a:lstStyle>
          <a:p>
            <a:endParaRPr/>
          </a:p>
        </p:txBody>
      </p:sp>
      <p:sp>
        <p:nvSpPr>
          <p:cNvPr id="527" name="Google Shape;527;p76"/>
          <p:cNvSpPr txBox="1">
            <a:spLocks noGrp="1"/>
          </p:cNvSpPr>
          <p:nvPr>
            <p:ph type="sldNum" idx="12"/>
          </p:nvPr>
        </p:nvSpPr>
        <p:spPr>
          <a:xfrm>
            <a:off x="11296611" y="6217623"/>
            <a:ext cx="731600" cy="524800"/>
          </a:xfrm>
          <a:prstGeom prst="rect">
            <a:avLst/>
          </a:prstGeom>
          <a:noFill/>
          <a:ln>
            <a:noFill/>
          </a:ln>
        </p:spPr>
        <p:txBody>
          <a:bodyPr spcFirstLastPara="1" wrap="square" lIns="68575" tIns="34275" rIns="68575" bIns="34275" anchor="t" anchorCtr="0">
            <a:noAutofit/>
          </a:bodyPr>
          <a:lstStyle>
            <a:lvl1pPr marL="0" marR="0" lvl="0"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1pPr>
            <a:lvl2pPr marL="0" marR="0" lvl="1"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2pPr>
            <a:lvl3pPr marL="0" marR="0" lvl="2"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3pPr>
            <a:lvl4pPr marL="0" marR="0" lvl="3"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4pPr>
            <a:lvl5pPr marL="0" marR="0" lvl="4"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5pPr>
            <a:lvl6pPr marL="0" marR="0" lvl="5"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6pPr>
            <a:lvl7pPr marL="0" marR="0" lvl="6"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7pPr>
            <a:lvl8pPr marL="0" marR="0" lvl="7"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8pPr>
            <a:lvl9pPr marL="0" marR="0" lvl="8"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223078927"/>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dirty="0"/>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2751005678"/>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1036637"/>
            <a:ext cx="10972800" cy="1143000"/>
          </a:xfrm>
        </p:spPr>
        <p:txBody>
          <a:bodyPr/>
          <a:lstStyle/>
          <a:p>
            <a:r>
              <a:rPr lang="en-US"/>
              <a:t>Click to edit Master title style</a:t>
            </a:r>
          </a:p>
        </p:txBody>
      </p:sp>
      <p:sp>
        <p:nvSpPr>
          <p:cNvPr id="3" name="Content Placeholder 2"/>
          <p:cNvSpPr>
            <a:spLocks noGrp="1"/>
          </p:cNvSpPr>
          <p:nvPr>
            <p:ph idx="1"/>
          </p:nvPr>
        </p:nvSpPr>
        <p:spPr>
          <a:xfrm>
            <a:off x="609600" y="2362200"/>
            <a:ext cx="10972800" cy="3886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46916593"/>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5333" b="1" cap="all">
                <a:latin typeface="Arial"/>
              </a:defRPr>
            </a:lvl1pPr>
          </a:lstStyle>
          <a:p>
            <a:r>
              <a:rPr lang="en-US" dirty="0"/>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667">
                <a:solidFill>
                  <a:schemeClr val="tx1">
                    <a:tint val="75000"/>
                  </a:schemeClr>
                </a:solidFill>
                <a:latin typeface="Aria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3944738424"/>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609600" y="2332037"/>
            <a:ext cx="5384800" cy="4144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97600" y="2332037"/>
            <a:ext cx="5384800" cy="4144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11747184"/>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5" name="Title 1"/>
          <p:cNvSpPr>
            <a:spLocks noGrp="1"/>
          </p:cNvSpPr>
          <p:nvPr>
            <p:ph type="title"/>
          </p:nvPr>
        </p:nvSpPr>
        <p:spPr>
          <a:xfrm>
            <a:off x="560918" y="855347"/>
            <a:ext cx="4011084" cy="1162051"/>
          </a:xfrm>
        </p:spPr>
        <p:txBody>
          <a:bodyPr anchor="b"/>
          <a:lstStyle>
            <a:lvl1pPr algn="l">
              <a:defRPr sz="2667" b="1"/>
            </a:lvl1pPr>
          </a:lstStyle>
          <a:p>
            <a:r>
              <a:rPr lang="en-US" dirty="0"/>
              <a:t>Click to edit Master title style</a:t>
            </a:r>
          </a:p>
        </p:txBody>
      </p:sp>
      <p:sp>
        <p:nvSpPr>
          <p:cNvPr id="6" name="Content Placeholder 2"/>
          <p:cNvSpPr>
            <a:spLocks noGrp="1"/>
          </p:cNvSpPr>
          <p:nvPr>
            <p:ph idx="1"/>
          </p:nvPr>
        </p:nvSpPr>
        <p:spPr>
          <a:xfrm>
            <a:off x="4766733" y="1227845"/>
            <a:ext cx="6815667" cy="5401555"/>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3"/>
          <p:cNvSpPr>
            <a:spLocks noGrp="1"/>
          </p:cNvSpPr>
          <p:nvPr>
            <p:ph type="body" sz="half" idx="2"/>
          </p:nvPr>
        </p:nvSpPr>
        <p:spPr>
          <a:xfrm>
            <a:off x="560918" y="2135506"/>
            <a:ext cx="4011084" cy="4189095"/>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dirty="0"/>
              <a:t>Click to edit Master text styles</a:t>
            </a:r>
          </a:p>
        </p:txBody>
      </p:sp>
    </p:spTree>
    <p:extLst>
      <p:ext uri="{BB962C8B-B14F-4D97-AF65-F5344CB8AC3E}">
        <p14:creationId xmlns:p14="http://schemas.microsoft.com/office/powerpoint/2010/main" val="1878571484"/>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5" name="Title 1"/>
          <p:cNvSpPr>
            <a:spLocks noGrp="1"/>
          </p:cNvSpPr>
          <p:nvPr>
            <p:ph type="title"/>
          </p:nvPr>
        </p:nvSpPr>
        <p:spPr>
          <a:xfrm>
            <a:off x="2389717" y="5105400"/>
            <a:ext cx="7315200" cy="567691"/>
          </a:xfrm>
        </p:spPr>
        <p:txBody>
          <a:bodyPr anchor="b"/>
          <a:lstStyle>
            <a:lvl1pPr algn="l">
              <a:defRPr sz="2667" b="1"/>
            </a:lvl1pPr>
          </a:lstStyle>
          <a:p>
            <a:r>
              <a:rPr lang="en-US" dirty="0"/>
              <a:t>Click to edit Master title style</a:t>
            </a:r>
          </a:p>
        </p:txBody>
      </p:sp>
      <p:sp>
        <p:nvSpPr>
          <p:cNvPr id="6" name="Picture Placeholder 2"/>
          <p:cNvSpPr>
            <a:spLocks noGrp="1"/>
          </p:cNvSpPr>
          <p:nvPr>
            <p:ph type="pic" idx="1"/>
          </p:nvPr>
        </p:nvSpPr>
        <p:spPr>
          <a:xfrm>
            <a:off x="2389717" y="914400"/>
            <a:ext cx="7315200" cy="4114800"/>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en-US" dirty="0"/>
          </a:p>
        </p:txBody>
      </p:sp>
      <p:sp>
        <p:nvSpPr>
          <p:cNvPr id="7" name="Text Placeholder 3"/>
          <p:cNvSpPr>
            <a:spLocks noGrp="1"/>
          </p:cNvSpPr>
          <p:nvPr>
            <p:ph type="body" sz="half" idx="2"/>
          </p:nvPr>
        </p:nvSpPr>
        <p:spPr>
          <a:xfrm>
            <a:off x="2389717" y="5673090"/>
            <a:ext cx="7315200" cy="803911"/>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dirty="0"/>
              <a:t>Click to edit Master text styles</a:t>
            </a:r>
          </a:p>
        </p:txBody>
      </p:sp>
    </p:spTree>
    <p:extLst>
      <p:ext uri="{BB962C8B-B14F-4D97-AF65-F5344CB8AC3E}">
        <p14:creationId xmlns:p14="http://schemas.microsoft.com/office/powerpoint/2010/main" val="1631857876"/>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D295AF7-82D8-6A7B-364C-E3711FB3EFF7}"/>
              </a:ext>
            </a:extLst>
          </p:cNvPr>
          <p:cNvSpPr>
            <a:spLocks noGrp="1"/>
          </p:cNvSpPr>
          <p:nvPr>
            <p:ph type="dt" sz="half" idx="10"/>
          </p:nvPr>
        </p:nvSpPr>
        <p:spPr>
          <a:xfrm>
            <a:off x="838200" y="6356351"/>
            <a:ext cx="2743200" cy="366183"/>
          </a:xfrm>
          <a:prstGeom prst="rect">
            <a:avLst/>
          </a:prstGeom>
        </p:spPr>
        <p:txBody>
          <a:bodyPr/>
          <a:lstStyle/>
          <a:p>
            <a:fld id="{14D4FB4E-08E8-47B7-9346-4F9A69959E47}" type="datetimeFigureOut">
              <a:rPr lang="en-US" smtClean="0"/>
              <a:t>8/29/2026</a:t>
            </a:fld>
            <a:endParaRPr lang="en-US"/>
          </a:p>
        </p:txBody>
      </p:sp>
      <p:sp>
        <p:nvSpPr>
          <p:cNvPr id="3" name="Footer Placeholder 2">
            <a:extLst>
              <a:ext uri="{FF2B5EF4-FFF2-40B4-BE49-F238E27FC236}">
                <a16:creationId xmlns:a16="http://schemas.microsoft.com/office/drawing/2014/main" id="{BE3AD6B2-76E8-2410-16EA-CA9990E3EF3F}"/>
              </a:ext>
            </a:extLst>
          </p:cNvPr>
          <p:cNvSpPr>
            <a:spLocks noGrp="1"/>
          </p:cNvSpPr>
          <p:nvPr>
            <p:ph type="ftr" sz="quarter" idx="11"/>
          </p:nvPr>
        </p:nvSpPr>
        <p:spPr>
          <a:xfrm>
            <a:off x="4038600" y="6356351"/>
            <a:ext cx="4114800" cy="366183"/>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3B970E52-2D3E-EFAF-EE05-50613A87E895}"/>
              </a:ext>
            </a:extLst>
          </p:cNvPr>
          <p:cNvSpPr>
            <a:spLocks noGrp="1"/>
          </p:cNvSpPr>
          <p:nvPr>
            <p:ph type="sldNum" sz="quarter" idx="12"/>
          </p:nvPr>
        </p:nvSpPr>
        <p:spPr>
          <a:xfrm>
            <a:off x="8610600" y="6356351"/>
            <a:ext cx="2743200" cy="366183"/>
          </a:xfrm>
          <a:prstGeom prst="rect">
            <a:avLst/>
          </a:prstGeom>
        </p:spPr>
        <p:txBody>
          <a:bodyPr/>
          <a:lstStyle/>
          <a:p>
            <a:fld id="{29C6382D-E95A-43BA-8566-6F11C838F8C7}" type="slidenum">
              <a:rPr lang="en-US" smtClean="0"/>
              <a:t>‹#›</a:t>
            </a:fld>
            <a:endParaRPr lang="en-US"/>
          </a:p>
        </p:txBody>
      </p:sp>
    </p:spTree>
    <p:extLst>
      <p:ext uri="{BB962C8B-B14F-4D97-AF65-F5344CB8AC3E}">
        <p14:creationId xmlns:p14="http://schemas.microsoft.com/office/powerpoint/2010/main" val="2631889681"/>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InFRM_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0"/>
          </p:nvPr>
        </p:nvSpPr>
        <p:spPr>
          <a:xfrm>
            <a:off x="609600" y="1371600"/>
            <a:ext cx="10972800" cy="470549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6"/>
          <p:cNvSpPr>
            <a:spLocks noGrp="1"/>
          </p:cNvSpPr>
          <p:nvPr>
            <p:ph type="sldNum" sz="quarter" idx="4"/>
          </p:nvPr>
        </p:nvSpPr>
        <p:spPr>
          <a:xfrm>
            <a:off x="631560" y="6156460"/>
            <a:ext cx="1219200" cy="365125"/>
          </a:xfrm>
          <a:prstGeom prst="rect">
            <a:avLst/>
          </a:prstGeom>
        </p:spPr>
        <p:txBody>
          <a:bodyPr/>
          <a:lstStyle>
            <a:lvl1pPr algn="ctr">
              <a:defRPr sz="1200" b="0" i="0">
                <a:latin typeface="+mn-lt"/>
              </a:defRPr>
            </a:lvl1pPr>
          </a:lstStyle>
          <a:p>
            <a:fld id="{EF955D11-021D-48D5-ABFA-61591BD70023}" type="slidenum">
              <a:rPr lang="en-US" smtClean="0"/>
              <a:pPr/>
              <a:t>‹#›</a:t>
            </a:fld>
            <a:endParaRPr lang="en-US" dirty="0"/>
          </a:p>
        </p:txBody>
      </p:sp>
    </p:spTree>
    <p:extLst>
      <p:ext uri="{BB962C8B-B14F-4D97-AF65-F5344CB8AC3E}">
        <p14:creationId xmlns:p14="http://schemas.microsoft.com/office/powerpoint/2010/main" val="2494108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_blue">
    <p:spTree>
      <p:nvGrpSpPr>
        <p:cNvPr id="1" name=""/>
        <p:cNvGrpSpPr/>
        <p:nvPr/>
      </p:nvGrpSpPr>
      <p:grpSpPr>
        <a:xfrm>
          <a:off x="0" y="0"/>
          <a:ext cx="0" cy="0"/>
          <a:chOff x="0" y="0"/>
          <a:chExt cx="0" cy="0"/>
        </a:xfrm>
      </p:grpSpPr>
      <p:sp>
        <p:nvSpPr>
          <p:cNvPr id="7" name="Rectangle 2"/>
          <p:cNvSpPr>
            <a:spLocks/>
          </p:cNvSpPr>
          <p:nvPr/>
        </p:nvSpPr>
        <p:spPr bwMode="hidden">
          <a:xfrm>
            <a:off x="0" y="0"/>
            <a:ext cx="12192000" cy="5257800"/>
          </a:xfrm>
          <a:prstGeom prst="rect">
            <a:avLst/>
          </a:prstGeom>
          <a:gradFill rotWithShape="0">
            <a:gsLst>
              <a:gs pos="0">
                <a:srgbClr val="004575"/>
              </a:gs>
              <a:gs pos="100000">
                <a:srgbClr val="007AC2"/>
              </a:gs>
            </a:gsLst>
            <a:lin ang="2400000" scaled="1"/>
          </a:gradFill>
          <a:ln w="25400" cap="flat">
            <a:noFill/>
            <a:miter lim="800000"/>
            <a:headEnd type="none" w="med" len="med"/>
            <a:tailEnd type="none" w="med" len="med"/>
          </a:ln>
        </p:spPr>
        <p:txBody>
          <a:bodyPr lIns="0" tIns="0" rIns="0" bIns="0">
            <a:prstTxWarp prst="textNoShape">
              <a:avLst/>
            </a:prstTxWarp>
          </a:bodyPr>
          <a:lstStyle/>
          <a:p>
            <a:pPr defTabSz="342900"/>
            <a:endParaRPr lang="en-US" sz="1350" dirty="0">
              <a:solidFill>
                <a:prstClr val="black"/>
              </a:solidFill>
            </a:endParaRPr>
          </a:p>
        </p:txBody>
      </p:sp>
      <p:sp>
        <p:nvSpPr>
          <p:cNvPr id="2" name="Title 1"/>
          <p:cNvSpPr>
            <a:spLocks noGrp="1"/>
          </p:cNvSpPr>
          <p:nvPr>
            <p:ph type="ctrTitle" hasCustomPrompt="1"/>
          </p:nvPr>
        </p:nvSpPr>
        <p:spPr>
          <a:xfrm>
            <a:off x="1828800" y="1828800"/>
            <a:ext cx="8534400" cy="1271016"/>
          </a:xfrm>
        </p:spPr>
        <p:txBody>
          <a:bodyPr rIns="0" anchor="b">
            <a:noAutofit/>
          </a:bodyPr>
          <a:lstStyle>
            <a:lvl1pPr algn="l">
              <a:defRPr sz="4050" b="1" i="0">
                <a:solidFill>
                  <a:srgbClr val="FFFFFF"/>
                </a:solidFill>
                <a:latin typeface="+mj-lt"/>
                <a:cs typeface="Avenir LT Std 55 Roman" pitchFamily="34" charset="0"/>
              </a:defRPr>
            </a:lvl1pPr>
          </a:lstStyle>
          <a:p>
            <a:r>
              <a:rPr lang="en-US" dirty="0"/>
              <a:t>Presentation title</a:t>
            </a:r>
          </a:p>
        </p:txBody>
      </p:sp>
      <p:sp>
        <p:nvSpPr>
          <p:cNvPr id="3" name="Subtitle 2"/>
          <p:cNvSpPr>
            <a:spLocks noGrp="1"/>
          </p:cNvSpPr>
          <p:nvPr>
            <p:ph type="subTitle" idx="1" hasCustomPrompt="1"/>
          </p:nvPr>
        </p:nvSpPr>
        <p:spPr>
          <a:xfrm>
            <a:off x="1828800" y="3246120"/>
            <a:ext cx="8534400" cy="758952"/>
          </a:xfrm>
        </p:spPr>
        <p:txBody>
          <a:bodyPr>
            <a:noAutofit/>
          </a:bodyPr>
          <a:lstStyle>
            <a:lvl1pPr marL="0" indent="0" algn="l">
              <a:spcBef>
                <a:spcPts val="0"/>
              </a:spcBef>
              <a:spcAft>
                <a:spcPts val="225"/>
              </a:spcAft>
              <a:buNone/>
              <a:defRPr sz="1800" b="0" i="0">
                <a:solidFill>
                  <a:schemeClr val="bg1"/>
                </a:solidFill>
                <a:latin typeface="+mn-lt"/>
                <a:cs typeface="Avenir LT Std 65 Medium" pitchFamily="34" charset="0"/>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a:t>Name of Presenter(s)</a:t>
            </a:r>
          </a:p>
        </p:txBody>
      </p:sp>
    </p:spTree>
    <p:extLst>
      <p:ext uri="{BB962C8B-B14F-4D97-AF65-F5344CB8AC3E}">
        <p14:creationId xmlns:p14="http://schemas.microsoft.com/office/powerpoint/2010/main" val="3345935951"/>
      </p:ext>
    </p:extLst>
  </p:cSld>
  <p:clrMapOvr>
    <a:masterClrMapping/>
  </p:clrMapOvr>
  <p:transition spd="med">
    <p:fade/>
  </p:transition>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InFRM_IWRSS Log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0"/>
          </p:nvPr>
        </p:nvSpPr>
        <p:spPr>
          <a:xfrm>
            <a:off x="609600" y="1371600"/>
            <a:ext cx="10972800" cy="470549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98098" y="5669279"/>
            <a:ext cx="1509156" cy="1188720"/>
          </a:xfrm>
          <a:prstGeom prst="rect">
            <a:avLst/>
          </a:prstGeom>
        </p:spPr>
      </p:pic>
      <p:sp>
        <p:nvSpPr>
          <p:cNvPr id="7" name="Slide Number Placeholder 6"/>
          <p:cNvSpPr>
            <a:spLocks noGrp="1"/>
          </p:cNvSpPr>
          <p:nvPr>
            <p:ph type="sldNum" sz="quarter" idx="4"/>
          </p:nvPr>
        </p:nvSpPr>
        <p:spPr>
          <a:xfrm>
            <a:off x="631560" y="6156460"/>
            <a:ext cx="1219200" cy="365125"/>
          </a:xfrm>
          <a:prstGeom prst="rect">
            <a:avLst/>
          </a:prstGeom>
        </p:spPr>
        <p:txBody>
          <a:bodyPr/>
          <a:lstStyle>
            <a:lvl1pPr algn="ctr">
              <a:defRPr sz="1200" b="0" i="0">
                <a:latin typeface="+mn-lt"/>
              </a:defRPr>
            </a:lvl1pPr>
          </a:lstStyle>
          <a:p>
            <a:fld id="{EF955D11-021D-48D5-ABFA-61591BD70023}" type="slidenum">
              <a:rPr lang="en-US" smtClean="0"/>
              <a:pPr/>
              <a:t>‹#›</a:t>
            </a:fld>
            <a:endParaRPr lang="en-US" dirty="0"/>
          </a:p>
        </p:txBody>
      </p:sp>
    </p:spTree>
    <p:extLst>
      <p:ext uri="{BB962C8B-B14F-4D97-AF65-F5344CB8AC3E}">
        <p14:creationId xmlns:p14="http://schemas.microsoft.com/office/powerpoint/2010/main" val="1835634695"/>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BLANK_InFRM">
    <p:spTree>
      <p:nvGrpSpPr>
        <p:cNvPr id="1" name=""/>
        <p:cNvGrpSpPr/>
        <p:nvPr/>
      </p:nvGrpSpPr>
      <p:grpSpPr>
        <a:xfrm>
          <a:off x="0" y="0"/>
          <a:ext cx="0" cy="0"/>
          <a:chOff x="0" y="0"/>
          <a:chExt cx="0" cy="0"/>
        </a:xfrm>
      </p:grpSpPr>
      <p:sp>
        <p:nvSpPr>
          <p:cNvPr id="3" name="Rectangle 2"/>
          <p:cNvSpPr/>
          <p:nvPr userDrawn="1"/>
        </p:nvSpPr>
        <p:spPr>
          <a:xfrm>
            <a:off x="0" y="0"/>
            <a:ext cx="12192000" cy="58576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5" name="Slide Number Placeholder 6"/>
          <p:cNvSpPr>
            <a:spLocks noGrp="1"/>
          </p:cNvSpPr>
          <p:nvPr>
            <p:ph type="sldNum" sz="quarter" idx="4"/>
          </p:nvPr>
        </p:nvSpPr>
        <p:spPr>
          <a:xfrm>
            <a:off x="631560" y="6156460"/>
            <a:ext cx="1219200" cy="365125"/>
          </a:xfrm>
          <a:prstGeom prst="rect">
            <a:avLst/>
          </a:prstGeom>
        </p:spPr>
        <p:txBody>
          <a:bodyPr/>
          <a:lstStyle>
            <a:lvl1pPr algn="ctr">
              <a:defRPr sz="1200" b="0" i="0">
                <a:latin typeface="+mn-lt"/>
              </a:defRPr>
            </a:lvl1pPr>
          </a:lstStyle>
          <a:p>
            <a:fld id="{EF955D11-021D-48D5-ABFA-61591BD70023}" type="slidenum">
              <a:rPr lang="en-US" smtClean="0"/>
              <a:pPr/>
              <a:t>‹#›</a:t>
            </a:fld>
            <a:endParaRPr lang="en-US" dirty="0"/>
          </a:p>
        </p:txBody>
      </p:sp>
    </p:spTree>
    <p:extLst>
      <p:ext uri="{BB962C8B-B14F-4D97-AF65-F5344CB8AC3E}">
        <p14:creationId xmlns:p14="http://schemas.microsoft.com/office/powerpoint/2010/main" val="3704462425"/>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titleOnly" preserve="1">
  <p:cSld name="InFRM_Title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Slide Number Placeholder 6"/>
          <p:cNvSpPr>
            <a:spLocks noGrp="1"/>
          </p:cNvSpPr>
          <p:nvPr>
            <p:ph type="sldNum" sz="quarter" idx="4"/>
          </p:nvPr>
        </p:nvSpPr>
        <p:spPr>
          <a:xfrm>
            <a:off x="631560" y="6156460"/>
            <a:ext cx="1219200" cy="365125"/>
          </a:xfrm>
          <a:prstGeom prst="rect">
            <a:avLst/>
          </a:prstGeom>
        </p:spPr>
        <p:txBody>
          <a:bodyPr/>
          <a:lstStyle>
            <a:lvl1pPr algn="ctr">
              <a:defRPr sz="1200" b="0" i="0">
                <a:latin typeface="+mn-lt"/>
              </a:defRPr>
            </a:lvl1pPr>
          </a:lstStyle>
          <a:p>
            <a:fld id="{EF955D11-021D-48D5-ABFA-61591BD70023}" type="slidenum">
              <a:rPr lang="en-US" smtClean="0"/>
              <a:pPr/>
              <a:t>‹#›</a:t>
            </a:fld>
            <a:endParaRPr lang="en-US" dirty="0"/>
          </a:p>
        </p:txBody>
      </p:sp>
    </p:spTree>
    <p:extLst>
      <p:ext uri="{BB962C8B-B14F-4D97-AF65-F5344CB8AC3E}">
        <p14:creationId xmlns:p14="http://schemas.microsoft.com/office/powerpoint/2010/main" val="842820321"/>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Transition Slide 1">
    <p:spTree>
      <p:nvGrpSpPr>
        <p:cNvPr id="1" name=""/>
        <p:cNvGrpSpPr/>
        <p:nvPr/>
      </p:nvGrpSpPr>
      <p:grpSpPr>
        <a:xfrm>
          <a:off x="0" y="0"/>
          <a:ext cx="0" cy="0"/>
          <a:chOff x="0" y="0"/>
          <a:chExt cx="0" cy="0"/>
        </a:xfrm>
      </p:grpSpPr>
      <p:sp>
        <p:nvSpPr>
          <p:cNvPr id="5" name="Slide Number Placeholder 6"/>
          <p:cNvSpPr>
            <a:spLocks noGrp="1"/>
          </p:cNvSpPr>
          <p:nvPr>
            <p:ph type="sldNum" sz="quarter" idx="12"/>
          </p:nvPr>
        </p:nvSpPr>
        <p:spPr>
          <a:xfrm>
            <a:off x="8610600" y="6176964"/>
            <a:ext cx="2971800" cy="365125"/>
          </a:xfrm>
          <a:prstGeom prst="rect">
            <a:avLst/>
          </a:prstGeom>
        </p:spPr>
        <p:txBody>
          <a:bodyPr/>
          <a:lstStyle>
            <a:lvl1pPr algn="r">
              <a:defRPr sz="1200">
                <a:latin typeface="+mn-lt"/>
              </a:defRPr>
            </a:lvl1pPr>
          </a:lstStyle>
          <a:p>
            <a:fld id="{EF955D11-021D-48D5-ABFA-61591BD70023}" type="slidenum">
              <a:rPr lang="en-US" smtClean="0"/>
              <a:pPr/>
              <a:t>‹#›</a:t>
            </a:fld>
            <a:endParaRPr lang="en-US" dirty="0"/>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1"/>
            <a:ext cx="12192000" cy="6855715"/>
          </a:xfrm>
          <a:prstGeom prst="rect">
            <a:avLst/>
          </a:prstGeom>
        </p:spPr>
      </p:pic>
      <p:sp>
        <p:nvSpPr>
          <p:cNvPr id="8" name="Title 7"/>
          <p:cNvSpPr>
            <a:spLocks noGrp="1"/>
          </p:cNvSpPr>
          <p:nvPr>
            <p:ph type="title"/>
          </p:nvPr>
        </p:nvSpPr>
        <p:spPr>
          <a:xfrm>
            <a:off x="732754" y="1607520"/>
            <a:ext cx="10849647" cy="2058018"/>
          </a:xfrm>
        </p:spPr>
        <p:txBody>
          <a:bodyPr/>
          <a:lstStyle>
            <a:lvl1pPr>
              <a:defRPr sz="40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2097987820"/>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InFRM_FE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37767" y="5910825"/>
            <a:ext cx="2528479" cy="914400"/>
          </a:xfrm>
          <a:prstGeom prst="rect">
            <a:avLst/>
          </a:prstGeom>
        </p:spPr>
      </p:pic>
      <p:sp>
        <p:nvSpPr>
          <p:cNvPr id="4" name="Text Placeholder 3"/>
          <p:cNvSpPr>
            <a:spLocks noGrp="1"/>
          </p:cNvSpPr>
          <p:nvPr>
            <p:ph type="body" sz="quarter" idx="10"/>
          </p:nvPr>
        </p:nvSpPr>
        <p:spPr>
          <a:xfrm>
            <a:off x="609600" y="1371600"/>
            <a:ext cx="10972800" cy="470549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4"/>
          </p:nvPr>
        </p:nvSpPr>
        <p:spPr>
          <a:xfrm>
            <a:off x="631560" y="6156460"/>
            <a:ext cx="1219200" cy="365125"/>
          </a:xfrm>
          <a:prstGeom prst="rect">
            <a:avLst/>
          </a:prstGeom>
        </p:spPr>
        <p:txBody>
          <a:bodyPr/>
          <a:lstStyle>
            <a:lvl1pPr algn="ctr">
              <a:defRPr sz="1200" b="0" i="0">
                <a:latin typeface="+mn-lt"/>
              </a:defRPr>
            </a:lvl1pPr>
          </a:lstStyle>
          <a:p>
            <a:fld id="{EF955D11-021D-48D5-ABFA-61591BD70023}" type="slidenum">
              <a:rPr lang="en-US" smtClean="0"/>
              <a:pPr/>
              <a:t>‹#›</a:t>
            </a:fld>
            <a:endParaRPr lang="en-US" dirty="0"/>
          </a:p>
        </p:txBody>
      </p:sp>
    </p:spTree>
    <p:extLst>
      <p:ext uri="{BB962C8B-B14F-4D97-AF65-F5344CB8AC3E}">
        <p14:creationId xmlns:p14="http://schemas.microsoft.com/office/powerpoint/2010/main" val="401120012"/>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InFRM_USG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13577" y="6104375"/>
            <a:ext cx="1828799" cy="502920"/>
          </a:xfrm>
          <a:prstGeom prst="rect">
            <a:avLst/>
          </a:prstGeom>
        </p:spPr>
      </p:pic>
      <p:sp>
        <p:nvSpPr>
          <p:cNvPr id="4" name="Text Placeholder 3"/>
          <p:cNvSpPr>
            <a:spLocks noGrp="1"/>
          </p:cNvSpPr>
          <p:nvPr>
            <p:ph type="body" sz="quarter" idx="10"/>
          </p:nvPr>
        </p:nvSpPr>
        <p:spPr>
          <a:xfrm>
            <a:off x="609600" y="1371600"/>
            <a:ext cx="10972800" cy="470549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6"/>
          <p:cNvSpPr>
            <a:spLocks noGrp="1"/>
          </p:cNvSpPr>
          <p:nvPr>
            <p:ph type="sldNum" sz="quarter" idx="4"/>
          </p:nvPr>
        </p:nvSpPr>
        <p:spPr>
          <a:xfrm>
            <a:off x="631560" y="6156460"/>
            <a:ext cx="1219200" cy="365125"/>
          </a:xfrm>
          <a:prstGeom prst="rect">
            <a:avLst/>
          </a:prstGeom>
        </p:spPr>
        <p:txBody>
          <a:bodyPr/>
          <a:lstStyle>
            <a:lvl1pPr algn="ctr">
              <a:defRPr sz="1200" b="0" i="0">
                <a:latin typeface="+mn-lt"/>
              </a:defRPr>
            </a:lvl1pPr>
          </a:lstStyle>
          <a:p>
            <a:fld id="{EF955D11-021D-48D5-ABFA-61591BD70023}" type="slidenum">
              <a:rPr lang="en-US" smtClean="0"/>
              <a:pPr/>
              <a:t>‹#›</a:t>
            </a:fld>
            <a:endParaRPr lang="en-US" dirty="0"/>
          </a:p>
        </p:txBody>
      </p:sp>
    </p:spTree>
    <p:extLst>
      <p:ext uri="{BB962C8B-B14F-4D97-AF65-F5344CB8AC3E}">
        <p14:creationId xmlns:p14="http://schemas.microsoft.com/office/powerpoint/2010/main" val="3789355140"/>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InFRM_USAC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90274" y="6031370"/>
            <a:ext cx="961813" cy="548640"/>
          </a:xfrm>
          <a:prstGeom prst="rect">
            <a:avLst/>
          </a:prstGeom>
        </p:spPr>
      </p:pic>
      <p:sp>
        <p:nvSpPr>
          <p:cNvPr id="4" name="Text Placeholder 3"/>
          <p:cNvSpPr>
            <a:spLocks noGrp="1"/>
          </p:cNvSpPr>
          <p:nvPr>
            <p:ph type="body" sz="quarter" idx="10"/>
          </p:nvPr>
        </p:nvSpPr>
        <p:spPr>
          <a:xfrm>
            <a:off x="609600" y="1371600"/>
            <a:ext cx="10972800" cy="470549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4"/>
          </p:nvPr>
        </p:nvSpPr>
        <p:spPr>
          <a:xfrm>
            <a:off x="631560" y="6156460"/>
            <a:ext cx="1219200" cy="365125"/>
          </a:xfrm>
          <a:prstGeom prst="rect">
            <a:avLst/>
          </a:prstGeom>
        </p:spPr>
        <p:txBody>
          <a:bodyPr/>
          <a:lstStyle>
            <a:lvl1pPr algn="ctr">
              <a:defRPr sz="1200" b="0" i="0">
                <a:latin typeface="+mn-lt"/>
              </a:defRPr>
            </a:lvl1pPr>
          </a:lstStyle>
          <a:p>
            <a:fld id="{EF955D11-021D-48D5-ABFA-61591BD70023}" type="slidenum">
              <a:rPr lang="en-US" smtClean="0"/>
              <a:pPr/>
              <a:t>‹#›</a:t>
            </a:fld>
            <a:endParaRPr lang="en-US" dirty="0"/>
          </a:p>
        </p:txBody>
      </p:sp>
    </p:spTree>
    <p:extLst>
      <p:ext uri="{BB962C8B-B14F-4D97-AF65-F5344CB8AC3E}">
        <p14:creationId xmlns:p14="http://schemas.microsoft.com/office/powerpoint/2010/main" val="3008498904"/>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InFRM_NW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03804" y="5904589"/>
            <a:ext cx="1073683" cy="805262"/>
          </a:xfrm>
          <a:prstGeom prst="rect">
            <a:avLst/>
          </a:prstGeom>
        </p:spPr>
      </p:pic>
      <p:sp>
        <p:nvSpPr>
          <p:cNvPr id="4" name="Text Placeholder 3"/>
          <p:cNvSpPr>
            <a:spLocks noGrp="1"/>
          </p:cNvSpPr>
          <p:nvPr>
            <p:ph type="body" sz="quarter" idx="10"/>
          </p:nvPr>
        </p:nvSpPr>
        <p:spPr>
          <a:xfrm>
            <a:off x="609600" y="1371600"/>
            <a:ext cx="10972800" cy="470549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4"/>
          </p:nvPr>
        </p:nvSpPr>
        <p:spPr>
          <a:xfrm>
            <a:off x="631560" y="6156460"/>
            <a:ext cx="1219200" cy="365125"/>
          </a:xfrm>
          <a:prstGeom prst="rect">
            <a:avLst/>
          </a:prstGeom>
        </p:spPr>
        <p:txBody>
          <a:bodyPr/>
          <a:lstStyle>
            <a:lvl1pPr algn="ctr">
              <a:defRPr sz="1200" b="0" i="0">
                <a:latin typeface="+mn-lt"/>
              </a:defRPr>
            </a:lvl1pPr>
          </a:lstStyle>
          <a:p>
            <a:fld id="{EF955D11-021D-48D5-ABFA-61591BD70023}" type="slidenum">
              <a:rPr lang="en-US" smtClean="0"/>
              <a:pPr/>
              <a:t>‹#›</a:t>
            </a:fld>
            <a:endParaRPr lang="en-US" dirty="0"/>
          </a:p>
        </p:txBody>
      </p:sp>
    </p:spTree>
    <p:extLst>
      <p:ext uri="{BB962C8B-B14F-4D97-AF65-F5344CB8AC3E}">
        <p14:creationId xmlns:p14="http://schemas.microsoft.com/office/powerpoint/2010/main" val="3955149834"/>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InFRM_NOA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40153" y="5857640"/>
            <a:ext cx="1073683" cy="822960"/>
          </a:xfrm>
          <a:prstGeom prst="rect">
            <a:avLst/>
          </a:prstGeom>
        </p:spPr>
      </p:pic>
      <p:sp>
        <p:nvSpPr>
          <p:cNvPr id="4" name="Text Placeholder 3"/>
          <p:cNvSpPr>
            <a:spLocks noGrp="1"/>
          </p:cNvSpPr>
          <p:nvPr>
            <p:ph type="body" sz="quarter" idx="10"/>
          </p:nvPr>
        </p:nvSpPr>
        <p:spPr>
          <a:xfrm>
            <a:off x="609600" y="1371600"/>
            <a:ext cx="10972800" cy="470549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4"/>
          </p:nvPr>
        </p:nvSpPr>
        <p:spPr>
          <a:xfrm>
            <a:off x="631560" y="6156460"/>
            <a:ext cx="1219200" cy="365125"/>
          </a:xfrm>
          <a:prstGeom prst="rect">
            <a:avLst/>
          </a:prstGeom>
        </p:spPr>
        <p:txBody>
          <a:bodyPr/>
          <a:lstStyle>
            <a:lvl1pPr algn="ctr">
              <a:defRPr sz="1200" b="0" i="0">
                <a:latin typeface="+mn-lt"/>
              </a:defRPr>
            </a:lvl1pPr>
          </a:lstStyle>
          <a:p>
            <a:fld id="{EF955D11-021D-48D5-ABFA-61591BD70023}" type="slidenum">
              <a:rPr lang="en-US" smtClean="0"/>
              <a:pPr/>
              <a:t>‹#›</a:t>
            </a:fld>
            <a:endParaRPr lang="en-US" dirty="0"/>
          </a:p>
        </p:txBody>
      </p:sp>
    </p:spTree>
    <p:extLst>
      <p:ext uri="{BB962C8B-B14F-4D97-AF65-F5344CB8AC3E}">
        <p14:creationId xmlns:p14="http://schemas.microsoft.com/office/powerpoint/2010/main" val="4258593655"/>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Transition Slide 2">
    <p:spTree>
      <p:nvGrpSpPr>
        <p:cNvPr id="1" name=""/>
        <p:cNvGrpSpPr/>
        <p:nvPr/>
      </p:nvGrpSpPr>
      <p:grpSpPr>
        <a:xfrm>
          <a:off x="0" y="0"/>
          <a:ext cx="0" cy="0"/>
          <a:chOff x="0" y="0"/>
          <a:chExt cx="0" cy="0"/>
        </a:xfrm>
      </p:grpSpPr>
      <p:sp>
        <p:nvSpPr>
          <p:cNvPr id="5" name="Slide Number Placeholder 6"/>
          <p:cNvSpPr>
            <a:spLocks noGrp="1"/>
          </p:cNvSpPr>
          <p:nvPr>
            <p:ph type="sldNum" sz="quarter" idx="12"/>
          </p:nvPr>
        </p:nvSpPr>
        <p:spPr>
          <a:xfrm>
            <a:off x="8610600" y="6176964"/>
            <a:ext cx="2971800" cy="365125"/>
          </a:xfrm>
          <a:prstGeom prst="rect">
            <a:avLst/>
          </a:prstGeom>
        </p:spPr>
        <p:txBody>
          <a:bodyPr/>
          <a:lstStyle>
            <a:lvl1pPr algn="r">
              <a:defRPr sz="1200">
                <a:latin typeface="+mn-lt"/>
              </a:defRPr>
            </a:lvl1pPr>
          </a:lstStyle>
          <a:p>
            <a:fld id="{EF955D11-021D-48D5-ABFA-61591BD70023}" type="slidenum">
              <a:rPr lang="en-US" smtClean="0"/>
              <a:pPr/>
              <a:t>‹#›</a:t>
            </a:fld>
            <a:endParaRPr lang="en-US" dirty="0"/>
          </a:p>
        </p:txBody>
      </p:sp>
      <p:pic>
        <p:nvPicPr>
          <p:cNvPr id="6" name="Picture 5"/>
          <p:cNvPicPr>
            <a:picLocks noChangeAspect="1"/>
          </p:cNvPicPr>
          <p:nvPr userDrawn="1"/>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0" y="1"/>
            <a:ext cx="12192000" cy="6855715"/>
          </a:xfrm>
          <a:prstGeom prst="rect">
            <a:avLst/>
          </a:prstGeom>
        </p:spPr>
      </p:pic>
      <p:sp>
        <p:nvSpPr>
          <p:cNvPr id="8" name="Title 7"/>
          <p:cNvSpPr>
            <a:spLocks noGrp="1"/>
          </p:cNvSpPr>
          <p:nvPr>
            <p:ph type="title"/>
          </p:nvPr>
        </p:nvSpPr>
        <p:spPr>
          <a:xfrm>
            <a:off x="732754" y="1607520"/>
            <a:ext cx="10849647" cy="2058018"/>
          </a:xfrm>
        </p:spPr>
        <p:txBody>
          <a:bodyPr/>
          <a:lstStyle>
            <a:lvl1pPr>
              <a:defRPr sz="4000">
                <a:solidFill>
                  <a:schemeClr val="bg1">
                    <a:lumMod val="95000"/>
                  </a:schemeClr>
                </a:solidFill>
              </a:defRPr>
            </a:lvl1pPr>
          </a:lstStyle>
          <a:p>
            <a:r>
              <a:rPr lang="en-US" dirty="0"/>
              <a:t>Click to edit Master title style</a:t>
            </a:r>
          </a:p>
        </p:txBody>
      </p:sp>
    </p:spTree>
    <p:extLst>
      <p:ext uri="{BB962C8B-B14F-4D97-AF65-F5344CB8AC3E}">
        <p14:creationId xmlns:p14="http://schemas.microsoft.com/office/powerpoint/2010/main" val="14442937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_blue">
    <p:spTree>
      <p:nvGrpSpPr>
        <p:cNvPr id="1" name=""/>
        <p:cNvGrpSpPr/>
        <p:nvPr/>
      </p:nvGrpSpPr>
      <p:grpSpPr>
        <a:xfrm>
          <a:off x="0" y="0"/>
          <a:ext cx="0" cy="0"/>
          <a:chOff x="0" y="0"/>
          <a:chExt cx="0" cy="0"/>
        </a:xfrm>
      </p:grpSpPr>
      <p:sp>
        <p:nvSpPr>
          <p:cNvPr id="8" name="Rectangle 1"/>
          <p:cNvSpPr>
            <a:spLocks/>
          </p:cNvSpPr>
          <p:nvPr/>
        </p:nvSpPr>
        <p:spPr bwMode="auto">
          <a:xfrm>
            <a:off x="0" y="0"/>
            <a:ext cx="12192000" cy="5257800"/>
          </a:xfrm>
          <a:prstGeom prst="rect">
            <a:avLst/>
          </a:prstGeom>
          <a:solidFill>
            <a:srgbClr val="B9E0F7">
              <a:alpha val="60000"/>
            </a:srgbClr>
          </a:solidFill>
          <a:ln w="25400" cap="flat">
            <a:noFill/>
            <a:miter lim="800000"/>
            <a:headEnd type="none" w="med" len="med"/>
            <a:tailEnd type="none" w="med" len="med"/>
          </a:ln>
        </p:spPr>
        <p:txBody>
          <a:bodyPr lIns="0" tIns="0" rIns="0" bIns="0">
            <a:prstTxWarp prst="textNoShape">
              <a:avLst/>
            </a:prstTxWarp>
          </a:bodyPr>
          <a:lstStyle/>
          <a:p>
            <a:pPr defTabSz="342900"/>
            <a:endParaRPr lang="en-US" sz="1350" dirty="0">
              <a:solidFill>
                <a:srgbClr val="A3CA4B">
                  <a:lumMod val="60000"/>
                  <a:lumOff val="40000"/>
                </a:srgbClr>
              </a:solidFill>
            </a:endParaRPr>
          </a:p>
        </p:txBody>
      </p:sp>
      <p:sp>
        <p:nvSpPr>
          <p:cNvPr id="6" name="Rectangle 2"/>
          <p:cNvSpPr>
            <a:spLocks/>
          </p:cNvSpPr>
          <p:nvPr/>
        </p:nvSpPr>
        <p:spPr bwMode="ltGray">
          <a:xfrm>
            <a:off x="0" y="5257800"/>
            <a:ext cx="12192000" cy="1600200"/>
          </a:xfrm>
          <a:prstGeom prst="rect">
            <a:avLst/>
          </a:prstGeom>
          <a:gradFill rotWithShape="0">
            <a:gsLst>
              <a:gs pos="0">
                <a:srgbClr val="003053"/>
              </a:gs>
              <a:gs pos="100000">
                <a:srgbClr val="0083D4"/>
              </a:gs>
            </a:gsLst>
            <a:lin ang="2400000" scaled="1"/>
          </a:gradFill>
          <a:ln w="25400" cap="flat">
            <a:noFill/>
            <a:miter lim="800000"/>
            <a:headEnd type="none" w="med" len="med"/>
            <a:tailEnd type="none" w="med" len="med"/>
          </a:ln>
        </p:spPr>
        <p:txBody>
          <a:bodyPr lIns="0" tIns="0" rIns="0" bIns="0">
            <a:prstTxWarp prst="textNoShape">
              <a:avLst/>
            </a:prstTxWarp>
          </a:bodyPr>
          <a:lstStyle/>
          <a:p>
            <a:pPr defTabSz="342900"/>
            <a:endParaRPr lang="en-US" sz="1350" dirty="0">
              <a:solidFill>
                <a:prstClr val="black"/>
              </a:solidFill>
            </a:endParaRPr>
          </a:p>
        </p:txBody>
      </p:sp>
      <p:sp>
        <p:nvSpPr>
          <p:cNvPr id="2" name="Title 1"/>
          <p:cNvSpPr>
            <a:spLocks noGrp="1"/>
          </p:cNvSpPr>
          <p:nvPr>
            <p:ph type="title" hasCustomPrompt="1"/>
          </p:nvPr>
        </p:nvSpPr>
        <p:spPr>
          <a:xfrm>
            <a:off x="914400" y="457203"/>
            <a:ext cx="9753600" cy="484631"/>
          </a:xfrm>
        </p:spPr>
        <p:txBody>
          <a:bodyPr anchor="t"/>
          <a:lstStyle>
            <a:lvl1pPr>
              <a:defRPr lang="en-US" sz="2250" b="1" i="0" kern="1200" dirty="0">
                <a:solidFill>
                  <a:srgbClr val="007AC2"/>
                </a:solidFill>
                <a:latin typeface="+mj-lt"/>
                <a:ea typeface="+mj-ea"/>
                <a:cs typeface="Avenir LT Std 55 Roman" pitchFamily="34" charset="0"/>
              </a:defRPr>
            </a:lvl1pPr>
          </a:lstStyle>
          <a:p>
            <a:r>
              <a:rPr lang="en-US" dirty="0"/>
              <a:t>Click to edit master title style</a:t>
            </a:r>
          </a:p>
        </p:txBody>
      </p:sp>
      <p:sp>
        <p:nvSpPr>
          <p:cNvPr id="3" name="Content Placeholder 2"/>
          <p:cNvSpPr>
            <a:spLocks noGrp="1"/>
          </p:cNvSpPr>
          <p:nvPr>
            <p:ph idx="1" hasCustomPrompt="1"/>
          </p:nvPr>
        </p:nvSpPr>
        <p:spPr>
          <a:xfrm>
            <a:off x="914400" y="1602421"/>
            <a:ext cx="7315200" cy="2286000"/>
          </a:xfrm>
        </p:spPr>
        <p:txBody>
          <a:bodyPr/>
          <a:lstStyle>
            <a:lvl1pPr marL="0" marR="0" indent="0" algn="l" defTabSz="342900" rtl="0" eaLnBrk="1" fontAlgn="auto" latinLnBrk="0" hangingPunct="1">
              <a:lnSpc>
                <a:spcPct val="100000"/>
              </a:lnSpc>
              <a:spcBef>
                <a:spcPts val="225"/>
              </a:spcBef>
              <a:spcAft>
                <a:spcPts val="900"/>
              </a:spcAft>
              <a:buClrTx/>
              <a:buSzPct val="80000"/>
              <a:buFontTx/>
              <a:buNone/>
              <a:tabLst/>
              <a:defRPr lang="en-US" sz="1950" b="0" i="0" kern="1200">
                <a:solidFill>
                  <a:schemeClr val="tx1"/>
                </a:solidFill>
                <a:latin typeface="+mn-lt"/>
                <a:ea typeface="+mn-ea"/>
                <a:cs typeface="Avenir LT Std 65 Medium" pitchFamily="34" charset="0"/>
              </a:defRPr>
            </a:lvl1pPr>
            <a:lvl2pPr marL="129779" indent="-129779">
              <a:defRPr/>
            </a:lvl2pPr>
            <a:lvl3pPr>
              <a:buFontTx/>
              <a:buNone/>
              <a:defRPr lang="en-US" sz="1800" b="0" i="0" kern="1200">
                <a:solidFill>
                  <a:schemeClr val="tx1"/>
                </a:solidFill>
                <a:latin typeface="Avenir LT Std 55 Roman"/>
                <a:ea typeface="+mn-ea"/>
                <a:cs typeface="Avenir LT Std 55 Roman"/>
              </a:defRPr>
            </a:lvl3pPr>
            <a:lvl4pPr>
              <a:defRPr/>
            </a:lvl4pPr>
            <a:lvl5pPr>
              <a:lnSpc>
                <a:spcPts val="1350"/>
              </a:lnSpc>
              <a:defRPr/>
            </a:lvl5pPr>
          </a:lstStyle>
          <a:p>
            <a:pPr marL="0" marR="0" lvl="0" indent="0" algn="l" defTabSz="342900" rtl="0" eaLnBrk="1" fontAlgn="auto" latinLnBrk="0" hangingPunct="1">
              <a:lnSpc>
                <a:spcPct val="100000"/>
              </a:lnSpc>
              <a:spcBef>
                <a:spcPts val="225"/>
              </a:spcBef>
              <a:spcAft>
                <a:spcPts val="900"/>
              </a:spcAft>
              <a:buClrTx/>
              <a:buSzPct val="80000"/>
              <a:buFontTx/>
              <a:buNone/>
              <a:tabLst/>
              <a:defRPr/>
            </a:pPr>
            <a:r>
              <a:rPr kumimoji="0" lang="en-US" sz="1950" b="0" i="0" u="none" strike="noStrike" kern="1200" cap="none" spc="0" normalizeH="0" baseline="0" noProof="0" dirty="0">
                <a:ln>
                  <a:noFill/>
                </a:ln>
                <a:solidFill>
                  <a:prstClr val="black"/>
                </a:solidFill>
                <a:effectLst/>
                <a:uLnTx/>
                <a:uFillTx/>
                <a:latin typeface="Avenir LT Std 65 Medium"/>
                <a:ea typeface="+mn-ea"/>
                <a:cs typeface="Avenir LT Std 65 Medium"/>
              </a:rPr>
              <a:t>Click to edit body text</a:t>
            </a:r>
          </a:p>
        </p:txBody>
      </p:sp>
    </p:spTree>
    <p:extLst>
      <p:ext uri="{BB962C8B-B14F-4D97-AF65-F5344CB8AC3E}">
        <p14:creationId xmlns:p14="http://schemas.microsoft.com/office/powerpoint/2010/main" val="4127196700"/>
      </p:ext>
    </p:extLst>
  </p:cSld>
  <p:clrMapOvr>
    <a:masterClrMapping/>
  </p:clrMapOvr>
  <p:transition spd="med">
    <p:fade/>
  </p:transition>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InFRM_PARTNER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23029" y="6050992"/>
            <a:ext cx="1181051" cy="512454"/>
          </a:xfrm>
          <a:prstGeom prst="rect">
            <a:avLst/>
          </a:prstGeom>
        </p:spPr>
      </p:pic>
      <p:sp>
        <p:nvSpPr>
          <p:cNvPr id="4" name="Text Placeholder 3"/>
          <p:cNvSpPr>
            <a:spLocks noGrp="1"/>
          </p:cNvSpPr>
          <p:nvPr>
            <p:ph type="body" sz="quarter" idx="10"/>
          </p:nvPr>
        </p:nvSpPr>
        <p:spPr>
          <a:xfrm>
            <a:off x="609600" y="1371600"/>
            <a:ext cx="10972800" cy="470549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4"/>
          </p:nvPr>
        </p:nvSpPr>
        <p:spPr>
          <a:xfrm>
            <a:off x="631560" y="6156460"/>
            <a:ext cx="1219200" cy="365125"/>
          </a:xfrm>
          <a:prstGeom prst="rect">
            <a:avLst/>
          </a:prstGeom>
        </p:spPr>
        <p:txBody>
          <a:bodyPr/>
          <a:lstStyle>
            <a:lvl1pPr algn="ctr">
              <a:defRPr sz="1200" b="0" i="0">
                <a:latin typeface="+mn-lt"/>
              </a:defRPr>
            </a:lvl1pPr>
          </a:lstStyle>
          <a:p>
            <a:fld id="{EF955D11-021D-48D5-ABFA-61591BD70023}" type="slidenum">
              <a:rPr lang="en-US" smtClean="0"/>
              <a:pPr/>
              <a:t>‹#›</a:t>
            </a:fld>
            <a:endParaRPr lang="en-US" dirty="0"/>
          </a:p>
        </p:txBody>
      </p:sp>
    </p:spTree>
    <p:extLst>
      <p:ext uri="{BB962C8B-B14F-4D97-AF65-F5344CB8AC3E}">
        <p14:creationId xmlns:p14="http://schemas.microsoft.com/office/powerpoint/2010/main" val="609074682"/>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TOOLS_InFR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pic>
        <p:nvPicPr>
          <p:cNvPr id="5" name="Picture 4"/>
          <p:cNvPicPr>
            <a:picLocks noChangeAspect="1"/>
          </p:cNvPicPr>
          <p:nvPr userDrawn="1"/>
        </p:nvPicPr>
        <p:blipFill>
          <a:blip r:embed="rId2">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9764360" y="5800795"/>
            <a:ext cx="1129989" cy="914400"/>
          </a:xfrm>
          <a:prstGeom prst="rect">
            <a:avLst/>
          </a:prstGeom>
        </p:spPr>
      </p:pic>
      <p:sp>
        <p:nvSpPr>
          <p:cNvPr id="4" name="Text Placeholder 3"/>
          <p:cNvSpPr>
            <a:spLocks noGrp="1"/>
          </p:cNvSpPr>
          <p:nvPr>
            <p:ph type="body" sz="quarter" idx="10"/>
          </p:nvPr>
        </p:nvSpPr>
        <p:spPr>
          <a:xfrm>
            <a:off x="609600" y="1371600"/>
            <a:ext cx="10972800" cy="470549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4"/>
          </p:nvPr>
        </p:nvSpPr>
        <p:spPr>
          <a:xfrm>
            <a:off x="631560" y="6156460"/>
            <a:ext cx="1219200" cy="365125"/>
          </a:xfrm>
          <a:prstGeom prst="rect">
            <a:avLst/>
          </a:prstGeom>
        </p:spPr>
        <p:txBody>
          <a:bodyPr/>
          <a:lstStyle>
            <a:lvl1pPr algn="ctr">
              <a:defRPr sz="1200" b="0" i="0">
                <a:latin typeface="+mn-lt"/>
              </a:defRPr>
            </a:lvl1pPr>
          </a:lstStyle>
          <a:p>
            <a:fld id="{EF955D11-021D-48D5-ABFA-61591BD70023}" type="slidenum">
              <a:rPr lang="en-US" smtClean="0"/>
              <a:pPr/>
              <a:t>‹#›</a:t>
            </a:fld>
            <a:endParaRPr lang="en-US" dirty="0"/>
          </a:p>
        </p:txBody>
      </p:sp>
    </p:spTree>
    <p:extLst>
      <p:ext uri="{BB962C8B-B14F-4D97-AF65-F5344CB8AC3E}">
        <p14:creationId xmlns:p14="http://schemas.microsoft.com/office/powerpoint/2010/main" val="1252378719"/>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COMMS_InFR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pic>
        <p:nvPicPr>
          <p:cNvPr id="5" name="Picture 4"/>
          <p:cNvPicPr>
            <a:picLocks noChangeAspect="1"/>
          </p:cNvPicPr>
          <p:nvPr userDrawn="1"/>
        </p:nvPicPr>
        <p:blipFill>
          <a:blip r:embed="rId2" cstate="print">
            <a:duotone>
              <a:prstClr val="black"/>
              <a:schemeClr val="tx2">
                <a:lumMod val="60000"/>
                <a:lumOff val="40000"/>
                <a:tint val="45000"/>
                <a:satMod val="400000"/>
              </a:schemeClr>
            </a:duotone>
            <a:extLst>
              <a:ext uri="{28A0092B-C50C-407E-A947-70E740481C1C}">
                <a14:useLocalDpi xmlns:a14="http://schemas.microsoft.com/office/drawing/2010/main" val="0"/>
              </a:ext>
            </a:extLst>
          </a:blip>
          <a:stretch>
            <a:fillRect/>
          </a:stretch>
        </p:blipFill>
        <p:spPr>
          <a:xfrm>
            <a:off x="9738960" y="5869525"/>
            <a:ext cx="1097280" cy="822960"/>
          </a:xfrm>
          <a:prstGeom prst="rect">
            <a:avLst/>
          </a:prstGeom>
        </p:spPr>
      </p:pic>
      <p:sp>
        <p:nvSpPr>
          <p:cNvPr id="4" name="Text Placeholder 3"/>
          <p:cNvSpPr>
            <a:spLocks noGrp="1"/>
          </p:cNvSpPr>
          <p:nvPr>
            <p:ph type="body" sz="quarter" idx="10"/>
          </p:nvPr>
        </p:nvSpPr>
        <p:spPr>
          <a:xfrm>
            <a:off x="609600" y="1371600"/>
            <a:ext cx="10972800" cy="470549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4"/>
          </p:nvPr>
        </p:nvSpPr>
        <p:spPr>
          <a:xfrm>
            <a:off x="631560" y="6156460"/>
            <a:ext cx="1219200" cy="365125"/>
          </a:xfrm>
          <a:prstGeom prst="rect">
            <a:avLst/>
          </a:prstGeom>
        </p:spPr>
        <p:txBody>
          <a:bodyPr/>
          <a:lstStyle>
            <a:lvl1pPr algn="ctr">
              <a:defRPr sz="1200" b="0" i="0">
                <a:latin typeface="+mn-lt"/>
              </a:defRPr>
            </a:lvl1pPr>
          </a:lstStyle>
          <a:p>
            <a:fld id="{EF955D11-021D-48D5-ABFA-61591BD70023}" type="slidenum">
              <a:rPr lang="en-US" smtClean="0"/>
              <a:pPr/>
              <a:t>‹#›</a:t>
            </a:fld>
            <a:endParaRPr lang="en-US" dirty="0"/>
          </a:p>
        </p:txBody>
      </p:sp>
    </p:spTree>
    <p:extLst>
      <p:ext uri="{BB962C8B-B14F-4D97-AF65-F5344CB8AC3E}">
        <p14:creationId xmlns:p14="http://schemas.microsoft.com/office/powerpoint/2010/main" val="3533002683"/>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DATA_InFR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0"/>
          </p:nvPr>
        </p:nvSpPr>
        <p:spPr>
          <a:xfrm>
            <a:off x="609600" y="1371600"/>
            <a:ext cx="10972800" cy="470549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5" name="Picture 4"/>
          <p:cNvPicPr>
            <a:picLocks noChangeAspect="1"/>
          </p:cNvPicPr>
          <p:nvPr userDrawn="1"/>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9816987" y="5993448"/>
            <a:ext cx="731520" cy="548640"/>
          </a:xfrm>
          <a:prstGeom prst="rect">
            <a:avLst/>
          </a:prstGeom>
        </p:spPr>
      </p:pic>
      <p:sp>
        <p:nvSpPr>
          <p:cNvPr id="7" name="Slide Number Placeholder 6"/>
          <p:cNvSpPr>
            <a:spLocks noGrp="1"/>
          </p:cNvSpPr>
          <p:nvPr>
            <p:ph type="sldNum" sz="quarter" idx="4"/>
          </p:nvPr>
        </p:nvSpPr>
        <p:spPr>
          <a:xfrm>
            <a:off x="631560" y="6156460"/>
            <a:ext cx="1219200" cy="365125"/>
          </a:xfrm>
          <a:prstGeom prst="rect">
            <a:avLst/>
          </a:prstGeom>
        </p:spPr>
        <p:txBody>
          <a:bodyPr/>
          <a:lstStyle>
            <a:lvl1pPr algn="ctr">
              <a:defRPr sz="1200" b="0" i="0">
                <a:latin typeface="+mn-lt"/>
              </a:defRPr>
            </a:lvl1pPr>
          </a:lstStyle>
          <a:p>
            <a:fld id="{EF955D11-021D-48D5-ABFA-61591BD70023}" type="slidenum">
              <a:rPr lang="en-US" smtClean="0"/>
              <a:pPr/>
              <a:t>‹#›</a:t>
            </a:fld>
            <a:endParaRPr lang="en-US" dirty="0"/>
          </a:p>
        </p:txBody>
      </p:sp>
    </p:spTree>
    <p:extLst>
      <p:ext uri="{BB962C8B-B14F-4D97-AF65-F5344CB8AC3E}">
        <p14:creationId xmlns:p14="http://schemas.microsoft.com/office/powerpoint/2010/main" val="3868818308"/>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ANALYTICS_InFR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865385" y="6031370"/>
            <a:ext cx="1391476" cy="640080"/>
          </a:xfrm>
          <a:prstGeom prst="rect">
            <a:avLst/>
          </a:prstGeom>
        </p:spPr>
      </p:pic>
      <p:sp>
        <p:nvSpPr>
          <p:cNvPr id="4" name="Text Placeholder 3"/>
          <p:cNvSpPr>
            <a:spLocks noGrp="1"/>
          </p:cNvSpPr>
          <p:nvPr>
            <p:ph type="body" sz="quarter" idx="10"/>
          </p:nvPr>
        </p:nvSpPr>
        <p:spPr>
          <a:xfrm>
            <a:off x="609600" y="1371600"/>
            <a:ext cx="10972800" cy="470549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4"/>
          </p:nvPr>
        </p:nvSpPr>
        <p:spPr>
          <a:xfrm>
            <a:off x="631560" y="6156460"/>
            <a:ext cx="1219200" cy="365125"/>
          </a:xfrm>
          <a:prstGeom prst="rect">
            <a:avLst/>
          </a:prstGeom>
        </p:spPr>
        <p:txBody>
          <a:bodyPr/>
          <a:lstStyle>
            <a:lvl1pPr algn="ctr">
              <a:defRPr sz="1200" b="0" i="0">
                <a:latin typeface="+mn-lt"/>
              </a:defRPr>
            </a:lvl1pPr>
          </a:lstStyle>
          <a:p>
            <a:fld id="{EF955D11-021D-48D5-ABFA-61591BD70023}" type="slidenum">
              <a:rPr lang="en-US" smtClean="0"/>
              <a:pPr/>
              <a:t>‹#›</a:t>
            </a:fld>
            <a:endParaRPr lang="en-US" dirty="0"/>
          </a:p>
        </p:txBody>
      </p:sp>
    </p:spTree>
    <p:extLst>
      <p:ext uri="{BB962C8B-B14F-4D97-AF65-F5344CB8AC3E}">
        <p14:creationId xmlns:p14="http://schemas.microsoft.com/office/powerpoint/2010/main" val="2133545572"/>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Transition Slide 3">
    <p:spTree>
      <p:nvGrpSpPr>
        <p:cNvPr id="1" name=""/>
        <p:cNvGrpSpPr/>
        <p:nvPr/>
      </p:nvGrpSpPr>
      <p:grpSpPr>
        <a:xfrm>
          <a:off x="0" y="0"/>
          <a:ext cx="0" cy="0"/>
          <a:chOff x="0" y="0"/>
          <a:chExt cx="0" cy="0"/>
        </a:xfrm>
      </p:grpSpPr>
      <p:sp>
        <p:nvSpPr>
          <p:cNvPr id="5" name="Slide Number Placeholder 6"/>
          <p:cNvSpPr>
            <a:spLocks noGrp="1"/>
          </p:cNvSpPr>
          <p:nvPr>
            <p:ph type="sldNum" sz="quarter" idx="12"/>
          </p:nvPr>
        </p:nvSpPr>
        <p:spPr>
          <a:xfrm>
            <a:off x="8610600" y="6176964"/>
            <a:ext cx="2971800" cy="365125"/>
          </a:xfrm>
          <a:prstGeom prst="rect">
            <a:avLst/>
          </a:prstGeom>
        </p:spPr>
        <p:txBody>
          <a:bodyPr/>
          <a:lstStyle>
            <a:lvl1pPr algn="r">
              <a:defRPr sz="1200">
                <a:latin typeface="+mn-lt"/>
              </a:defRPr>
            </a:lvl1pPr>
          </a:lstStyle>
          <a:p>
            <a:fld id="{EF955D11-021D-48D5-ABFA-61591BD70023}" type="slidenum">
              <a:rPr lang="en-US" smtClean="0"/>
              <a:pPr/>
              <a:t>‹#›</a:t>
            </a:fld>
            <a:endParaRPr lang="en-US" dirty="0"/>
          </a:p>
        </p:txBody>
      </p:sp>
      <p:pic>
        <p:nvPicPr>
          <p:cNvPr id="6" name="Picture 5"/>
          <p:cNvPicPr>
            <a:picLocks noChangeAspect="1"/>
          </p:cNvPicPr>
          <p:nvPr userDrawn="1"/>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0" y="1"/>
            <a:ext cx="12192000" cy="6855715"/>
          </a:xfrm>
          <a:prstGeom prst="rect">
            <a:avLst/>
          </a:prstGeom>
        </p:spPr>
      </p:pic>
      <p:sp>
        <p:nvSpPr>
          <p:cNvPr id="8" name="Title 7"/>
          <p:cNvSpPr>
            <a:spLocks noGrp="1"/>
          </p:cNvSpPr>
          <p:nvPr>
            <p:ph type="title"/>
          </p:nvPr>
        </p:nvSpPr>
        <p:spPr>
          <a:xfrm>
            <a:off x="732754" y="1607520"/>
            <a:ext cx="10849647" cy="2058018"/>
          </a:xfrm>
        </p:spPr>
        <p:txBody>
          <a:bodyPr/>
          <a:lstStyle>
            <a:lvl1pPr>
              <a:defRPr sz="40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2654767463"/>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InFRM_Texa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pic>
        <p:nvPicPr>
          <p:cNvPr id="5" name="Picture 4"/>
          <p:cNvPicPr>
            <a:picLocks noChangeAspect="1"/>
          </p:cNvPicPr>
          <p:nvPr userDrawn="1"/>
        </p:nvPicPr>
        <p:blipFill>
          <a:blip r:embed="rId2" cstate="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9692627" y="5760720"/>
            <a:ext cx="1463040" cy="1097280"/>
          </a:xfrm>
          <a:prstGeom prst="rect">
            <a:avLst/>
          </a:prstGeom>
        </p:spPr>
      </p:pic>
      <p:sp>
        <p:nvSpPr>
          <p:cNvPr id="4" name="Text Placeholder 3"/>
          <p:cNvSpPr>
            <a:spLocks noGrp="1"/>
          </p:cNvSpPr>
          <p:nvPr>
            <p:ph type="body" sz="quarter" idx="10"/>
          </p:nvPr>
        </p:nvSpPr>
        <p:spPr>
          <a:xfrm>
            <a:off x="609600" y="1371600"/>
            <a:ext cx="10972800" cy="470549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4"/>
          </p:nvPr>
        </p:nvSpPr>
        <p:spPr>
          <a:xfrm>
            <a:off x="631560" y="6156460"/>
            <a:ext cx="1219200" cy="365125"/>
          </a:xfrm>
          <a:prstGeom prst="rect">
            <a:avLst/>
          </a:prstGeom>
        </p:spPr>
        <p:txBody>
          <a:bodyPr/>
          <a:lstStyle>
            <a:lvl1pPr algn="ctr">
              <a:defRPr sz="1200" b="0" i="0">
                <a:latin typeface="+mn-lt"/>
              </a:defRPr>
            </a:lvl1pPr>
          </a:lstStyle>
          <a:p>
            <a:fld id="{EF955D11-021D-48D5-ABFA-61591BD70023}" type="slidenum">
              <a:rPr lang="en-US" smtClean="0"/>
              <a:pPr/>
              <a:t>‹#›</a:t>
            </a:fld>
            <a:endParaRPr lang="en-US" dirty="0"/>
          </a:p>
        </p:txBody>
      </p:sp>
    </p:spTree>
    <p:extLst>
      <p:ext uri="{BB962C8B-B14F-4D97-AF65-F5344CB8AC3E}">
        <p14:creationId xmlns:p14="http://schemas.microsoft.com/office/powerpoint/2010/main" val="2907940354"/>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InFRM_Oklaho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0"/>
          </p:nvPr>
        </p:nvSpPr>
        <p:spPr>
          <a:xfrm>
            <a:off x="609600" y="1371600"/>
            <a:ext cx="10972800" cy="470549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5" name="Picture 4"/>
          <p:cNvPicPr>
            <a:picLocks noChangeAspect="1"/>
          </p:cNvPicPr>
          <p:nvPr userDrawn="1"/>
        </p:nvPicPr>
        <p:blipFill>
          <a:blip r:embed="rId2" cstate="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9561973" y="5664389"/>
            <a:ext cx="1706880" cy="1280160"/>
          </a:xfrm>
          <a:prstGeom prst="rect">
            <a:avLst/>
          </a:prstGeom>
        </p:spPr>
      </p:pic>
      <p:sp>
        <p:nvSpPr>
          <p:cNvPr id="7" name="Slide Number Placeholder 6"/>
          <p:cNvSpPr>
            <a:spLocks noGrp="1"/>
          </p:cNvSpPr>
          <p:nvPr>
            <p:ph type="sldNum" sz="quarter" idx="4"/>
          </p:nvPr>
        </p:nvSpPr>
        <p:spPr>
          <a:xfrm>
            <a:off x="631560" y="6156460"/>
            <a:ext cx="1219200" cy="365125"/>
          </a:xfrm>
          <a:prstGeom prst="rect">
            <a:avLst/>
          </a:prstGeom>
        </p:spPr>
        <p:txBody>
          <a:bodyPr/>
          <a:lstStyle>
            <a:lvl1pPr algn="ctr">
              <a:defRPr sz="1200" b="0" i="0">
                <a:latin typeface="+mn-lt"/>
              </a:defRPr>
            </a:lvl1pPr>
          </a:lstStyle>
          <a:p>
            <a:fld id="{EF955D11-021D-48D5-ABFA-61591BD70023}" type="slidenum">
              <a:rPr lang="en-US" smtClean="0"/>
              <a:pPr/>
              <a:t>‹#›</a:t>
            </a:fld>
            <a:endParaRPr lang="en-US" dirty="0"/>
          </a:p>
        </p:txBody>
      </p:sp>
    </p:spTree>
    <p:extLst>
      <p:ext uri="{BB962C8B-B14F-4D97-AF65-F5344CB8AC3E}">
        <p14:creationId xmlns:p14="http://schemas.microsoft.com/office/powerpoint/2010/main" val="2666782619"/>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InFRM_Louisian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pic>
        <p:nvPicPr>
          <p:cNvPr id="5" name="Picture 4"/>
          <p:cNvPicPr>
            <a:picLocks noChangeAspect="1"/>
          </p:cNvPicPr>
          <p:nvPr userDrawn="1"/>
        </p:nvPicPr>
        <p:blipFill>
          <a:blip r:embed="rId2" cstate="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9814547" y="5781745"/>
            <a:ext cx="1341120" cy="1005840"/>
          </a:xfrm>
          <a:prstGeom prst="rect">
            <a:avLst/>
          </a:prstGeom>
        </p:spPr>
      </p:pic>
      <p:sp>
        <p:nvSpPr>
          <p:cNvPr id="4" name="Text Placeholder 3"/>
          <p:cNvSpPr>
            <a:spLocks noGrp="1"/>
          </p:cNvSpPr>
          <p:nvPr>
            <p:ph type="body" sz="quarter" idx="10"/>
          </p:nvPr>
        </p:nvSpPr>
        <p:spPr>
          <a:xfrm>
            <a:off x="609600" y="1371600"/>
            <a:ext cx="10972800" cy="470549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4"/>
          </p:nvPr>
        </p:nvSpPr>
        <p:spPr>
          <a:xfrm>
            <a:off x="631560" y="6156460"/>
            <a:ext cx="1219200" cy="365125"/>
          </a:xfrm>
          <a:prstGeom prst="rect">
            <a:avLst/>
          </a:prstGeom>
        </p:spPr>
        <p:txBody>
          <a:bodyPr/>
          <a:lstStyle>
            <a:lvl1pPr algn="ctr">
              <a:defRPr sz="1200" b="0" i="0">
                <a:latin typeface="+mn-lt"/>
              </a:defRPr>
            </a:lvl1pPr>
          </a:lstStyle>
          <a:p>
            <a:fld id="{EF955D11-021D-48D5-ABFA-61591BD70023}" type="slidenum">
              <a:rPr lang="en-US" smtClean="0"/>
              <a:pPr/>
              <a:t>‹#›</a:t>
            </a:fld>
            <a:endParaRPr lang="en-US" dirty="0"/>
          </a:p>
        </p:txBody>
      </p:sp>
    </p:spTree>
    <p:extLst>
      <p:ext uri="{BB962C8B-B14F-4D97-AF65-F5344CB8AC3E}">
        <p14:creationId xmlns:p14="http://schemas.microsoft.com/office/powerpoint/2010/main" val="3674345800"/>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InFRM_Arkansa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pic>
        <p:nvPicPr>
          <p:cNvPr id="5" name="Picture 4"/>
          <p:cNvPicPr>
            <a:picLocks noChangeAspect="1"/>
          </p:cNvPicPr>
          <p:nvPr userDrawn="1"/>
        </p:nvPicPr>
        <p:blipFill>
          <a:blip r:embed="rId2" cstate="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9912287" y="5982998"/>
            <a:ext cx="914400" cy="685800"/>
          </a:xfrm>
          <a:prstGeom prst="rect">
            <a:avLst/>
          </a:prstGeom>
        </p:spPr>
      </p:pic>
      <p:sp>
        <p:nvSpPr>
          <p:cNvPr id="4" name="Text Placeholder 3"/>
          <p:cNvSpPr>
            <a:spLocks noGrp="1"/>
          </p:cNvSpPr>
          <p:nvPr>
            <p:ph type="body" sz="quarter" idx="10"/>
          </p:nvPr>
        </p:nvSpPr>
        <p:spPr>
          <a:xfrm>
            <a:off x="609600" y="1371600"/>
            <a:ext cx="10972800" cy="470549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4"/>
          </p:nvPr>
        </p:nvSpPr>
        <p:spPr>
          <a:xfrm>
            <a:off x="631560" y="6156460"/>
            <a:ext cx="1219200" cy="365125"/>
          </a:xfrm>
          <a:prstGeom prst="rect">
            <a:avLst/>
          </a:prstGeom>
        </p:spPr>
        <p:txBody>
          <a:bodyPr/>
          <a:lstStyle>
            <a:lvl1pPr algn="ctr">
              <a:defRPr sz="1200" b="0" i="0">
                <a:latin typeface="+mn-lt"/>
              </a:defRPr>
            </a:lvl1pPr>
          </a:lstStyle>
          <a:p>
            <a:fld id="{EF955D11-021D-48D5-ABFA-61591BD70023}" type="slidenum">
              <a:rPr lang="en-US" smtClean="0"/>
              <a:pPr/>
              <a:t>‹#›</a:t>
            </a:fld>
            <a:endParaRPr lang="en-US" dirty="0"/>
          </a:p>
        </p:txBody>
      </p:sp>
    </p:spTree>
    <p:extLst>
      <p:ext uri="{BB962C8B-B14F-4D97-AF65-F5344CB8AC3E}">
        <p14:creationId xmlns:p14="http://schemas.microsoft.com/office/powerpoint/2010/main" val="42665368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_bullet_blue">
    <p:spTree>
      <p:nvGrpSpPr>
        <p:cNvPr id="1" name=""/>
        <p:cNvGrpSpPr/>
        <p:nvPr/>
      </p:nvGrpSpPr>
      <p:grpSpPr>
        <a:xfrm>
          <a:off x="0" y="0"/>
          <a:ext cx="0" cy="0"/>
          <a:chOff x="0" y="0"/>
          <a:chExt cx="0" cy="0"/>
        </a:xfrm>
      </p:grpSpPr>
      <p:sp>
        <p:nvSpPr>
          <p:cNvPr id="4" name="Rectangle 1"/>
          <p:cNvSpPr>
            <a:spLocks/>
          </p:cNvSpPr>
          <p:nvPr userDrawn="1"/>
        </p:nvSpPr>
        <p:spPr bwMode="auto">
          <a:xfrm>
            <a:off x="0" y="0"/>
            <a:ext cx="12192000" cy="5257800"/>
          </a:xfrm>
          <a:prstGeom prst="rect">
            <a:avLst/>
          </a:prstGeom>
          <a:solidFill>
            <a:srgbClr val="B9E0F7">
              <a:alpha val="60000"/>
            </a:srgbClr>
          </a:solidFill>
          <a:ln w="25400" cap="flat">
            <a:noFill/>
            <a:miter lim="800000"/>
            <a:headEnd type="none" w="med" len="med"/>
            <a:tailEnd type="none" w="med" len="med"/>
          </a:ln>
        </p:spPr>
        <p:txBody>
          <a:bodyPr lIns="0" tIns="0" rIns="0" bIns="0">
            <a:prstTxWarp prst="textNoShape">
              <a:avLst/>
            </a:prstTxWarp>
          </a:bodyPr>
          <a:lstStyle/>
          <a:p>
            <a:pPr defTabSz="342900"/>
            <a:endParaRPr lang="en-US" sz="1350" dirty="0">
              <a:solidFill>
                <a:srgbClr val="A3CA4B">
                  <a:lumMod val="60000"/>
                  <a:lumOff val="40000"/>
                </a:srgbClr>
              </a:solidFill>
            </a:endParaRPr>
          </a:p>
        </p:txBody>
      </p:sp>
      <p:sp>
        <p:nvSpPr>
          <p:cNvPr id="5" name="Rectangle 1"/>
          <p:cNvSpPr>
            <a:spLocks/>
          </p:cNvSpPr>
          <p:nvPr userDrawn="1"/>
        </p:nvSpPr>
        <p:spPr bwMode="ltGray">
          <a:xfrm>
            <a:off x="0" y="5257800"/>
            <a:ext cx="12192000" cy="1600200"/>
          </a:xfrm>
          <a:prstGeom prst="rect">
            <a:avLst/>
          </a:prstGeom>
          <a:gradFill rotWithShape="0">
            <a:gsLst>
              <a:gs pos="0">
                <a:srgbClr val="003053"/>
              </a:gs>
              <a:gs pos="100000">
                <a:srgbClr val="0083D4"/>
              </a:gs>
            </a:gsLst>
            <a:lin ang="2400000" scaled="1"/>
          </a:gradFill>
          <a:ln w="25400" cap="flat">
            <a:noFill/>
            <a:miter lim="800000"/>
            <a:headEnd type="none" w="med" len="med"/>
            <a:tailEnd type="none" w="med" len="med"/>
          </a:ln>
        </p:spPr>
        <p:txBody>
          <a:bodyPr lIns="0" tIns="0" rIns="0" bIns="0">
            <a:prstTxWarp prst="textNoShape">
              <a:avLst/>
            </a:prstTxWarp>
          </a:bodyPr>
          <a:lstStyle/>
          <a:p>
            <a:pPr defTabSz="342900"/>
            <a:endParaRPr lang="en-US" sz="1350" dirty="0">
              <a:solidFill>
                <a:prstClr val="black"/>
              </a:solidFill>
            </a:endParaRPr>
          </a:p>
        </p:txBody>
      </p:sp>
      <p:sp>
        <p:nvSpPr>
          <p:cNvPr id="2" name="Title 1"/>
          <p:cNvSpPr>
            <a:spLocks noGrp="1"/>
          </p:cNvSpPr>
          <p:nvPr>
            <p:ph type="title" hasCustomPrompt="1"/>
          </p:nvPr>
        </p:nvSpPr>
        <p:spPr/>
        <p:txBody>
          <a:bodyPr/>
          <a:lstStyle>
            <a:lvl1pPr algn="l" defTabSz="342900" rtl="0" eaLnBrk="1" latinLnBrk="0" hangingPunct="1">
              <a:lnSpc>
                <a:spcPct val="100000"/>
              </a:lnSpc>
              <a:spcBef>
                <a:spcPct val="0"/>
              </a:spcBef>
              <a:buNone/>
              <a:defRPr lang="en-US" sz="2250" b="1" i="0" kern="1200">
                <a:solidFill>
                  <a:srgbClr val="007AC2"/>
                </a:solidFill>
                <a:latin typeface="+mj-lt"/>
                <a:ea typeface="+mj-ea"/>
                <a:cs typeface="Avenir LT Std 55 Roman" pitchFamily="34" charset="0"/>
              </a:defRPr>
            </a:lvl1pPr>
          </a:lstStyle>
          <a:p>
            <a:r>
              <a:rPr lang="en-US"/>
              <a:t>Click to edit master title style</a:t>
            </a:r>
          </a:p>
        </p:txBody>
      </p:sp>
      <p:sp>
        <p:nvSpPr>
          <p:cNvPr id="3" name="Content Placeholder 2"/>
          <p:cNvSpPr>
            <a:spLocks noGrp="1"/>
          </p:cNvSpPr>
          <p:nvPr>
            <p:ph idx="1"/>
          </p:nvPr>
        </p:nvSpPr>
        <p:spPr/>
        <p:txBody>
          <a:bodyPr/>
          <a:lstStyle>
            <a:lvl2pPr marL="301752" indent="-130302">
              <a:lnSpc>
                <a:spcPts val="2025"/>
              </a:lnSpc>
              <a:spcAft>
                <a:spcPts val="900"/>
              </a:spcAft>
              <a:defRPr sz="1800">
                <a:latin typeface="+mn-lt"/>
              </a:defRPr>
            </a:lvl2pPr>
            <a:lvl3pPr marL="427435" indent="-82154">
              <a:lnSpc>
                <a:spcPct val="100000"/>
              </a:lnSpc>
              <a:spcAft>
                <a:spcPts val="450"/>
              </a:spcAft>
              <a:defRPr sz="1800">
                <a:latin typeface="+mn-lt"/>
              </a:defRPr>
            </a:lvl3pPr>
            <a:lvl4pPr marL="600075" indent="-130969">
              <a:lnSpc>
                <a:spcPct val="100000"/>
              </a:lnSpc>
              <a:spcAft>
                <a:spcPts val="450"/>
              </a:spcAft>
              <a:defRPr sz="1800">
                <a:latin typeface="+mn-lt"/>
              </a:defRPr>
            </a:lvl4pPr>
            <a:lvl5pPr>
              <a:lnSpc>
                <a:spcPct val="100000"/>
              </a:lnSpc>
              <a:spcAft>
                <a:spcPts val="450"/>
              </a:spcAft>
              <a:defRPr sz="18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997523457"/>
      </p:ext>
    </p:extLst>
  </p:cSld>
  <p:clrMapOvr>
    <a:masterClrMapping/>
  </p:clrMapOvr>
  <p:transition spd="med">
    <p:fade/>
  </p:transition>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InFRM_NewMexic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pic>
        <p:nvPicPr>
          <p:cNvPr id="5" name="Picture 4"/>
          <p:cNvPicPr>
            <a:picLocks noChangeAspect="1"/>
          </p:cNvPicPr>
          <p:nvPr userDrawn="1"/>
        </p:nvPicPr>
        <p:blipFill>
          <a:blip r:embed="rId2" cstate="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9734080" y="5887747"/>
            <a:ext cx="1219200" cy="914400"/>
          </a:xfrm>
          <a:prstGeom prst="rect">
            <a:avLst/>
          </a:prstGeom>
        </p:spPr>
      </p:pic>
      <p:sp>
        <p:nvSpPr>
          <p:cNvPr id="4" name="Text Placeholder 3"/>
          <p:cNvSpPr>
            <a:spLocks noGrp="1"/>
          </p:cNvSpPr>
          <p:nvPr>
            <p:ph type="body" sz="quarter" idx="10"/>
          </p:nvPr>
        </p:nvSpPr>
        <p:spPr>
          <a:xfrm>
            <a:off x="609600" y="1371600"/>
            <a:ext cx="10972800" cy="470549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4"/>
          </p:nvPr>
        </p:nvSpPr>
        <p:spPr>
          <a:xfrm>
            <a:off x="631560" y="6156460"/>
            <a:ext cx="1219200" cy="365125"/>
          </a:xfrm>
          <a:prstGeom prst="rect">
            <a:avLst/>
          </a:prstGeom>
        </p:spPr>
        <p:txBody>
          <a:bodyPr/>
          <a:lstStyle>
            <a:lvl1pPr algn="ctr">
              <a:defRPr sz="1200" b="0" i="0">
                <a:latin typeface="+mn-lt"/>
              </a:defRPr>
            </a:lvl1pPr>
          </a:lstStyle>
          <a:p>
            <a:fld id="{EF955D11-021D-48D5-ABFA-61591BD70023}" type="slidenum">
              <a:rPr lang="en-US" smtClean="0"/>
              <a:pPr/>
              <a:t>‹#›</a:t>
            </a:fld>
            <a:endParaRPr lang="en-US" dirty="0"/>
          </a:p>
        </p:txBody>
      </p:sp>
    </p:spTree>
    <p:extLst>
      <p:ext uri="{BB962C8B-B14F-4D97-AF65-F5344CB8AC3E}">
        <p14:creationId xmlns:p14="http://schemas.microsoft.com/office/powerpoint/2010/main" val="2689467251"/>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455731"/>
            <a:ext cx="5284013" cy="4477805"/>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096000" y="1455731"/>
            <a:ext cx="5486400" cy="4477805"/>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6"/>
          <p:cNvSpPr>
            <a:spLocks noGrp="1"/>
          </p:cNvSpPr>
          <p:nvPr>
            <p:ph type="sldNum" sz="quarter" idx="4"/>
          </p:nvPr>
        </p:nvSpPr>
        <p:spPr>
          <a:xfrm>
            <a:off x="631560" y="6156460"/>
            <a:ext cx="1219200" cy="365125"/>
          </a:xfrm>
          <a:prstGeom prst="rect">
            <a:avLst/>
          </a:prstGeom>
        </p:spPr>
        <p:txBody>
          <a:bodyPr/>
          <a:lstStyle>
            <a:lvl1pPr algn="ctr">
              <a:defRPr sz="1200" b="0" i="0">
                <a:latin typeface="+mn-lt"/>
              </a:defRPr>
            </a:lvl1pPr>
          </a:lstStyle>
          <a:p>
            <a:fld id="{EF955D11-021D-48D5-ABFA-61591BD70023}" type="slidenum">
              <a:rPr lang="en-US" smtClean="0"/>
              <a:pPr/>
              <a:t>‹#›</a:t>
            </a:fld>
            <a:endParaRPr lang="en-US" dirty="0"/>
          </a:p>
        </p:txBody>
      </p:sp>
    </p:spTree>
    <p:extLst>
      <p:ext uri="{BB962C8B-B14F-4D97-AF65-F5344CB8AC3E}">
        <p14:creationId xmlns:p14="http://schemas.microsoft.com/office/powerpoint/2010/main" val="4233060618"/>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602" y="1434306"/>
            <a:ext cx="5284012" cy="823912"/>
          </a:xfrm>
          <a:solidFill>
            <a:schemeClr val="accent1"/>
          </a:solidFill>
        </p:spPr>
        <p:txBody>
          <a:bodyPr anchor="ctr"/>
          <a:lstStyle>
            <a:lvl1pPr marL="0" indent="0" algn="ctr">
              <a:buNone/>
              <a:defRPr sz="2800" b="1">
                <a:solidFill>
                  <a:schemeClr val="bg1">
                    <a:lumMod val="9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a:t>
            </a:r>
          </a:p>
        </p:txBody>
      </p:sp>
      <p:sp>
        <p:nvSpPr>
          <p:cNvPr id="4" name="Content Placeholder 3"/>
          <p:cNvSpPr>
            <a:spLocks noGrp="1"/>
          </p:cNvSpPr>
          <p:nvPr>
            <p:ph sz="half" idx="2"/>
          </p:nvPr>
        </p:nvSpPr>
        <p:spPr>
          <a:xfrm>
            <a:off x="609602" y="2258218"/>
            <a:ext cx="5284012" cy="3684588"/>
          </a:xfrm>
        </p:spPr>
        <p:txBody>
          <a:bodyPr/>
          <a:lstStyle>
            <a:lvl1pPr>
              <a:defRPr sz="2400"/>
            </a:lvl1pPr>
            <a:lvl2pPr>
              <a:defRPr sz="2000"/>
            </a:lvl2pPr>
            <a:lvl3pPr>
              <a:defRPr sz="18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197193" y="1434306"/>
            <a:ext cx="5385207" cy="823912"/>
          </a:xfrm>
          <a:solidFill>
            <a:schemeClr val="accent1"/>
          </a:solidFill>
        </p:spPr>
        <p:txBody>
          <a:bodyPr anchor="ctr"/>
          <a:lstStyle>
            <a:lvl1pPr marL="0" indent="0" algn="ctr">
              <a:buNone/>
              <a:defRPr sz="2800" b="1">
                <a:solidFill>
                  <a:schemeClr val="bg1">
                    <a:lumMod val="9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a:t>
            </a:r>
          </a:p>
        </p:txBody>
      </p:sp>
      <p:sp>
        <p:nvSpPr>
          <p:cNvPr id="6" name="Content Placeholder 5"/>
          <p:cNvSpPr>
            <a:spLocks noGrp="1"/>
          </p:cNvSpPr>
          <p:nvPr>
            <p:ph sz="quarter" idx="4"/>
          </p:nvPr>
        </p:nvSpPr>
        <p:spPr>
          <a:xfrm>
            <a:off x="6197193" y="2258218"/>
            <a:ext cx="5385207" cy="3684588"/>
          </a:xfrm>
        </p:spPr>
        <p:txBody>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itle 1"/>
          <p:cNvSpPr>
            <a:spLocks noGrp="1"/>
          </p:cNvSpPr>
          <p:nvPr>
            <p:ph type="title"/>
          </p:nvPr>
        </p:nvSpPr>
        <p:spPr>
          <a:xfrm>
            <a:off x="609600" y="46038"/>
            <a:ext cx="10972800" cy="1154112"/>
          </a:xfrm>
        </p:spPr>
        <p:txBody>
          <a:bodyPr/>
          <a:lstStyle/>
          <a:p>
            <a:r>
              <a:rPr lang="en-US"/>
              <a:t>Click to edit Master title style</a:t>
            </a:r>
          </a:p>
        </p:txBody>
      </p:sp>
      <p:sp>
        <p:nvSpPr>
          <p:cNvPr id="8" name="Slide Number Placeholder 6"/>
          <p:cNvSpPr>
            <a:spLocks noGrp="1"/>
          </p:cNvSpPr>
          <p:nvPr>
            <p:ph type="sldNum" sz="quarter" idx="10"/>
          </p:nvPr>
        </p:nvSpPr>
        <p:spPr>
          <a:xfrm>
            <a:off x="631560" y="6156460"/>
            <a:ext cx="1219200" cy="365125"/>
          </a:xfrm>
          <a:prstGeom prst="rect">
            <a:avLst/>
          </a:prstGeom>
        </p:spPr>
        <p:txBody>
          <a:bodyPr/>
          <a:lstStyle>
            <a:lvl1pPr algn="ctr">
              <a:defRPr sz="1200" b="0" i="0">
                <a:latin typeface="+mn-lt"/>
              </a:defRPr>
            </a:lvl1pPr>
          </a:lstStyle>
          <a:p>
            <a:fld id="{EF955D11-021D-48D5-ABFA-61591BD70023}" type="slidenum">
              <a:rPr lang="en-US" smtClean="0"/>
              <a:pPr/>
              <a:t>‹#›</a:t>
            </a:fld>
            <a:endParaRPr lang="en-US" dirty="0"/>
          </a:p>
        </p:txBody>
      </p:sp>
    </p:spTree>
    <p:extLst>
      <p:ext uri="{BB962C8B-B14F-4D97-AF65-F5344CB8AC3E}">
        <p14:creationId xmlns:p14="http://schemas.microsoft.com/office/powerpoint/2010/main" val="115919778"/>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userDrawn="1">
  <p:cSld name="Title Alternate">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0"/>
            <a:ext cx="12186583" cy="6858000"/>
          </a:xfrm>
          <a:prstGeom prst="rect">
            <a:avLst/>
          </a:prstGeom>
        </p:spPr>
      </p:pic>
      <p:sp>
        <p:nvSpPr>
          <p:cNvPr id="5" name="Title 4"/>
          <p:cNvSpPr>
            <a:spLocks noGrp="1"/>
          </p:cNvSpPr>
          <p:nvPr>
            <p:ph type="title"/>
          </p:nvPr>
        </p:nvSpPr>
        <p:spPr>
          <a:xfrm>
            <a:off x="631560" y="2973630"/>
            <a:ext cx="11030072" cy="731520"/>
          </a:xfrm>
        </p:spPr>
        <p:txBody>
          <a:bodyPr>
            <a:normAutofit/>
          </a:bodyPr>
          <a:lstStyle>
            <a:lvl1pPr>
              <a:defRPr sz="4400">
                <a:solidFill>
                  <a:schemeClr val="bg1">
                    <a:lumMod val="95000"/>
                  </a:schemeClr>
                </a:solidFill>
                <a:latin typeface="Franklin Gothic Demi Cond" panose="020B0706030402020204" pitchFamily="34" charset="0"/>
                <a:ea typeface="Franklin Gothic Demi Cond" panose="020B0706030402020204" pitchFamily="34" charset="0"/>
                <a:cs typeface="Franklin Gothic Demi Cond" panose="020B0706030402020204" pitchFamily="34" charset="0"/>
              </a:defRPr>
            </a:lvl1pPr>
          </a:lstStyle>
          <a:p>
            <a:r>
              <a:rPr lang="en-US"/>
              <a:t>Click to edit Master title style</a:t>
            </a:r>
          </a:p>
        </p:txBody>
      </p:sp>
      <p:sp>
        <p:nvSpPr>
          <p:cNvPr id="8" name="Content Placeholder 7"/>
          <p:cNvSpPr>
            <a:spLocks noGrp="1"/>
          </p:cNvSpPr>
          <p:nvPr>
            <p:ph sz="quarter" idx="10"/>
          </p:nvPr>
        </p:nvSpPr>
        <p:spPr>
          <a:xfrm>
            <a:off x="631561" y="3807983"/>
            <a:ext cx="11030072" cy="1214812"/>
          </a:xfrm>
        </p:spPr>
        <p:txBody>
          <a:bodyPr>
            <a:normAutofit/>
          </a:bodyPr>
          <a:lstStyle>
            <a:lvl1pPr marL="0" indent="0">
              <a:buNone/>
              <a:defRPr sz="3200">
                <a:solidFill>
                  <a:schemeClr val="bg1">
                    <a:lumMod val="95000"/>
                  </a:schemeClr>
                </a:solidFill>
                <a:latin typeface="Franklin Gothic Medium Cond" panose="020B0606030402020204" pitchFamily="34" charset="0"/>
              </a:defRPr>
            </a:lvl1pPr>
          </a:lstStyle>
          <a:p>
            <a:pPr lvl="0"/>
            <a:r>
              <a:rPr lang="en-US" dirty="0"/>
              <a:t>Click to edit Master text styles</a:t>
            </a:r>
          </a:p>
        </p:txBody>
      </p:sp>
      <p:sp>
        <p:nvSpPr>
          <p:cNvPr id="6" name="Content Placeholder 7"/>
          <p:cNvSpPr>
            <a:spLocks noGrp="1"/>
          </p:cNvSpPr>
          <p:nvPr>
            <p:ph sz="quarter" idx="11"/>
          </p:nvPr>
        </p:nvSpPr>
        <p:spPr>
          <a:xfrm>
            <a:off x="631560" y="5332991"/>
            <a:ext cx="11030072" cy="1214812"/>
          </a:xfrm>
        </p:spPr>
        <p:txBody>
          <a:bodyPr>
            <a:normAutofit/>
          </a:bodyPr>
          <a:lstStyle>
            <a:lvl1pPr marL="0" indent="0" algn="r">
              <a:buNone/>
              <a:defRPr sz="2600">
                <a:solidFill>
                  <a:schemeClr val="bg1"/>
                </a:solidFill>
                <a:latin typeface="Franklin Gothic Medium Cond" panose="020B0606030402020204" pitchFamily="34" charset="0"/>
              </a:defRPr>
            </a:lvl1pPr>
          </a:lstStyle>
          <a:p>
            <a:pPr lvl="0"/>
            <a:r>
              <a:rPr lang="en-US" dirty="0"/>
              <a:t>Click to edit Master text styles</a:t>
            </a:r>
          </a:p>
        </p:txBody>
      </p:sp>
      <p:pic>
        <p:nvPicPr>
          <p:cNvPr id="2" name="Picture 1"/>
          <p:cNvPicPr>
            <a:picLocks noChangeAspect="1"/>
          </p:cNvPicPr>
          <p:nvPr userDrawn="1"/>
        </p:nvPicPr>
        <p:blipFill rotWithShape="1">
          <a:blip r:embed="rId3" cstate="print">
            <a:extLst>
              <a:ext uri="{28A0092B-C50C-407E-A947-70E740481C1C}">
                <a14:useLocalDpi xmlns:a14="http://schemas.microsoft.com/office/drawing/2010/main" val="0"/>
              </a:ext>
            </a:extLst>
          </a:blip>
          <a:srcRect t="14863" b="16274"/>
          <a:stretch/>
        </p:blipFill>
        <p:spPr>
          <a:xfrm>
            <a:off x="4633820" y="283444"/>
            <a:ext cx="3384853" cy="842949"/>
          </a:xfrm>
          <a:prstGeom prst="rect">
            <a:avLst/>
          </a:prstGeom>
        </p:spPr>
      </p:pic>
      <p:pic>
        <p:nvPicPr>
          <p:cNvPr id="7" name="Picture 6"/>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018673" y="105007"/>
            <a:ext cx="1463040" cy="1097280"/>
          </a:xfrm>
          <a:prstGeom prst="rect">
            <a:avLst/>
          </a:prstGeom>
        </p:spPr>
      </p:pic>
      <p:pic>
        <p:nvPicPr>
          <p:cNvPr id="9" name="Picture 8"/>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236573" y="243918"/>
            <a:ext cx="1442720" cy="822960"/>
          </a:xfrm>
          <a:prstGeom prst="rect">
            <a:avLst/>
          </a:prstGeom>
        </p:spPr>
      </p:pic>
      <p:pic>
        <p:nvPicPr>
          <p:cNvPr id="10" name="Picture 9"/>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9738961" y="395708"/>
            <a:ext cx="2314412" cy="640080"/>
          </a:xfrm>
          <a:prstGeom prst="rect">
            <a:avLst/>
          </a:prstGeom>
        </p:spPr>
      </p:pic>
    </p:spTree>
    <p:extLst>
      <p:ext uri="{BB962C8B-B14F-4D97-AF65-F5344CB8AC3E}">
        <p14:creationId xmlns:p14="http://schemas.microsoft.com/office/powerpoint/2010/main" val="1767752920"/>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normAutofit/>
          </a:bodyPr>
          <a:lstStyle>
            <a:lvl1pPr marL="0" indent="0" algn="ctr">
              <a:buNone/>
              <a:defRPr sz="3360"/>
            </a:lvl1pPr>
            <a:lvl2pPr marL="457182" indent="0" algn="ctr">
              <a:buNone/>
              <a:defRPr sz="2000"/>
            </a:lvl2pPr>
            <a:lvl3pPr marL="914364" indent="0" algn="ctr">
              <a:buNone/>
              <a:defRPr sz="1800"/>
            </a:lvl3pPr>
            <a:lvl4pPr marL="1371545" indent="0" algn="ctr">
              <a:buNone/>
              <a:defRPr sz="1600"/>
            </a:lvl4pPr>
            <a:lvl5pPr marL="1828727" indent="0" algn="ctr">
              <a:buNone/>
              <a:defRPr sz="1600"/>
            </a:lvl5pPr>
            <a:lvl6pPr marL="2285909" indent="0" algn="ctr">
              <a:buNone/>
              <a:defRPr sz="1600"/>
            </a:lvl6pPr>
            <a:lvl7pPr marL="2743091" indent="0" algn="ctr">
              <a:buNone/>
              <a:defRPr sz="1600"/>
            </a:lvl7pPr>
            <a:lvl8pPr marL="3200272" indent="0" algn="ctr">
              <a:buNone/>
              <a:defRPr sz="1600"/>
            </a:lvl8pPr>
            <a:lvl9pPr marL="3657454" indent="0" algn="ctr">
              <a:buNone/>
              <a:defRPr sz="1600"/>
            </a:lvl9pPr>
          </a:lstStyle>
          <a:p>
            <a:r>
              <a:rPr lang="en-US"/>
              <a:t>Click to edit Master subtitle style</a:t>
            </a:r>
          </a:p>
        </p:txBody>
      </p:sp>
    </p:spTree>
    <p:extLst>
      <p:ext uri="{BB962C8B-B14F-4D97-AF65-F5344CB8AC3E}">
        <p14:creationId xmlns:p14="http://schemas.microsoft.com/office/powerpoint/2010/main" val="3865570399"/>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p:txBody>
      </p:sp>
    </p:spTree>
    <p:extLst>
      <p:ext uri="{BB962C8B-B14F-4D97-AF65-F5344CB8AC3E}">
        <p14:creationId xmlns:p14="http://schemas.microsoft.com/office/powerpoint/2010/main" val="1852859504"/>
      </p:ext>
    </p:extLst>
  </p:cSld>
  <p:clrMapOvr>
    <a:masterClrMapping/>
  </p:clrMapOvr>
  <p:hf hdr="0" ftr="0" dt="0"/>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9"/>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4"/>
            <a:ext cx="10515600" cy="1500187"/>
          </a:xfrm>
        </p:spPr>
        <p:txBody>
          <a:bodyPr>
            <a:normAutofit/>
          </a:bodyPr>
          <a:lstStyle>
            <a:lvl1pPr marL="0" indent="0" algn="ctr">
              <a:buNone/>
              <a:defRPr sz="3360">
                <a:solidFill>
                  <a:schemeClr val="accent3">
                    <a:lumMod val="50000"/>
                  </a:schemeClr>
                </a:solidFill>
              </a:defRPr>
            </a:lvl1pPr>
            <a:lvl2pPr marL="457182" indent="0">
              <a:buNone/>
              <a:defRPr sz="2000">
                <a:solidFill>
                  <a:schemeClr val="tx1">
                    <a:tint val="75000"/>
                  </a:schemeClr>
                </a:solidFill>
              </a:defRPr>
            </a:lvl2pPr>
            <a:lvl3pPr marL="914364" indent="0">
              <a:buNone/>
              <a:defRPr sz="1800">
                <a:solidFill>
                  <a:schemeClr val="tx1">
                    <a:tint val="75000"/>
                  </a:schemeClr>
                </a:solidFill>
              </a:defRPr>
            </a:lvl3pPr>
            <a:lvl4pPr marL="1371545" indent="0">
              <a:buNone/>
              <a:defRPr sz="1600">
                <a:solidFill>
                  <a:schemeClr val="tx1">
                    <a:tint val="75000"/>
                  </a:schemeClr>
                </a:solidFill>
              </a:defRPr>
            </a:lvl4pPr>
            <a:lvl5pPr marL="1828727" indent="0">
              <a:buNone/>
              <a:defRPr sz="1600">
                <a:solidFill>
                  <a:schemeClr val="tx1">
                    <a:tint val="75000"/>
                  </a:schemeClr>
                </a:solidFill>
              </a:defRPr>
            </a:lvl5pPr>
            <a:lvl6pPr marL="2285909" indent="0">
              <a:buNone/>
              <a:defRPr sz="1600">
                <a:solidFill>
                  <a:schemeClr val="tx1">
                    <a:tint val="75000"/>
                  </a:schemeClr>
                </a:solidFill>
              </a:defRPr>
            </a:lvl6pPr>
            <a:lvl7pPr marL="2743091" indent="0">
              <a:buNone/>
              <a:defRPr sz="1600">
                <a:solidFill>
                  <a:schemeClr val="tx1">
                    <a:tint val="75000"/>
                  </a:schemeClr>
                </a:solidFill>
              </a:defRPr>
            </a:lvl7pPr>
            <a:lvl8pPr marL="3200272" indent="0">
              <a:buNone/>
              <a:defRPr sz="1600">
                <a:solidFill>
                  <a:schemeClr val="tx1">
                    <a:tint val="75000"/>
                  </a:schemeClr>
                </a:solidFill>
              </a:defRPr>
            </a:lvl8pPr>
            <a:lvl9pPr marL="3657454" indent="0">
              <a:buNone/>
              <a:defRPr sz="16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1502658377"/>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62092757"/>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normAutofit/>
          </a:bodyPr>
          <a:lstStyle>
            <a:lvl1pPr algn="ctr">
              <a:defRPr sz="5280">
                <a:solidFill>
                  <a:srgbClr val="002060"/>
                </a:solidFill>
                <a:latin typeface="Arial" panose="020B0604020202020204" pitchFamily="34" charset="0"/>
                <a:cs typeface="Arial" panose="020B0604020202020204" pitchFamily="34" charset="0"/>
              </a:defRPr>
            </a:lvl1p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solidFill>
                  <a:schemeClr val="accent3">
                    <a:lumMod val="50000"/>
                  </a:schemeClr>
                </a:solidFill>
                <a:latin typeface="Arial" panose="020B0604020202020204" pitchFamily="34" charset="0"/>
                <a:cs typeface="Arial" panose="020B0604020202020204" pitchFamily="34" charset="0"/>
              </a:defRPr>
            </a:lvl1pPr>
            <a:lvl2pPr marL="457182" indent="0">
              <a:buNone/>
              <a:defRPr sz="2000" b="1"/>
            </a:lvl2pPr>
            <a:lvl3pPr marL="914364" indent="0">
              <a:buNone/>
              <a:defRPr sz="1800" b="1"/>
            </a:lvl3pPr>
            <a:lvl4pPr marL="1371545" indent="0">
              <a:buNone/>
              <a:defRPr sz="1600" b="1"/>
            </a:lvl4pPr>
            <a:lvl5pPr marL="1828727" indent="0">
              <a:buNone/>
              <a:defRPr sz="1600" b="1"/>
            </a:lvl5pPr>
            <a:lvl6pPr marL="2285909" indent="0">
              <a:buNone/>
              <a:defRPr sz="1600" b="1"/>
            </a:lvl6pPr>
            <a:lvl7pPr marL="2743091" indent="0">
              <a:buNone/>
              <a:defRPr sz="1600" b="1"/>
            </a:lvl7pPr>
            <a:lvl8pPr marL="3200272" indent="0">
              <a:buNone/>
              <a:defRPr sz="1600" b="1"/>
            </a:lvl8pPr>
            <a:lvl9pPr marL="3657454"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6"/>
            <a:ext cx="5157787" cy="3684588"/>
          </a:xfrm>
        </p:spPr>
        <p:txBody>
          <a:bodyPr/>
          <a:lstStyle>
            <a:lvl1pPr>
              <a:defRPr>
                <a:solidFill>
                  <a:schemeClr val="accent3">
                    <a:lumMod val="50000"/>
                  </a:schemeClr>
                </a:solidFill>
                <a:effectLst/>
                <a:latin typeface="Arial" panose="020B0604020202020204" pitchFamily="34" charset="0"/>
                <a:cs typeface="Arial" panose="020B0604020202020204" pitchFamily="34" charset="0"/>
              </a:defRPr>
            </a:lvl1pPr>
            <a:lvl2pPr>
              <a:defRPr>
                <a:solidFill>
                  <a:schemeClr val="accent3">
                    <a:lumMod val="50000"/>
                  </a:schemeClr>
                </a:solidFill>
                <a:effectLst/>
                <a:latin typeface="Arial" panose="020B0604020202020204" pitchFamily="34" charset="0"/>
                <a:cs typeface="Arial" panose="020B0604020202020204" pitchFamily="34" charset="0"/>
              </a:defRPr>
            </a:lvl2pPr>
            <a:lvl3pPr>
              <a:defRPr>
                <a:solidFill>
                  <a:schemeClr val="accent3">
                    <a:lumMod val="50000"/>
                  </a:schemeClr>
                </a:solidFill>
                <a:effectLst/>
                <a:latin typeface="Arial" panose="020B0604020202020204" pitchFamily="34" charset="0"/>
                <a:cs typeface="Arial" panose="020B0604020202020204" pitchFamily="34" charset="0"/>
              </a:defRPr>
            </a:lvl3pPr>
            <a:lvl4pPr>
              <a:defRPr>
                <a:solidFill>
                  <a:schemeClr val="accent3">
                    <a:lumMod val="50000"/>
                  </a:schemeClr>
                </a:solidFill>
                <a:effectLst/>
                <a:latin typeface="Arial" panose="020B0604020202020204" pitchFamily="34" charset="0"/>
                <a:cs typeface="Arial" panose="020B0604020202020204" pitchFamily="34" charset="0"/>
              </a:defRPr>
            </a:lvl4pPr>
            <a:lvl5pPr>
              <a:defRPr>
                <a:solidFill>
                  <a:schemeClr val="accent3">
                    <a:lumMod val="50000"/>
                  </a:schemeClr>
                </a:solidFill>
                <a:effectLst/>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solidFill>
                  <a:schemeClr val="accent3">
                    <a:lumMod val="50000"/>
                  </a:schemeClr>
                </a:solidFill>
                <a:latin typeface="Arial" panose="020B0604020202020204" pitchFamily="34" charset="0"/>
                <a:cs typeface="Arial" panose="020B0604020202020204" pitchFamily="34" charset="0"/>
              </a:defRPr>
            </a:lvl1pPr>
            <a:lvl2pPr marL="457182" indent="0">
              <a:buNone/>
              <a:defRPr sz="2000" b="1"/>
            </a:lvl2pPr>
            <a:lvl3pPr marL="914364" indent="0">
              <a:buNone/>
              <a:defRPr sz="1800" b="1"/>
            </a:lvl3pPr>
            <a:lvl4pPr marL="1371545" indent="0">
              <a:buNone/>
              <a:defRPr sz="1600" b="1"/>
            </a:lvl4pPr>
            <a:lvl5pPr marL="1828727" indent="0">
              <a:buNone/>
              <a:defRPr sz="1600" b="1"/>
            </a:lvl5pPr>
            <a:lvl6pPr marL="2285909" indent="0">
              <a:buNone/>
              <a:defRPr sz="1600" b="1"/>
            </a:lvl6pPr>
            <a:lvl7pPr marL="2743091" indent="0">
              <a:buNone/>
              <a:defRPr sz="1600" b="1"/>
            </a:lvl7pPr>
            <a:lvl8pPr marL="3200272" indent="0">
              <a:buNone/>
              <a:defRPr sz="1600" b="1"/>
            </a:lvl8pPr>
            <a:lvl9pPr marL="3657454"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6"/>
            <a:ext cx="5183188" cy="3684588"/>
          </a:xfrm>
        </p:spPr>
        <p:txBody>
          <a:bodyPr/>
          <a:lstStyle>
            <a:lvl1pPr>
              <a:defRPr>
                <a:solidFill>
                  <a:schemeClr val="accent3">
                    <a:lumMod val="50000"/>
                  </a:schemeClr>
                </a:solidFill>
                <a:latin typeface="Arial" panose="020B0604020202020204" pitchFamily="34" charset="0"/>
                <a:cs typeface="Arial" panose="020B0604020202020204" pitchFamily="34" charset="0"/>
              </a:defRPr>
            </a:lvl1pPr>
            <a:lvl2pPr>
              <a:defRPr>
                <a:solidFill>
                  <a:schemeClr val="accent3">
                    <a:lumMod val="50000"/>
                  </a:schemeClr>
                </a:solidFill>
                <a:latin typeface="Arial" panose="020B0604020202020204" pitchFamily="34" charset="0"/>
                <a:cs typeface="Arial" panose="020B0604020202020204" pitchFamily="34" charset="0"/>
              </a:defRPr>
            </a:lvl2pPr>
            <a:lvl3pPr>
              <a:defRPr>
                <a:solidFill>
                  <a:schemeClr val="accent3">
                    <a:lumMod val="50000"/>
                  </a:schemeClr>
                </a:solidFill>
                <a:latin typeface="Arial" panose="020B0604020202020204" pitchFamily="34" charset="0"/>
                <a:cs typeface="Arial" panose="020B0604020202020204" pitchFamily="34" charset="0"/>
              </a:defRPr>
            </a:lvl3pPr>
            <a:lvl4pPr>
              <a:defRPr>
                <a:solidFill>
                  <a:schemeClr val="accent3">
                    <a:lumMod val="50000"/>
                  </a:schemeClr>
                </a:solidFill>
                <a:latin typeface="Arial" panose="020B0604020202020204" pitchFamily="34" charset="0"/>
                <a:cs typeface="Arial" panose="020B0604020202020204" pitchFamily="34" charset="0"/>
              </a:defRPr>
            </a:lvl4pPr>
            <a:lvl5pPr>
              <a:defRPr>
                <a:solidFill>
                  <a:schemeClr val="accent3">
                    <a:lumMod val="50000"/>
                  </a:schemeClr>
                </a:solidFill>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p:txBody>
      </p:sp>
    </p:spTree>
    <p:extLst>
      <p:ext uri="{BB962C8B-B14F-4D97-AF65-F5344CB8AC3E}">
        <p14:creationId xmlns:p14="http://schemas.microsoft.com/office/powerpoint/2010/main" val="3230329791"/>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lgn="ctr">
              <a:defRPr sz="5280">
                <a:solidFill>
                  <a:srgbClr val="002060"/>
                </a:solidFill>
                <a:latin typeface="Arial" panose="020B0604020202020204" pitchFamily="34" charset="0"/>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29033938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BIG title_blue">
    <p:spTree>
      <p:nvGrpSpPr>
        <p:cNvPr id="1" name=""/>
        <p:cNvGrpSpPr/>
        <p:nvPr/>
      </p:nvGrpSpPr>
      <p:grpSpPr>
        <a:xfrm>
          <a:off x="0" y="0"/>
          <a:ext cx="0" cy="0"/>
          <a:chOff x="0" y="0"/>
          <a:chExt cx="0" cy="0"/>
        </a:xfrm>
      </p:grpSpPr>
      <p:sp>
        <p:nvSpPr>
          <p:cNvPr id="6" name="Rectangle 2"/>
          <p:cNvSpPr>
            <a:spLocks/>
          </p:cNvSpPr>
          <p:nvPr/>
        </p:nvSpPr>
        <p:spPr bwMode="ltGray">
          <a:xfrm>
            <a:off x="0" y="5257800"/>
            <a:ext cx="12192000" cy="1600200"/>
          </a:xfrm>
          <a:prstGeom prst="rect">
            <a:avLst/>
          </a:prstGeom>
          <a:gradFill rotWithShape="0">
            <a:gsLst>
              <a:gs pos="0">
                <a:srgbClr val="003053"/>
              </a:gs>
              <a:gs pos="100000">
                <a:srgbClr val="0083D4"/>
              </a:gs>
            </a:gsLst>
            <a:lin ang="2400000" scaled="1"/>
          </a:gradFill>
          <a:ln w="25400" cap="flat">
            <a:noFill/>
            <a:miter lim="800000"/>
            <a:headEnd type="none" w="med" len="med"/>
            <a:tailEnd type="none" w="med" len="med"/>
          </a:ln>
        </p:spPr>
        <p:txBody>
          <a:bodyPr lIns="0" tIns="0" rIns="0" bIns="0">
            <a:prstTxWarp prst="textNoShape">
              <a:avLst/>
            </a:prstTxWarp>
          </a:bodyPr>
          <a:lstStyle/>
          <a:p>
            <a:pPr defTabSz="342900"/>
            <a:endParaRPr lang="en-US" sz="1350" dirty="0">
              <a:solidFill>
                <a:prstClr val="black"/>
              </a:solidFill>
            </a:endParaRPr>
          </a:p>
        </p:txBody>
      </p:sp>
      <p:sp>
        <p:nvSpPr>
          <p:cNvPr id="8" name="Rectangle 1"/>
          <p:cNvSpPr>
            <a:spLocks/>
          </p:cNvSpPr>
          <p:nvPr/>
        </p:nvSpPr>
        <p:spPr bwMode="auto">
          <a:xfrm>
            <a:off x="0" y="0"/>
            <a:ext cx="12192000" cy="5257800"/>
          </a:xfrm>
          <a:prstGeom prst="rect">
            <a:avLst/>
          </a:prstGeom>
          <a:solidFill>
            <a:srgbClr val="B9E0F7">
              <a:alpha val="60000"/>
            </a:srgbClr>
          </a:solidFill>
          <a:ln w="25400" cap="flat">
            <a:noFill/>
            <a:miter lim="800000"/>
            <a:headEnd type="none" w="med" len="med"/>
            <a:tailEnd type="none" w="med" len="med"/>
          </a:ln>
        </p:spPr>
        <p:txBody>
          <a:bodyPr lIns="0" tIns="0" rIns="0" bIns="0">
            <a:prstTxWarp prst="textNoShape">
              <a:avLst/>
            </a:prstTxWarp>
          </a:bodyPr>
          <a:lstStyle/>
          <a:p>
            <a:pPr defTabSz="342900"/>
            <a:endParaRPr lang="en-US" sz="1350" dirty="0">
              <a:solidFill>
                <a:srgbClr val="A3CA4B">
                  <a:lumMod val="60000"/>
                  <a:lumOff val="40000"/>
                </a:srgbClr>
              </a:solidFill>
            </a:endParaRPr>
          </a:p>
        </p:txBody>
      </p:sp>
      <p:sp>
        <p:nvSpPr>
          <p:cNvPr id="2" name="Title 1"/>
          <p:cNvSpPr>
            <a:spLocks noGrp="1"/>
          </p:cNvSpPr>
          <p:nvPr>
            <p:ph type="title" hasCustomPrompt="1"/>
          </p:nvPr>
        </p:nvSpPr>
        <p:spPr>
          <a:xfrm>
            <a:off x="1219200" y="1600200"/>
            <a:ext cx="9753600" cy="2057400"/>
          </a:xfrm>
        </p:spPr>
        <p:txBody>
          <a:bodyPr anchor="t"/>
          <a:lstStyle>
            <a:lvl1pPr>
              <a:defRPr lang="en-US" sz="5400" b="1" i="0" kern="1200" baseline="0" dirty="0">
                <a:solidFill>
                  <a:srgbClr val="007AC2"/>
                </a:solidFill>
                <a:latin typeface="+mj-lt"/>
                <a:ea typeface="+mj-ea"/>
                <a:cs typeface="Avenir LT Std 55 Roman" pitchFamily="34" charset="0"/>
              </a:defRPr>
            </a:lvl1pPr>
          </a:lstStyle>
          <a:p>
            <a:r>
              <a:rPr lang="en-US" dirty="0"/>
              <a:t>BIG but short</a:t>
            </a:r>
            <a:br>
              <a:rPr lang="en-US" dirty="0"/>
            </a:br>
            <a:r>
              <a:rPr lang="en-US" dirty="0"/>
              <a:t>message here</a:t>
            </a:r>
          </a:p>
        </p:txBody>
      </p:sp>
    </p:spTree>
    <p:extLst>
      <p:ext uri="{BB962C8B-B14F-4D97-AF65-F5344CB8AC3E}">
        <p14:creationId xmlns:p14="http://schemas.microsoft.com/office/powerpoint/2010/main" val="1902177019"/>
      </p:ext>
    </p:extLst>
  </p:cSld>
  <p:clrMapOvr>
    <a:masterClrMapping/>
  </p:clrMapOvr>
  <p:transition spd="med">
    <p:fade/>
  </p:transition>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9" y="457200"/>
            <a:ext cx="3932237" cy="1600200"/>
          </a:xfrm>
        </p:spPr>
        <p:txBody>
          <a:bodyPr anchor="b">
            <a:normAutofit/>
          </a:bodyPr>
          <a:lstStyle>
            <a:lvl1pPr>
              <a:defRPr sz="3600">
                <a:solidFill>
                  <a:srgbClr val="002060"/>
                </a:solidFill>
              </a:defRPr>
            </a:lvl1pPr>
          </a:lstStyle>
          <a:p>
            <a:r>
              <a:rPr lang="en-US"/>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840"/>
            </a:lvl1pPr>
            <a:lvl2pPr>
              <a:defRPr sz="336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9" y="2057400"/>
            <a:ext cx="3932237" cy="3811588"/>
          </a:xfrm>
        </p:spPr>
        <p:txBody>
          <a:bodyPr>
            <a:normAutofit/>
          </a:bodyPr>
          <a:lstStyle>
            <a:lvl1pPr marL="0" indent="0">
              <a:buNone/>
              <a:defRPr sz="3360"/>
            </a:lvl1pPr>
            <a:lvl2pPr marL="457182" indent="0">
              <a:buNone/>
              <a:defRPr sz="1400"/>
            </a:lvl2pPr>
            <a:lvl3pPr marL="914364" indent="0">
              <a:buNone/>
              <a:defRPr sz="1200"/>
            </a:lvl3pPr>
            <a:lvl4pPr marL="1371545" indent="0">
              <a:buNone/>
              <a:defRPr sz="1000"/>
            </a:lvl4pPr>
            <a:lvl5pPr marL="1828727" indent="0">
              <a:buNone/>
              <a:defRPr sz="1000"/>
            </a:lvl5pPr>
            <a:lvl6pPr marL="2285909" indent="0">
              <a:buNone/>
              <a:defRPr sz="1000"/>
            </a:lvl6pPr>
            <a:lvl7pPr marL="2743091" indent="0">
              <a:buNone/>
              <a:defRPr sz="1000"/>
            </a:lvl7pPr>
            <a:lvl8pPr marL="3200272" indent="0">
              <a:buNone/>
              <a:defRPr sz="1000"/>
            </a:lvl8pPr>
            <a:lvl9pPr marL="3657454" indent="0">
              <a:buNone/>
              <a:defRPr sz="1000"/>
            </a:lvl9pPr>
          </a:lstStyle>
          <a:p>
            <a:pPr lvl="0"/>
            <a:r>
              <a:rPr lang="en-US"/>
              <a:t>Edit Master text styles</a:t>
            </a:r>
          </a:p>
        </p:txBody>
      </p:sp>
    </p:spTree>
    <p:extLst>
      <p:ext uri="{BB962C8B-B14F-4D97-AF65-F5344CB8AC3E}">
        <p14:creationId xmlns:p14="http://schemas.microsoft.com/office/powerpoint/2010/main" val="218078646"/>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userDrawn="1">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9928" y="969513"/>
            <a:ext cx="10515600" cy="2852737"/>
          </a:xfrm>
          <a:prstGeom prst="rect">
            <a:avLst/>
          </a:prstGeom>
        </p:spPr>
        <p:txBody>
          <a:bodyPr anchor="b">
            <a:normAutofit/>
          </a:bodyPr>
          <a:lstStyle>
            <a:lvl1pPr algn="ctr">
              <a:defRPr sz="5280">
                <a:solidFill>
                  <a:srgbClr val="002060"/>
                </a:solidFill>
                <a:latin typeface="Arial" panose="020B0604020202020204" pitchFamily="34" charset="0"/>
                <a:cs typeface="Arial" panose="020B0604020202020204" pitchFamily="34" charset="0"/>
              </a:defRPr>
            </a:lvl1pPr>
          </a:lstStyle>
          <a:p>
            <a:r>
              <a:rPr lang="en-US"/>
              <a:t>Click to edit Master title style</a:t>
            </a:r>
          </a:p>
        </p:txBody>
      </p:sp>
      <p:sp>
        <p:nvSpPr>
          <p:cNvPr id="7" name="Slide Number Placeholder 5"/>
          <p:cNvSpPr>
            <a:spLocks noGrp="1"/>
          </p:cNvSpPr>
          <p:nvPr>
            <p:ph type="sldNum" sz="quarter" idx="4"/>
          </p:nvPr>
        </p:nvSpPr>
        <p:spPr>
          <a:xfrm>
            <a:off x="886693" y="6477989"/>
            <a:ext cx="847105" cy="365760"/>
          </a:xfrm>
          <a:prstGeom prst="rect">
            <a:avLst/>
          </a:prstGeom>
        </p:spPr>
        <p:txBody>
          <a:bodyPr/>
          <a:lstStyle>
            <a:lvl1pPr algn="ctr">
              <a:defRPr sz="1440" b="1" baseline="0">
                <a:solidFill>
                  <a:schemeClr val="accent1">
                    <a:lumMod val="75000"/>
                  </a:schemeClr>
                </a:solidFill>
              </a:defRPr>
            </a:lvl1pPr>
          </a:lstStyle>
          <a:p>
            <a:pPr defTabSz="855878">
              <a:defRPr/>
            </a:pPr>
            <a:fld id="{E08B4980-ABC5-4EA0-8BAB-6793C04682E4}" type="slidenum">
              <a:rPr lang="en-US" smtClean="0">
                <a:solidFill>
                  <a:srgbClr val="5B9BD5">
                    <a:lumMod val="75000"/>
                  </a:srgbClr>
                </a:solidFill>
              </a:rPr>
              <a:pPr defTabSz="855878">
                <a:defRPr/>
              </a:pPr>
              <a:t>‹#›</a:t>
            </a:fld>
            <a:endParaRPr lang="en-US">
              <a:solidFill>
                <a:srgbClr val="5B9BD5">
                  <a:lumMod val="75000"/>
                </a:srgbClr>
              </a:solidFill>
            </a:endParaRPr>
          </a:p>
        </p:txBody>
      </p:sp>
    </p:spTree>
    <p:extLst>
      <p:ext uri="{BB962C8B-B14F-4D97-AF65-F5344CB8AC3E}">
        <p14:creationId xmlns:p14="http://schemas.microsoft.com/office/powerpoint/2010/main" val="2647445189"/>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normAutofit/>
          </a:bodyPr>
          <a:lstStyle>
            <a:lvl1pPr marL="0" indent="0" algn="ctr">
              <a:buNone/>
              <a:defRPr sz="3360"/>
            </a:lvl1pPr>
            <a:lvl2pPr marL="457182" indent="0" algn="ctr">
              <a:buNone/>
              <a:defRPr sz="2000"/>
            </a:lvl2pPr>
            <a:lvl3pPr marL="914364" indent="0" algn="ctr">
              <a:buNone/>
              <a:defRPr sz="1800"/>
            </a:lvl3pPr>
            <a:lvl4pPr marL="1371545" indent="0" algn="ctr">
              <a:buNone/>
              <a:defRPr sz="1600"/>
            </a:lvl4pPr>
            <a:lvl5pPr marL="1828727" indent="0" algn="ctr">
              <a:buNone/>
              <a:defRPr sz="1600"/>
            </a:lvl5pPr>
            <a:lvl6pPr marL="2285909" indent="0" algn="ctr">
              <a:buNone/>
              <a:defRPr sz="1600"/>
            </a:lvl6pPr>
            <a:lvl7pPr marL="2743091" indent="0" algn="ctr">
              <a:buNone/>
              <a:defRPr sz="1600"/>
            </a:lvl7pPr>
            <a:lvl8pPr marL="3200272" indent="0" algn="ctr">
              <a:buNone/>
              <a:defRPr sz="1600"/>
            </a:lvl8pPr>
            <a:lvl9pPr marL="3657454" indent="0" algn="ctr">
              <a:buNone/>
              <a:defRPr sz="1600"/>
            </a:lvl9pPr>
          </a:lstStyle>
          <a:p>
            <a:r>
              <a:rPr lang="en-US"/>
              <a:t>Click to edit Master subtitle style</a:t>
            </a:r>
          </a:p>
        </p:txBody>
      </p:sp>
    </p:spTree>
    <p:extLst>
      <p:ext uri="{BB962C8B-B14F-4D97-AF65-F5344CB8AC3E}">
        <p14:creationId xmlns:p14="http://schemas.microsoft.com/office/powerpoint/2010/main" val="2167429334"/>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4185483885"/>
      </p:ext>
    </p:extLst>
  </p:cSld>
  <p:clrMapOvr>
    <a:masterClrMapping/>
  </p:clrMapOvr>
  <p:hf hdr="0" ftr="0" dt="0"/>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9"/>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4"/>
            <a:ext cx="10515600" cy="1500187"/>
          </a:xfrm>
        </p:spPr>
        <p:txBody>
          <a:bodyPr>
            <a:normAutofit/>
          </a:bodyPr>
          <a:lstStyle>
            <a:lvl1pPr marL="0" indent="0" algn="ctr">
              <a:buNone/>
              <a:defRPr sz="3360">
                <a:solidFill>
                  <a:schemeClr val="accent3">
                    <a:lumMod val="50000"/>
                  </a:schemeClr>
                </a:solidFill>
              </a:defRPr>
            </a:lvl1pPr>
            <a:lvl2pPr marL="457182" indent="0">
              <a:buNone/>
              <a:defRPr sz="2000">
                <a:solidFill>
                  <a:schemeClr val="tx1">
                    <a:tint val="75000"/>
                  </a:schemeClr>
                </a:solidFill>
              </a:defRPr>
            </a:lvl2pPr>
            <a:lvl3pPr marL="914364" indent="0">
              <a:buNone/>
              <a:defRPr sz="1800">
                <a:solidFill>
                  <a:schemeClr val="tx1">
                    <a:tint val="75000"/>
                  </a:schemeClr>
                </a:solidFill>
              </a:defRPr>
            </a:lvl3pPr>
            <a:lvl4pPr marL="1371545" indent="0">
              <a:buNone/>
              <a:defRPr sz="1600">
                <a:solidFill>
                  <a:schemeClr val="tx1">
                    <a:tint val="75000"/>
                  </a:schemeClr>
                </a:solidFill>
              </a:defRPr>
            </a:lvl4pPr>
            <a:lvl5pPr marL="1828727" indent="0">
              <a:buNone/>
              <a:defRPr sz="1600">
                <a:solidFill>
                  <a:schemeClr val="tx1">
                    <a:tint val="75000"/>
                  </a:schemeClr>
                </a:solidFill>
              </a:defRPr>
            </a:lvl5pPr>
            <a:lvl6pPr marL="2285909" indent="0">
              <a:buNone/>
              <a:defRPr sz="1600">
                <a:solidFill>
                  <a:schemeClr val="tx1">
                    <a:tint val="75000"/>
                  </a:schemeClr>
                </a:solidFill>
              </a:defRPr>
            </a:lvl6pPr>
            <a:lvl7pPr marL="2743091" indent="0">
              <a:buNone/>
              <a:defRPr sz="1600">
                <a:solidFill>
                  <a:schemeClr val="tx1">
                    <a:tint val="75000"/>
                  </a:schemeClr>
                </a:solidFill>
              </a:defRPr>
            </a:lvl7pPr>
            <a:lvl8pPr marL="3200272" indent="0">
              <a:buNone/>
              <a:defRPr sz="1600">
                <a:solidFill>
                  <a:schemeClr val="tx1">
                    <a:tint val="75000"/>
                  </a:schemeClr>
                </a:solidFill>
              </a:defRPr>
            </a:lvl8pPr>
            <a:lvl9pPr marL="3657454"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366921494"/>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655772"/>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normAutofit/>
          </a:bodyPr>
          <a:lstStyle>
            <a:lvl1pPr algn="ctr">
              <a:defRPr sz="5280">
                <a:solidFill>
                  <a:srgbClr val="002060"/>
                </a:solidFill>
                <a:latin typeface="Arial" panose="020B0604020202020204" pitchFamily="34" charset="0"/>
                <a:cs typeface="Arial" panose="020B0604020202020204" pitchFamily="34" charset="0"/>
              </a:defRPr>
            </a:lvl1p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solidFill>
                  <a:schemeClr val="accent3">
                    <a:lumMod val="50000"/>
                  </a:schemeClr>
                </a:solidFill>
                <a:latin typeface="Arial" panose="020B0604020202020204" pitchFamily="34" charset="0"/>
                <a:cs typeface="Arial" panose="020B0604020202020204" pitchFamily="34" charset="0"/>
              </a:defRPr>
            </a:lvl1pPr>
            <a:lvl2pPr marL="457182" indent="0">
              <a:buNone/>
              <a:defRPr sz="2000" b="1"/>
            </a:lvl2pPr>
            <a:lvl3pPr marL="914364" indent="0">
              <a:buNone/>
              <a:defRPr sz="1800" b="1"/>
            </a:lvl3pPr>
            <a:lvl4pPr marL="1371545" indent="0">
              <a:buNone/>
              <a:defRPr sz="1600" b="1"/>
            </a:lvl4pPr>
            <a:lvl5pPr marL="1828727" indent="0">
              <a:buNone/>
              <a:defRPr sz="1600" b="1"/>
            </a:lvl5pPr>
            <a:lvl6pPr marL="2285909" indent="0">
              <a:buNone/>
              <a:defRPr sz="1600" b="1"/>
            </a:lvl6pPr>
            <a:lvl7pPr marL="2743091" indent="0">
              <a:buNone/>
              <a:defRPr sz="1600" b="1"/>
            </a:lvl7pPr>
            <a:lvl8pPr marL="3200272" indent="0">
              <a:buNone/>
              <a:defRPr sz="1600" b="1"/>
            </a:lvl8pPr>
            <a:lvl9pPr marL="3657454"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505076"/>
            <a:ext cx="5157787" cy="3684588"/>
          </a:xfrm>
        </p:spPr>
        <p:txBody>
          <a:bodyPr/>
          <a:lstStyle>
            <a:lvl1pPr>
              <a:defRPr>
                <a:solidFill>
                  <a:schemeClr val="accent3">
                    <a:lumMod val="50000"/>
                  </a:schemeClr>
                </a:solidFill>
                <a:effectLst/>
                <a:latin typeface="Arial" panose="020B0604020202020204" pitchFamily="34" charset="0"/>
                <a:cs typeface="Arial" panose="020B0604020202020204" pitchFamily="34" charset="0"/>
              </a:defRPr>
            </a:lvl1pPr>
            <a:lvl2pPr>
              <a:defRPr>
                <a:solidFill>
                  <a:schemeClr val="accent3">
                    <a:lumMod val="50000"/>
                  </a:schemeClr>
                </a:solidFill>
                <a:effectLst/>
                <a:latin typeface="Arial" panose="020B0604020202020204" pitchFamily="34" charset="0"/>
                <a:cs typeface="Arial" panose="020B0604020202020204" pitchFamily="34" charset="0"/>
              </a:defRPr>
            </a:lvl2pPr>
            <a:lvl3pPr>
              <a:defRPr>
                <a:solidFill>
                  <a:schemeClr val="accent3">
                    <a:lumMod val="50000"/>
                  </a:schemeClr>
                </a:solidFill>
                <a:effectLst/>
                <a:latin typeface="Arial" panose="020B0604020202020204" pitchFamily="34" charset="0"/>
                <a:cs typeface="Arial" panose="020B0604020202020204" pitchFamily="34" charset="0"/>
              </a:defRPr>
            </a:lvl3pPr>
            <a:lvl4pPr>
              <a:defRPr>
                <a:solidFill>
                  <a:schemeClr val="accent3">
                    <a:lumMod val="50000"/>
                  </a:schemeClr>
                </a:solidFill>
                <a:effectLst/>
                <a:latin typeface="Arial" panose="020B0604020202020204" pitchFamily="34" charset="0"/>
                <a:cs typeface="Arial" panose="020B0604020202020204" pitchFamily="34" charset="0"/>
              </a:defRPr>
            </a:lvl4pPr>
            <a:lvl5pPr>
              <a:defRPr>
                <a:solidFill>
                  <a:schemeClr val="accent3">
                    <a:lumMod val="50000"/>
                  </a:schemeClr>
                </a:solidFill>
                <a:effectLst/>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solidFill>
                  <a:schemeClr val="accent3">
                    <a:lumMod val="50000"/>
                  </a:schemeClr>
                </a:solidFill>
                <a:latin typeface="Arial" panose="020B0604020202020204" pitchFamily="34" charset="0"/>
                <a:cs typeface="Arial" panose="020B0604020202020204" pitchFamily="34" charset="0"/>
              </a:defRPr>
            </a:lvl1pPr>
            <a:lvl2pPr marL="457182" indent="0">
              <a:buNone/>
              <a:defRPr sz="2000" b="1"/>
            </a:lvl2pPr>
            <a:lvl3pPr marL="914364" indent="0">
              <a:buNone/>
              <a:defRPr sz="1800" b="1"/>
            </a:lvl3pPr>
            <a:lvl4pPr marL="1371545" indent="0">
              <a:buNone/>
              <a:defRPr sz="1600" b="1"/>
            </a:lvl4pPr>
            <a:lvl5pPr marL="1828727" indent="0">
              <a:buNone/>
              <a:defRPr sz="1600" b="1"/>
            </a:lvl5pPr>
            <a:lvl6pPr marL="2285909" indent="0">
              <a:buNone/>
              <a:defRPr sz="1600" b="1"/>
            </a:lvl6pPr>
            <a:lvl7pPr marL="2743091" indent="0">
              <a:buNone/>
              <a:defRPr sz="1600" b="1"/>
            </a:lvl7pPr>
            <a:lvl8pPr marL="3200272" indent="0">
              <a:buNone/>
              <a:defRPr sz="1600" b="1"/>
            </a:lvl8pPr>
            <a:lvl9pPr marL="3657454"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6"/>
            <a:ext cx="5183188" cy="3684588"/>
          </a:xfrm>
        </p:spPr>
        <p:txBody>
          <a:bodyPr/>
          <a:lstStyle>
            <a:lvl1pPr>
              <a:defRPr>
                <a:solidFill>
                  <a:schemeClr val="accent3">
                    <a:lumMod val="50000"/>
                  </a:schemeClr>
                </a:solidFill>
                <a:latin typeface="Arial" panose="020B0604020202020204" pitchFamily="34" charset="0"/>
                <a:cs typeface="Arial" panose="020B0604020202020204" pitchFamily="34" charset="0"/>
              </a:defRPr>
            </a:lvl1pPr>
            <a:lvl2pPr>
              <a:defRPr>
                <a:solidFill>
                  <a:schemeClr val="accent3">
                    <a:lumMod val="50000"/>
                  </a:schemeClr>
                </a:solidFill>
                <a:latin typeface="Arial" panose="020B0604020202020204" pitchFamily="34" charset="0"/>
                <a:cs typeface="Arial" panose="020B0604020202020204" pitchFamily="34" charset="0"/>
              </a:defRPr>
            </a:lvl2pPr>
            <a:lvl3pPr>
              <a:defRPr>
                <a:solidFill>
                  <a:schemeClr val="accent3">
                    <a:lumMod val="50000"/>
                  </a:schemeClr>
                </a:solidFill>
                <a:latin typeface="Arial" panose="020B0604020202020204" pitchFamily="34" charset="0"/>
                <a:cs typeface="Arial" panose="020B0604020202020204" pitchFamily="34" charset="0"/>
              </a:defRPr>
            </a:lvl3pPr>
            <a:lvl4pPr>
              <a:defRPr>
                <a:solidFill>
                  <a:schemeClr val="accent3">
                    <a:lumMod val="50000"/>
                  </a:schemeClr>
                </a:solidFill>
                <a:latin typeface="Arial" panose="020B0604020202020204" pitchFamily="34" charset="0"/>
                <a:cs typeface="Arial" panose="020B0604020202020204" pitchFamily="34" charset="0"/>
              </a:defRPr>
            </a:lvl4pPr>
            <a:lvl5pPr>
              <a:defRPr>
                <a:solidFill>
                  <a:schemeClr val="accent3">
                    <a:lumMod val="50000"/>
                  </a:schemeClr>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1978569538"/>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lgn="ctr">
              <a:defRPr sz="5280">
                <a:solidFill>
                  <a:srgbClr val="002060"/>
                </a:solidFill>
                <a:latin typeface="Arial" panose="020B0604020202020204" pitchFamily="34" charset="0"/>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2944046175"/>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9" y="457200"/>
            <a:ext cx="3932237" cy="1600200"/>
          </a:xfrm>
        </p:spPr>
        <p:txBody>
          <a:bodyPr anchor="b">
            <a:normAutofit/>
          </a:bodyPr>
          <a:lstStyle>
            <a:lvl1pPr>
              <a:defRPr sz="3600">
                <a:solidFill>
                  <a:srgbClr val="002060"/>
                </a:solidFill>
              </a:defRPr>
            </a:lvl1pPr>
          </a:lstStyle>
          <a:p>
            <a:r>
              <a:rPr lang="en-US"/>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840"/>
            </a:lvl1pPr>
            <a:lvl2pPr>
              <a:defRPr sz="336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9" y="2057400"/>
            <a:ext cx="3932237" cy="3811588"/>
          </a:xfrm>
        </p:spPr>
        <p:txBody>
          <a:bodyPr>
            <a:normAutofit/>
          </a:bodyPr>
          <a:lstStyle>
            <a:lvl1pPr marL="0" indent="0">
              <a:buNone/>
              <a:defRPr sz="3360"/>
            </a:lvl1pPr>
            <a:lvl2pPr marL="457182" indent="0">
              <a:buNone/>
              <a:defRPr sz="1400"/>
            </a:lvl2pPr>
            <a:lvl3pPr marL="914364" indent="0">
              <a:buNone/>
              <a:defRPr sz="1200"/>
            </a:lvl3pPr>
            <a:lvl4pPr marL="1371545" indent="0">
              <a:buNone/>
              <a:defRPr sz="1000"/>
            </a:lvl4pPr>
            <a:lvl5pPr marL="1828727" indent="0">
              <a:buNone/>
              <a:defRPr sz="1000"/>
            </a:lvl5pPr>
            <a:lvl6pPr marL="2285909" indent="0">
              <a:buNone/>
              <a:defRPr sz="1000"/>
            </a:lvl6pPr>
            <a:lvl7pPr marL="2743091" indent="0">
              <a:buNone/>
              <a:defRPr sz="1000"/>
            </a:lvl7pPr>
            <a:lvl8pPr marL="3200272" indent="0">
              <a:buNone/>
              <a:defRPr sz="1000"/>
            </a:lvl8pPr>
            <a:lvl9pPr marL="3657454" indent="0">
              <a:buNone/>
              <a:defRPr sz="1000"/>
            </a:lvl9pPr>
          </a:lstStyle>
          <a:p>
            <a:pPr lvl="0"/>
            <a:r>
              <a:rPr lang="en-US"/>
              <a:t>Click to edit Master text styles</a:t>
            </a:r>
          </a:p>
        </p:txBody>
      </p:sp>
    </p:spTree>
    <p:extLst>
      <p:ext uri="{BB962C8B-B14F-4D97-AF65-F5344CB8AC3E}">
        <p14:creationId xmlns:p14="http://schemas.microsoft.com/office/powerpoint/2010/main" val="3491682684"/>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2211005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Quote_blue">
    <p:spTree>
      <p:nvGrpSpPr>
        <p:cNvPr id="1" name=""/>
        <p:cNvGrpSpPr/>
        <p:nvPr/>
      </p:nvGrpSpPr>
      <p:grpSpPr>
        <a:xfrm>
          <a:off x="0" y="0"/>
          <a:ext cx="0" cy="0"/>
          <a:chOff x="0" y="0"/>
          <a:chExt cx="0" cy="0"/>
        </a:xfrm>
      </p:grpSpPr>
      <p:sp>
        <p:nvSpPr>
          <p:cNvPr id="6" name="Rectangle 2"/>
          <p:cNvSpPr>
            <a:spLocks/>
          </p:cNvSpPr>
          <p:nvPr/>
        </p:nvSpPr>
        <p:spPr bwMode="ltGray">
          <a:xfrm>
            <a:off x="0" y="5257800"/>
            <a:ext cx="12192000" cy="1600200"/>
          </a:xfrm>
          <a:prstGeom prst="rect">
            <a:avLst/>
          </a:prstGeom>
          <a:gradFill rotWithShape="0">
            <a:gsLst>
              <a:gs pos="0">
                <a:srgbClr val="003053"/>
              </a:gs>
              <a:gs pos="100000">
                <a:srgbClr val="0083D4"/>
              </a:gs>
            </a:gsLst>
            <a:lin ang="2400000" scaled="1"/>
          </a:gradFill>
          <a:ln w="25400" cap="flat">
            <a:noFill/>
            <a:miter lim="800000"/>
            <a:headEnd type="none" w="med" len="med"/>
            <a:tailEnd type="none" w="med" len="med"/>
          </a:ln>
        </p:spPr>
        <p:txBody>
          <a:bodyPr lIns="0" tIns="0" rIns="0" bIns="0">
            <a:prstTxWarp prst="textNoShape">
              <a:avLst/>
            </a:prstTxWarp>
          </a:bodyPr>
          <a:lstStyle/>
          <a:p>
            <a:pPr defTabSz="342900"/>
            <a:endParaRPr lang="en-US" sz="1350" dirty="0">
              <a:solidFill>
                <a:prstClr val="black"/>
              </a:solidFill>
            </a:endParaRPr>
          </a:p>
        </p:txBody>
      </p:sp>
      <p:sp>
        <p:nvSpPr>
          <p:cNvPr id="8" name="Rectangle 1"/>
          <p:cNvSpPr>
            <a:spLocks/>
          </p:cNvSpPr>
          <p:nvPr userDrawn="1"/>
        </p:nvSpPr>
        <p:spPr bwMode="auto">
          <a:xfrm>
            <a:off x="0" y="0"/>
            <a:ext cx="12192000" cy="5257800"/>
          </a:xfrm>
          <a:prstGeom prst="rect">
            <a:avLst/>
          </a:prstGeom>
          <a:solidFill>
            <a:srgbClr val="B9E0F7">
              <a:alpha val="60000"/>
            </a:srgbClr>
          </a:solidFill>
          <a:ln w="25400" cap="flat">
            <a:noFill/>
            <a:miter lim="800000"/>
            <a:headEnd type="none" w="med" len="med"/>
            <a:tailEnd type="none" w="med" len="med"/>
          </a:ln>
        </p:spPr>
        <p:txBody>
          <a:bodyPr lIns="0" tIns="0" rIns="0" bIns="0">
            <a:prstTxWarp prst="textNoShape">
              <a:avLst/>
            </a:prstTxWarp>
          </a:bodyPr>
          <a:lstStyle/>
          <a:p>
            <a:pPr defTabSz="342900"/>
            <a:endParaRPr lang="en-US" sz="1350" dirty="0">
              <a:solidFill>
                <a:srgbClr val="A3CA4B">
                  <a:lumMod val="60000"/>
                  <a:lumOff val="40000"/>
                </a:srgbClr>
              </a:solidFill>
            </a:endParaRPr>
          </a:p>
        </p:txBody>
      </p:sp>
      <p:sp>
        <p:nvSpPr>
          <p:cNvPr id="2" name="Title 1"/>
          <p:cNvSpPr>
            <a:spLocks noGrp="1"/>
          </p:cNvSpPr>
          <p:nvPr>
            <p:ph type="title" hasCustomPrompt="1"/>
          </p:nvPr>
        </p:nvSpPr>
        <p:spPr>
          <a:xfrm>
            <a:off x="1219200" y="1600200"/>
            <a:ext cx="7315200" cy="2057400"/>
          </a:xfrm>
        </p:spPr>
        <p:txBody>
          <a:bodyPr anchor="t"/>
          <a:lstStyle>
            <a:lvl1pPr marL="127397" indent="-127397">
              <a:lnSpc>
                <a:spcPts val="2775"/>
              </a:lnSpc>
              <a:spcAft>
                <a:spcPts val="225"/>
              </a:spcAft>
              <a:defRPr sz="2250" b="0" i="0" baseline="0">
                <a:solidFill>
                  <a:srgbClr val="000000"/>
                </a:solidFill>
                <a:latin typeface="+mn-lt"/>
                <a:cs typeface="Avenir LT Std 65 Medium"/>
              </a:defRPr>
            </a:lvl1pPr>
          </a:lstStyle>
          <a:p>
            <a:r>
              <a:rPr lang="en-US" dirty="0"/>
              <a:t>“Click to edit quote” </a:t>
            </a:r>
          </a:p>
        </p:txBody>
      </p:sp>
      <p:sp>
        <p:nvSpPr>
          <p:cNvPr id="10" name="Text Placeholder 9"/>
          <p:cNvSpPr>
            <a:spLocks noGrp="1"/>
          </p:cNvSpPr>
          <p:nvPr>
            <p:ph type="body" sz="quarter" idx="10" hasCustomPrompt="1"/>
          </p:nvPr>
        </p:nvSpPr>
        <p:spPr>
          <a:xfrm>
            <a:off x="4198760" y="4114800"/>
            <a:ext cx="4267200" cy="728662"/>
          </a:xfrm>
        </p:spPr>
        <p:txBody>
          <a:bodyPr anchor="t"/>
          <a:lstStyle>
            <a:lvl1pPr marL="0" indent="0" algn="r">
              <a:spcBef>
                <a:spcPts val="0"/>
              </a:spcBef>
              <a:spcAft>
                <a:spcPts val="225"/>
              </a:spcAft>
              <a:buFontTx/>
              <a:buNone/>
              <a:defRPr lang="en-US" sz="1950" b="0" i="0" kern="1200" baseline="0" dirty="0">
                <a:solidFill>
                  <a:srgbClr val="007AC2"/>
                </a:solidFill>
                <a:latin typeface="+mn-lt"/>
                <a:ea typeface="+mn-ea"/>
                <a:cs typeface="Avenir LT Std 65 Medium"/>
              </a:defRPr>
            </a:lvl1pPr>
          </a:lstStyle>
          <a:p>
            <a:pPr lvl="0"/>
            <a:r>
              <a:rPr lang="en-US" dirty="0"/>
              <a:t>Name</a:t>
            </a:r>
          </a:p>
        </p:txBody>
      </p:sp>
    </p:spTree>
    <p:extLst>
      <p:ext uri="{BB962C8B-B14F-4D97-AF65-F5344CB8AC3E}">
        <p14:creationId xmlns:p14="http://schemas.microsoft.com/office/powerpoint/2010/main" val="4013659535"/>
      </p:ext>
    </p:extLst>
  </p:cSld>
  <p:clrMapOvr>
    <a:masterClrMapping/>
  </p:clrMapOvr>
  <p:transition spd="med">
    <p:fade/>
  </p:transition>
</p:sldLayout>
</file>

<file path=ppt/slideLayouts/slideLayout160.xml><?xml version="1.0" encoding="utf-8"?>
<p:sldLayout xmlns:a="http://schemas.openxmlformats.org/drawingml/2006/main" xmlns:r="http://schemas.openxmlformats.org/officeDocument/2006/relationships" xmlns:p="http://schemas.openxmlformats.org/presentationml/2006/main" userDrawn="1">
  <p:cSld name="1_Bullet list">
    <p:spTree>
      <p:nvGrpSpPr>
        <p:cNvPr id="1" name=""/>
        <p:cNvGrpSpPr/>
        <p:nvPr/>
      </p:nvGrpSpPr>
      <p:grpSpPr>
        <a:xfrm>
          <a:off x="0" y="0"/>
          <a:ext cx="0" cy="0"/>
          <a:chOff x="0" y="0"/>
          <a:chExt cx="0" cy="0"/>
        </a:xfrm>
      </p:grpSpPr>
      <p:sp>
        <p:nvSpPr>
          <p:cNvPr id="3" name="Title Placeholder 6">
            <a:extLst>
              <a:ext uri="{FF2B5EF4-FFF2-40B4-BE49-F238E27FC236}">
                <a16:creationId xmlns:a16="http://schemas.microsoft.com/office/drawing/2014/main" id="{264C9B58-76C8-6940-BDE5-26EB87108A27}"/>
              </a:ext>
            </a:extLst>
          </p:cNvPr>
          <p:cNvSpPr>
            <a:spLocks noGrp="1"/>
          </p:cNvSpPr>
          <p:nvPr>
            <p:ph type="title"/>
          </p:nvPr>
        </p:nvSpPr>
        <p:spPr>
          <a:xfrm>
            <a:off x="838200" y="365126"/>
            <a:ext cx="10515600" cy="1325562"/>
          </a:xfrm>
          <a:prstGeom prst="rect">
            <a:avLst/>
          </a:prstGeom>
        </p:spPr>
        <p:txBody>
          <a:bodyPr vert="horz" lIns="91440" tIns="45720" rIns="91440" bIns="45720" rtlCol="0" anchor="ctr">
            <a:normAutofit/>
          </a:bodyPr>
          <a:lstStyle>
            <a:lvl1pPr>
              <a:defRPr spc="-76"/>
            </a:lvl1pPr>
          </a:lstStyle>
          <a:p>
            <a:r>
              <a:rPr lang="en-US"/>
              <a:t>Click to edit Master title style</a:t>
            </a:r>
          </a:p>
        </p:txBody>
      </p:sp>
      <p:sp>
        <p:nvSpPr>
          <p:cNvPr id="6" name="Text Placeholder 5">
            <a:extLst>
              <a:ext uri="{FF2B5EF4-FFF2-40B4-BE49-F238E27FC236}">
                <a16:creationId xmlns:a16="http://schemas.microsoft.com/office/drawing/2014/main" id="{942B5CAC-7BEA-6047-9142-E3948903EE2F}"/>
              </a:ext>
            </a:extLst>
          </p:cNvPr>
          <p:cNvSpPr>
            <a:spLocks noGrp="1"/>
          </p:cNvSpPr>
          <p:nvPr>
            <p:ph type="body" sz="quarter" idx="10"/>
          </p:nvPr>
        </p:nvSpPr>
        <p:spPr>
          <a:xfrm>
            <a:off x="838200" y="1815306"/>
            <a:ext cx="10515600" cy="4038600"/>
          </a:xfrm>
          <a:prstGeom prst="rect">
            <a:avLst/>
          </a:prstGeom>
        </p:spPr>
        <p:txBody>
          <a:bodyPr/>
          <a:lstStyle>
            <a:lvl3pPr>
              <a:spcBef>
                <a:spcPts val="1000"/>
              </a:spcBef>
              <a:defRPr/>
            </a:lvl3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273220658"/>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matchingName="Cover Slide">
  <p:cSld name="Cover Slide">
    <p:spTree>
      <p:nvGrpSpPr>
        <p:cNvPr id="1" name="Shape 332"/>
        <p:cNvGrpSpPr/>
        <p:nvPr/>
      </p:nvGrpSpPr>
      <p:grpSpPr>
        <a:xfrm>
          <a:off x="0" y="0"/>
          <a:ext cx="0" cy="0"/>
          <a:chOff x="0" y="0"/>
          <a:chExt cx="0" cy="0"/>
        </a:xfrm>
      </p:grpSpPr>
      <p:pic>
        <p:nvPicPr>
          <p:cNvPr id="333" name="Google Shape;333;p52" descr="A picture containing nature&#10;&#10;Description automatically generated"/>
          <p:cNvPicPr preferRelativeResize="0"/>
          <p:nvPr/>
        </p:nvPicPr>
        <p:blipFill rotWithShape="1">
          <a:blip r:embed="rId2">
            <a:alphaModFix/>
          </a:blip>
          <a:srcRect/>
          <a:stretch/>
        </p:blipFill>
        <p:spPr>
          <a:xfrm>
            <a:off x="-2" y="1"/>
            <a:ext cx="12192003" cy="6858001"/>
          </a:xfrm>
          <a:prstGeom prst="rect">
            <a:avLst/>
          </a:prstGeom>
          <a:noFill/>
          <a:ln>
            <a:noFill/>
          </a:ln>
        </p:spPr>
      </p:pic>
      <p:pic>
        <p:nvPicPr>
          <p:cNvPr id="334" name="Google Shape;334;p52" descr="Icon&#10;&#10;Description automatically generated"/>
          <p:cNvPicPr preferRelativeResize="0"/>
          <p:nvPr/>
        </p:nvPicPr>
        <p:blipFill rotWithShape="1">
          <a:blip r:embed="rId3">
            <a:alphaModFix amt="55000"/>
          </a:blip>
          <a:srcRect/>
          <a:stretch/>
        </p:blipFill>
        <p:spPr>
          <a:xfrm>
            <a:off x="0" y="0"/>
            <a:ext cx="12191995" cy="6860773"/>
          </a:xfrm>
          <a:prstGeom prst="rect">
            <a:avLst/>
          </a:prstGeom>
          <a:noFill/>
          <a:ln>
            <a:noFill/>
          </a:ln>
        </p:spPr>
      </p:pic>
      <p:pic>
        <p:nvPicPr>
          <p:cNvPr id="335" name="Google Shape;335;p52" descr="A picture containing ax&#10;&#10;Description automatically generated"/>
          <p:cNvPicPr preferRelativeResize="0"/>
          <p:nvPr/>
        </p:nvPicPr>
        <p:blipFill rotWithShape="1">
          <a:blip r:embed="rId4">
            <a:alphaModFix/>
          </a:blip>
          <a:srcRect/>
          <a:stretch/>
        </p:blipFill>
        <p:spPr>
          <a:xfrm>
            <a:off x="0" y="-2773"/>
            <a:ext cx="12191995" cy="6860773"/>
          </a:xfrm>
          <a:prstGeom prst="rect">
            <a:avLst/>
          </a:prstGeom>
          <a:noFill/>
          <a:ln>
            <a:noFill/>
          </a:ln>
        </p:spPr>
      </p:pic>
      <p:sp>
        <p:nvSpPr>
          <p:cNvPr id="336" name="Google Shape;336;p52"/>
          <p:cNvSpPr txBox="1">
            <a:spLocks noGrp="1"/>
          </p:cNvSpPr>
          <p:nvPr>
            <p:ph type="subTitle" idx="1"/>
          </p:nvPr>
        </p:nvSpPr>
        <p:spPr>
          <a:xfrm>
            <a:off x="6095999" y="5855951"/>
            <a:ext cx="5829200" cy="542682"/>
          </a:xfrm>
          <a:prstGeom prst="rect">
            <a:avLst/>
          </a:prstGeom>
          <a:noFill/>
          <a:ln>
            <a:noFill/>
          </a:ln>
        </p:spPr>
        <p:txBody>
          <a:bodyPr spcFirstLastPara="1" wrap="square" lIns="68575" tIns="34275" rIns="68575" bIns="34275" anchor="t" anchorCtr="0">
            <a:spAutoFit/>
          </a:bodyPr>
          <a:lstStyle>
            <a:lvl1pPr lvl="0" algn="ctr" rtl="0">
              <a:lnSpc>
                <a:spcPct val="90000"/>
              </a:lnSpc>
              <a:spcBef>
                <a:spcPts val="1067"/>
              </a:spcBef>
              <a:spcAft>
                <a:spcPts val="0"/>
              </a:spcAft>
              <a:buClr>
                <a:srgbClr val="FFFFFF"/>
              </a:buClr>
              <a:buSzPts val="1800"/>
              <a:buNone/>
              <a:defRPr sz="2400" i="0">
                <a:solidFill>
                  <a:srgbClr val="FFFFFF"/>
                </a:solidFill>
                <a:latin typeface="Libre Franklin"/>
                <a:ea typeface="Libre Franklin"/>
                <a:cs typeface="Libre Franklin"/>
                <a:sym typeface="Libre Franklin"/>
              </a:defRPr>
            </a:lvl1pPr>
            <a:lvl2pPr lvl="1" algn="ctr" rtl="0">
              <a:lnSpc>
                <a:spcPct val="90000"/>
              </a:lnSpc>
              <a:spcBef>
                <a:spcPts val="533"/>
              </a:spcBef>
              <a:spcAft>
                <a:spcPts val="0"/>
              </a:spcAft>
              <a:buClr>
                <a:srgbClr val="76838B"/>
              </a:buClr>
              <a:buSzPts val="1500"/>
              <a:buNone/>
              <a:defRPr sz="2000"/>
            </a:lvl2pPr>
            <a:lvl3pPr lvl="2" algn="ctr" rtl="0">
              <a:lnSpc>
                <a:spcPct val="90000"/>
              </a:lnSpc>
              <a:spcBef>
                <a:spcPts val="533"/>
              </a:spcBef>
              <a:spcAft>
                <a:spcPts val="0"/>
              </a:spcAft>
              <a:buClr>
                <a:srgbClr val="76838B"/>
              </a:buClr>
              <a:buSzPts val="1400"/>
              <a:buNone/>
              <a:defRPr sz="1867"/>
            </a:lvl3pPr>
            <a:lvl4pPr lvl="3" algn="ctr" rtl="0">
              <a:lnSpc>
                <a:spcPct val="90000"/>
              </a:lnSpc>
              <a:spcBef>
                <a:spcPts val="533"/>
              </a:spcBef>
              <a:spcAft>
                <a:spcPts val="0"/>
              </a:spcAft>
              <a:buClr>
                <a:srgbClr val="76838B"/>
              </a:buClr>
              <a:buSzPts val="1200"/>
              <a:buNone/>
              <a:defRPr sz="1600"/>
            </a:lvl4pPr>
            <a:lvl5pPr lvl="4" algn="ctr" rtl="0">
              <a:lnSpc>
                <a:spcPct val="90000"/>
              </a:lnSpc>
              <a:spcBef>
                <a:spcPts val="533"/>
              </a:spcBef>
              <a:spcAft>
                <a:spcPts val="0"/>
              </a:spcAft>
              <a:buClr>
                <a:srgbClr val="76838B"/>
              </a:buClr>
              <a:buSzPts val="1200"/>
              <a:buNone/>
              <a:defRPr sz="1600"/>
            </a:lvl5pPr>
            <a:lvl6pPr lvl="5" algn="ctr" rtl="0">
              <a:lnSpc>
                <a:spcPct val="90000"/>
              </a:lnSpc>
              <a:spcBef>
                <a:spcPts val="533"/>
              </a:spcBef>
              <a:spcAft>
                <a:spcPts val="0"/>
              </a:spcAft>
              <a:buClr>
                <a:schemeClr val="dk1"/>
              </a:buClr>
              <a:buSzPts val="1200"/>
              <a:buNone/>
              <a:defRPr sz="1600"/>
            </a:lvl6pPr>
            <a:lvl7pPr lvl="6" algn="ctr" rtl="0">
              <a:lnSpc>
                <a:spcPct val="90000"/>
              </a:lnSpc>
              <a:spcBef>
                <a:spcPts val="533"/>
              </a:spcBef>
              <a:spcAft>
                <a:spcPts val="0"/>
              </a:spcAft>
              <a:buClr>
                <a:schemeClr val="dk1"/>
              </a:buClr>
              <a:buSzPts val="1200"/>
              <a:buNone/>
              <a:defRPr sz="1600"/>
            </a:lvl7pPr>
            <a:lvl8pPr lvl="7" algn="ctr" rtl="0">
              <a:lnSpc>
                <a:spcPct val="90000"/>
              </a:lnSpc>
              <a:spcBef>
                <a:spcPts val="533"/>
              </a:spcBef>
              <a:spcAft>
                <a:spcPts val="0"/>
              </a:spcAft>
              <a:buClr>
                <a:schemeClr val="dk1"/>
              </a:buClr>
              <a:buSzPts val="1200"/>
              <a:buNone/>
              <a:defRPr sz="1600"/>
            </a:lvl8pPr>
            <a:lvl9pPr lvl="8" algn="ctr" rtl="0">
              <a:lnSpc>
                <a:spcPct val="90000"/>
              </a:lnSpc>
              <a:spcBef>
                <a:spcPts val="533"/>
              </a:spcBef>
              <a:spcAft>
                <a:spcPts val="0"/>
              </a:spcAft>
              <a:buClr>
                <a:schemeClr val="dk1"/>
              </a:buClr>
              <a:buSzPts val="1200"/>
              <a:buNone/>
              <a:defRPr sz="1600"/>
            </a:lvl9pPr>
          </a:lstStyle>
          <a:p>
            <a:endParaRPr/>
          </a:p>
        </p:txBody>
      </p:sp>
      <p:sp>
        <p:nvSpPr>
          <p:cNvPr id="337" name="Google Shape;337;p52"/>
          <p:cNvSpPr txBox="1">
            <a:spLocks noGrp="1"/>
          </p:cNvSpPr>
          <p:nvPr>
            <p:ph type="title"/>
          </p:nvPr>
        </p:nvSpPr>
        <p:spPr>
          <a:xfrm>
            <a:off x="4321143" y="704421"/>
            <a:ext cx="3549600" cy="526268"/>
          </a:xfrm>
          <a:prstGeom prst="rect">
            <a:avLst/>
          </a:prstGeom>
          <a:noFill/>
          <a:ln>
            <a:noFill/>
          </a:ln>
        </p:spPr>
        <p:txBody>
          <a:bodyPr spcFirstLastPara="1" wrap="square" lIns="68575" tIns="34275" rIns="68575" bIns="34275" anchor="ctr" anchorCtr="0">
            <a:spAutoFit/>
          </a:bodyPr>
          <a:lstStyle>
            <a:lvl1pPr lvl="0" algn="ctr" rtl="0">
              <a:lnSpc>
                <a:spcPct val="90000"/>
              </a:lnSpc>
              <a:spcBef>
                <a:spcPts val="0"/>
              </a:spcBef>
              <a:spcAft>
                <a:spcPts val="0"/>
              </a:spcAft>
              <a:buClr>
                <a:srgbClr val="FFFFFF"/>
              </a:buClr>
              <a:buSzPts val="3300"/>
              <a:buFont typeface="Libre Franklin"/>
              <a:buNone/>
              <a:defRPr>
                <a:solidFill>
                  <a:srgbClr val="FFFFFF"/>
                </a:solidFill>
                <a:latin typeface="Libre Franklin"/>
                <a:ea typeface="Libre Franklin"/>
                <a:cs typeface="Libre Franklin"/>
                <a:sym typeface="Libre Franklin"/>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338" name="Google Shape;338;p52" descr="Logo&#10;&#10;Description automatically generated"/>
          <p:cNvPicPr preferRelativeResize="0"/>
          <p:nvPr/>
        </p:nvPicPr>
        <p:blipFill rotWithShape="1">
          <a:blip r:embed="rId5">
            <a:alphaModFix/>
          </a:blip>
          <a:srcRect/>
          <a:stretch/>
        </p:blipFill>
        <p:spPr>
          <a:xfrm>
            <a:off x="266701" y="5535807"/>
            <a:ext cx="1065604" cy="1065019"/>
          </a:xfrm>
          <a:prstGeom prst="rect">
            <a:avLst/>
          </a:prstGeom>
          <a:noFill/>
          <a:ln>
            <a:noFill/>
          </a:ln>
        </p:spPr>
      </p:pic>
      <p:pic>
        <p:nvPicPr>
          <p:cNvPr id="339" name="Google Shape;339;p52" descr="Logo&#10;&#10;Description automatically generated"/>
          <p:cNvPicPr preferRelativeResize="0"/>
          <p:nvPr/>
        </p:nvPicPr>
        <p:blipFill rotWithShape="1">
          <a:blip r:embed="rId6">
            <a:alphaModFix/>
          </a:blip>
          <a:srcRect/>
          <a:stretch/>
        </p:blipFill>
        <p:spPr>
          <a:xfrm>
            <a:off x="312365" y="4474236"/>
            <a:ext cx="974272" cy="974272"/>
          </a:xfrm>
          <a:prstGeom prst="rect">
            <a:avLst/>
          </a:prstGeom>
          <a:noFill/>
          <a:ln>
            <a:noFill/>
          </a:ln>
        </p:spPr>
      </p:pic>
      <p:sp>
        <p:nvSpPr>
          <p:cNvPr id="340" name="Google Shape;340;p52"/>
          <p:cNvSpPr txBox="1">
            <a:spLocks noGrp="1"/>
          </p:cNvSpPr>
          <p:nvPr>
            <p:ph type="sldNum" idx="12"/>
          </p:nvPr>
        </p:nvSpPr>
        <p:spPr>
          <a:xfrm>
            <a:off x="11409045" y="6333135"/>
            <a:ext cx="731600" cy="524800"/>
          </a:xfrm>
          <a:prstGeom prst="rect">
            <a:avLst/>
          </a:prstGeom>
        </p:spPr>
        <p:txBody>
          <a:bodyPr spcFirstLastPara="1" wrap="square" lIns="68575" tIns="34275" rIns="68575" bIns="34275" anchor="t" anchorCtr="0">
            <a:noAutofit/>
          </a:bodyPr>
          <a:lstStyle>
            <a:lvl1pPr lvl="0" rtl="0">
              <a:buNone/>
              <a:defRPr sz="1733">
                <a:solidFill>
                  <a:srgbClr val="76838B"/>
                </a:solidFill>
              </a:defRPr>
            </a:lvl1pPr>
            <a:lvl2pPr lvl="1" rtl="0">
              <a:buNone/>
              <a:defRPr sz="1733">
                <a:solidFill>
                  <a:srgbClr val="76838B"/>
                </a:solidFill>
              </a:defRPr>
            </a:lvl2pPr>
            <a:lvl3pPr lvl="2" rtl="0">
              <a:buNone/>
              <a:defRPr sz="1733">
                <a:solidFill>
                  <a:srgbClr val="76838B"/>
                </a:solidFill>
              </a:defRPr>
            </a:lvl3pPr>
            <a:lvl4pPr lvl="3" rtl="0">
              <a:buNone/>
              <a:defRPr sz="1733">
                <a:solidFill>
                  <a:srgbClr val="76838B"/>
                </a:solidFill>
              </a:defRPr>
            </a:lvl4pPr>
            <a:lvl5pPr lvl="4" rtl="0">
              <a:buNone/>
              <a:defRPr sz="1733">
                <a:solidFill>
                  <a:srgbClr val="76838B"/>
                </a:solidFill>
              </a:defRPr>
            </a:lvl5pPr>
            <a:lvl6pPr lvl="5" rtl="0">
              <a:buNone/>
              <a:defRPr sz="1733">
                <a:solidFill>
                  <a:srgbClr val="76838B"/>
                </a:solidFill>
              </a:defRPr>
            </a:lvl6pPr>
            <a:lvl7pPr lvl="6" rtl="0">
              <a:buNone/>
              <a:defRPr sz="1733">
                <a:solidFill>
                  <a:srgbClr val="76838B"/>
                </a:solidFill>
              </a:defRPr>
            </a:lvl7pPr>
            <a:lvl8pPr lvl="7" rtl="0">
              <a:buNone/>
              <a:defRPr sz="1733">
                <a:solidFill>
                  <a:srgbClr val="76838B"/>
                </a:solidFill>
              </a:defRPr>
            </a:lvl8pPr>
            <a:lvl9pPr lvl="8" rtl="0">
              <a:buNone/>
              <a:defRPr sz="1733">
                <a:solidFill>
                  <a:srgbClr val="76838B"/>
                </a:solidFil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499951535"/>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matchingName="Table of Contents">
  <p:cSld name="Table of Contents">
    <p:bg>
      <p:bgPr>
        <a:solidFill>
          <a:srgbClr val="FFFFFF"/>
        </a:solidFill>
        <a:effectLst/>
      </p:bgPr>
    </p:bg>
    <p:spTree>
      <p:nvGrpSpPr>
        <p:cNvPr id="1" name="Shape 341"/>
        <p:cNvGrpSpPr/>
        <p:nvPr/>
      </p:nvGrpSpPr>
      <p:grpSpPr>
        <a:xfrm>
          <a:off x="0" y="0"/>
          <a:ext cx="0" cy="0"/>
          <a:chOff x="0" y="0"/>
          <a:chExt cx="0" cy="0"/>
        </a:xfrm>
      </p:grpSpPr>
      <p:pic>
        <p:nvPicPr>
          <p:cNvPr id="342" name="Google Shape;342;p53" descr="A picture containing nature&#10;&#10;Description automatically generated"/>
          <p:cNvPicPr preferRelativeResize="0"/>
          <p:nvPr/>
        </p:nvPicPr>
        <p:blipFill rotWithShape="1">
          <a:blip r:embed="rId2">
            <a:alphaModFix/>
          </a:blip>
          <a:srcRect/>
          <a:stretch/>
        </p:blipFill>
        <p:spPr>
          <a:xfrm>
            <a:off x="-2" y="1"/>
            <a:ext cx="12192003" cy="6858001"/>
          </a:xfrm>
          <a:prstGeom prst="rect">
            <a:avLst/>
          </a:prstGeom>
          <a:noFill/>
          <a:ln>
            <a:noFill/>
          </a:ln>
        </p:spPr>
      </p:pic>
      <p:pic>
        <p:nvPicPr>
          <p:cNvPr id="343" name="Google Shape;343;p53" descr="A picture containing shape&#10;&#10;Description automatically generated"/>
          <p:cNvPicPr preferRelativeResize="0"/>
          <p:nvPr/>
        </p:nvPicPr>
        <p:blipFill rotWithShape="1">
          <a:blip r:embed="rId3">
            <a:alphaModFix amt="80000"/>
          </a:blip>
          <a:srcRect/>
          <a:stretch/>
        </p:blipFill>
        <p:spPr>
          <a:xfrm>
            <a:off x="0" y="1"/>
            <a:ext cx="12191995" cy="6858001"/>
          </a:xfrm>
          <a:prstGeom prst="rect">
            <a:avLst/>
          </a:prstGeom>
          <a:noFill/>
          <a:ln>
            <a:noFill/>
          </a:ln>
        </p:spPr>
      </p:pic>
      <p:pic>
        <p:nvPicPr>
          <p:cNvPr id="344" name="Google Shape;344;p53" descr="Icon&#10;&#10;Description automatically generated"/>
          <p:cNvPicPr preferRelativeResize="0"/>
          <p:nvPr/>
        </p:nvPicPr>
        <p:blipFill rotWithShape="1">
          <a:blip r:embed="rId4">
            <a:alphaModFix/>
          </a:blip>
          <a:srcRect/>
          <a:stretch/>
        </p:blipFill>
        <p:spPr>
          <a:xfrm>
            <a:off x="0" y="-1"/>
            <a:ext cx="12191995" cy="6860773"/>
          </a:xfrm>
          <a:prstGeom prst="rect">
            <a:avLst/>
          </a:prstGeom>
          <a:noFill/>
          <a:ln>
            <a:noFill/>
          </a:ln>
        </p:spPr>
      </p:pic>
      <p:sp>
        <p:nvSpPr>
          <p:cNvPr id="345" name="Google Shape;345;p53"/>
          <p:cNvSpPr txBox="1">
            <a:spLocks noGrp="1"/>
          </p:cNvSpPr>
          <p:nvPr>
            <p:ph type="title"/>
          </p:nvPr>
        </p:nvSpPr>
        <p:spPr>
          <a:xfrm>
            <a:off x="6819373" y="1461903"/>
            <a:ext cx="5106000" cy="1325600"/>
          </a:xfrm>
          <a:prstGeom prst="rect">
            <a:avLst/>
          </a:prstGeom>
          <a:noFill/>
          <a:ln>
            <a:noFill/>
          </a:ln>
        </p:spPr>
        <p:txBody>
          <a:bodyPr spcFirstLastPara="1" wrap="square" lIns="68575" tIns="34275" rIns="68575" bIns="34275" anchor="ctr" anchorCtr="0">
            <a:noAutofit/>
          </a:bodyPr>
          <a:lstStyle>
            <a:lvl1pPr lvl="0" algn="r" rtl="0">
              <a:lnSpc>
                <a:spcPct val="90000"/>
              </a:lnSpc>
              <a:spcBef>
                <a:spcPts val="0"/>
              </a:spcBef>
              <a:spcAft>
                <a:spcPts val="0"/>
              </a:spcAft>
              <a:buClr>
                <a:srgbClr val="EFEFEF"/>
              </a:buClr>
              <a:buSzPts val="5400"/>
              <a:buFont typeface="Libre Franklin"/>
              <a:buNone/>
              <a:defRPr sz="7200">
                <a:solidFill>
                  <a:srgbClr val="EFEFEF"/>
                </a:solidFill>
                <a:latin typeface="Libre Franklin"/>
                <a:ea typeface="Libre Franklin"/>
                <a:cs typeface="Libre Franklin"/>
                <a:sym typeface="Libre Franklin"/>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46" name="Google Shape;346;p53"/>
          <p:cNvSpPr txBox="1">
            <a:spLocks noGrp="1"/>
          </p:cNvSpPr>
          <p:nvPr>
            <p:ph type="body" idx="1"/>
          </p:nvPr>
        </p:nvSpPr>
        <p:spPr>
          <a:xfrm>
            <a:off x="3200403" y="4443924"/>
            <a:ext cx="2610000" cy="1737200"/>
          </a:xfrm>
          <a:prstGeom prst="rect">
            <a:avLst/>
          </a:prstGeom>
          <a:noFill/>
          <a:ln>
            <a:noFill/>
          </a:ln>
        </p:spPr>
        <p:txBody>
          <a:bodyPr spcFirstLastPara="1" wrap="square" lIns="68575" tIns="34275" rIns="68575" bIns="34275" anchor="t" anchorCtr="0">
            <a:noAutofit/>
          </a:bodyPr>
          <a:lstStyle>
            <a:lvl1pPr marL="609585" lvl="0" indent="-304792" algn="r" rtl="0">
              <a:lnSpc>
                <a:spcPct val="150000"/>
              </a:lnSpc>
              <a:spcBef>
                <a:spcPts val="1067"/>
              </a:spcBef>
              <a:spcAft>
                <a:spcPts val="0"/>
              </a:spcAft>
              <a:buClr>
                <a:srgbClr val="EFEFEF"/>
              </a:buClr>
              <a:buSzPts val="1500"/>
              <a:buNone/>
              <a:defRPr sz="2000">
                <a:solidFill>
                  <a:srgbClr val="EFEFEF"/>
                </a:solidFill>
                <a:latin typeface="Libre Franklin"/>
                <a:ea typeface="Libre Franklin"/>
                <a:cs typeface="Libre Franklin"/>
                <a:sym typeface="Libre Franklin"/>
              </a:defRPr>
            </a:lvl1pPr>
            <a:lvl2pPr marL="1219170" lvl="1" indent="-304792" algn="r" rtl="0">
              <a:lnSpc>
                <a:spcPct val="90000"/>
              </a:lnSpc>
              <a:spcBef>
                <a:spcPts val="533"/>
              </a:spcBef>
              <a:spcAft>
                <a:spcPts val="0"/>
              </a:spcAft>
              <a:buClr>
                <a:srgbClr val="EFEFEF"/>
              </a:buClr>
              <a:buSzPts val="1100"/>
              <a:buNone/>
              <a:defRPr sz="1467">
                <a:solidFill>
                  <a:srgbClr val="EFEFEF"/>
                </a:solidFill>
                <a:latin typeface="Libre Franklin"/>
                <a:ea typeface="Libre Franklin"/>
                <a:cs typeface="Libre Franklin"/>
                <a:sym typeface="Libre Franklin"/>
              </a:defRPr>
            </a:lvl2pPr>
            <a:lvl3pPr marL="1828754" lvl="2" indent="-304792" algn="r" rtl="0">
              <a:lnSpc>
                <a:spcPct val="90000"/>
              </a:lnSpc>
              <a:spcBef>
                <a:spcPts val="533"/>
              </a:spcBef>
              <a:spcAft>
                <a:spcPts val="0"/>
              </a:spcAft>
              <a:buClr>
                <a:srgbClr val="EFEFEF"/>
              </a:buClr>
              <a:buSzPts val="1100"/>
              <a:buNone/>
              <a:defRPr sz="1467">
                <a:solidFill>
                  <a:srgbClr val="EFEFEF"/>
                </a:solidFill>
                <a:latin typeface="Libre Franklin"/>
                <a:ea typeface="Libre Franklin"/>
                <a:cs typeface="Libre Franklin"/>
                <a:sym typeface="Libre Franklin"/>
              </a:defRPr>
            </a:lvl3pPr>
            <a:lvl4pPr marL="2438339" lvl="3" indent="-304792" algn="r" rtl="0">
              <a:lnSpc>
                <a:spcPct val="90000"/>
              </a:lnSpc>
              <a:spcBef>
                <a:spcPts val="533"/>
              </a:spcBef>
              <a:spcAft>
                <a:spcPts val="0"/>
              </a:spcAft>
              <a:buClr>
                <a:srgbClr val="EFEFEF"/>
              </a:buClr>
              <a:buSzPts val="1100"/>
              <a:buNone/>
              <a:defRPr sz="1467">
                <a:solidFill>
                  <a:srgbClr val="EFEFEF"/>
                </a:solidFill>
                <a:latin typeface="Libre Franklin"/>
                <a:ea typeface="Libre Franklin"/>
                <a:cs typeface="Libre Franklin"/>
                <a:sym typeface="Libre Franklin"/>
              </a:defRPr>
            </a:lvl4pPr>
            <a:lvl5pPr marL="3047924" lvl="4" indent="-304792" algn="r" rtl="0">
              <a:lnSpc>
                <a:spcPct val="90000"/>
              </a:lnSpc>
              <a:spcBef>
                <a:spcPts val="533"/>
              </a:spcBef>
              <a:spcAft>
                <a:spcPts val="0"/>
              </a:spcAft>
              <a:buClr>
                <a:srgbClr val="EFEFEF"/>
              </a:buClr>
              <a:buSzPts val="1100"/>
              <a:buNone/>
              <a:defRPr sz="1467">
                <a:solidFill>
                  <a:srgbClr val="EFEFEF"/>
                </a:solidFill>
                <a:latin typeface="Libre Franklin"/>
                <a:ea typeface="Libre Franklin"/>
                <a:cs typeface="Libre Franklin"/>
                <a:sym typeface="Libre Franklin"/>
              </a:defRPr>
            </a:lvl5pPr>
            <a:lvl6pPr marL="3657509" lvl="5" indent="-423323" algn="l" rtl="0">
              <a:lnSpc>
                <a:spcPct val="90000"/>
              </a:lnSpc>
              <a:spcBef>
                <a:spcPts val="533"/>
              </a:spcBef>
              <a:spcAft>
                <a:spcPts val="0"/>
              </a:spcAft>
              <a:buClr>
                <a:schemeClr val="dk1"/>
              </a:buClr>
              <a:buSzPts val="1400"/>
              <a:buChar char="•"/>
              <a:defRPr/>
            </a:lvl6pPr>
            <a:lvl7pPr marL="4267093" lvl="6" indent="-423323" algn="l" rtl="0">
              <a:lnSpc>
                <a:spcPct val="90000"/>
              </a:lnSpc>
              <a:spcBef>
                <a:spcPts val="533"/>
              </a:spcBef>
              <a:spcAft>
                <a:spcPts val="0"/>
              </a:spcAft>
              <a:buClr>
                <a:schemeClr val="dk1"/>
              </a:buClr>
              <a:buSzPts val="1400"/>
              <a:buChar char="•"/>
              <a:defRPr/>
            </a:lvl7pPr>
            <a:lvl8pPr marL="4876678" lvl="7" indent="-423323" algn="l" rtl="0">
              <a:lnSpc>
                <a:spcPct val="90000"/>
              </a:lnSpc>
              <a:spcBef>
                <a:spcPts val="533"/>
              </a:spcBef>
              <a:spcAft>
                <a:spcPts val="0"/>
              </a:spcAft>
              <a:buClr>
                <a:schemeClr val="dk1"/>
              </a:buClr>
              <a:buSzPts val="1400"/>
              <a:buChar char="•"/>
              <a:defRPr/>
            </a:lvl8pPr>
            <a:lvl9pPr marL="5486263" lvl="8" indent="-423323" algn="l" rtl="0">
              <a:lnSpc>
                <a:spcPct val="90000"/>
              </a:lnSpc>
              <a:spcBef>
                <a:spcPts val="533"/>
              </a:spcBef>
              <a:spcAft>
                <a:spcPts val="0"/>
              </a:spcAft>
              <a:buClr>
                <a:schemeClr val="dk1"/>
              </a:buClr>
              <a:buSzPts val="1400"/>
              <a:buChar char="•"/>
              <a:defRPr/>
            </a:lvl9pPr>
          </a:lstStyle>
          <a:p>
            <a:endParaRPr/>
          </a:p>
        </p:txBody>
      </p:sp>
      <p:sp>
        <p:nvSpPr>
          <p:cNvPr id="347" name="Google Shape;347;p53"/>
          <p:cNvSpPr txBox="1">
            <a:spLocks noGrp="1"/>
          </p:cNvSpPr>
          <p:nvPr>
            <p:ph type="body" idx="2"/>
          </p:nvPr>
        </p:nvSpPr>
        <p:spPr>
          <a:xfrm>
            <a:off x="6257925" y="4443924"/>
            <a:ext cx="2610000" cy="1737200"/>
          </a:xfrm>
          <a:prstGeom prst="rect">
            <a:avLst/>
          </a:prstGeom>
          <a:noFill/>
          <a:ln>
            <a:noFill/>
          </a:ln>
        </p:spPr>
        <p:txBody>
          <a:bodyPr spcFirstLastPara="1" wrap="square" lIns="68575" tIns="34275" rIns="68575" bIns="34275" anchor="t" anchorCtr="0">
            <a:noAutofit/>
          </a:bodyPr>
          <a:lstStyle>
            <a:lvl1pPr marL="609585" lvl="0" indent="-304792" algn="r" rtl="0">
              <a:lnSpc>
                <a:spcPct val="150000"/>
              </a:lnSpc>
              <a:spcBef>
                <a:spcPts val="1067"/>
              </a:spcBef>
              <a:spcAft>
                <a:spcPts val="0"/>
              </a:spcAft>
              <a:buClr>
                <a:srgbClr val="EFEFEF"/>
              </a:buClr>
              <a:buSzPts val="1500"/>
              <a:buNone/>
              <a:defRPr sz="2000">
                <a:solidFill>
                  <a:srgbClr val="EFEFEF"/>
                </a:solidFill>
                <a:latin typeface="Libre Franklin"/>
                <a:ea typeface="Libre Franklin"/>
                <a:cs typeface="Libre Franklin"/>
                <a:sym typeface="Libre Franklin"/>
              </a:defRPr>
            </a:lvl1pPr>
            <a:lvl2pPr marL="1219170" lvl="1" indent="-304792" algn="r" rtl="0">
              <a:lnSpc>
                <a:spcPct val="90000"/>
              </a:lnSpc>
              <a:spcBef>
                <a:spcPts val="533"/>
              </a:spcBef>
              <a:spcAft>
                <a:spcPts val="0"/>
              </a:spcAft>
              <a:buClr>
                <a:srgbClr val="EFEFEF"/>
              </a:buClr>
              <a:buSzPts val="1100"/>
              <a:buNone/>
              <a:defRPr sz="1467">
                <a:solidFill>
                  <a:srgbClr val="EFEFEF"/>
                </a:solidFill>
                <a:latin typeface="Libre Franklin"/>
                <a:ea typeface="Libre Franklin"/>
                <a:cs typeface="Libre Franklin"/>
                <a:sym typeface="Libre Franklin"/>
              </a:defRPr>
            </a:lvl2pPr>
            <a:lvl3pPr marL="1828754" lvl="2" indent="-304792" algn="r" rtl="0">
              <a:lnSpc>
                <a:spcPct val="90000"/>
              </a:lnSpc>
              <a:spcBef>
                <a:spcPts val="533"/>
              </a:spcBef>
              <a:spcAft>
                <a:spcPts val="0"/>
              </a:spcAft>
              <a:buClr>
                <a:srgbClr val="EFEFEF"/>
              </a:buClr>
              <a:buSzPts val="1100"/>
              <a:buNone/>
              <a:defRPr sz="1467">
                <a:solidFill>
                  <a:srgbClr val="EFEFEF"/>
                </a:solidFill>
                <a:latin typeface="Libre Franklin"/>
                <a:ea typeface="Libre Franklin"/>
                <a:cs typeface="Libre Franklin"/>
                <a:sym typeface="Libre Franklin"/>
              </a:defRPr>
            </a:lvl3pPr>
            <a:lvl4pPr marL="2438339" lvl="3" indent="-304792" algn="r" rtl="0">
              <a:lnSpc>
                <a:spcPct val="90000"/>
              </a:lnSpc>
              <a:spcBef>
                <a:spcPts val="533"/>
              </a:spcBef>
              <a:spcAft>
                <a:spcPts val="0"/>
              </a:spcAft>
              <a:buClr>
                <a:srgbClr val="EFEFEF"/>
              </a:buClr>
              <a:buSzPts val="1100"/>
              <a:buNone/>
              <a:defRPr sz="1467">
                <a:solidFill>
                  <a:srgbClr val="EFEFEF"/>
                </a:solidFill>
                <a:latin typeface="Libre Franklin"/>
                <a:ea typeface="Libre Franklin"/>
                <a:cs typeface="Libre Franklin"/>
                <a:sym typeface="Libre Franklin"/>
              </a:defRPr>
            </a:lvl4pPr>
            <a:lvl5pPr marL="3047924" lvl="4" indent="-304792" algn="r" rtl="0">
              <a:lnSpc>
                <a:spcPct val="90000"/>
              </a:lnSpc>
              <a:spcBef>
                <a:spcPts val="533"/>
              </a:spcBef>
              <a:spcAft>
                <a:spcPts val="0"/>
              </a:spcAft>
              <a:buClr>
                <a:srgbClr val="EFEFEF"/>
              </a:buClr>
              <a:buSzPts val="1100"/>
              <a:buNone/>
              <a:defRPr sz="1467">
                <a:solidFill>
                  <a:srgbClr val="EFEFEF"/>
                </a:solidFill>
                <a:latin typeface="Libre Franklin"/>
                <a:ea typeface="Libre Franklin"/>
                <a:cs typeface="Libre Franklin"/>
                <a:sym typeface="Libre Franklin"/>
              </a:defRPr>
            </a:lvl5pPr>
            <a:lvl6pPr marL="3657509" lvl="5" indent="-423323" algn="l" rtl="0">
              <a:lnSpc>
                <a:spcPct val="90000"/>
              </a:lnSpc>
              <a:spcBef>
                <a:spcPts val="533"/>
              </a:spcBef>
              <a:spcAft>
                <a:spcPts val="0"/>
              </a:spcAft>
              <a:buClr>
                <a:schemeClr val="dk1"/>
              </a:buClr>
              <a:buSzPts val="1400"/>
              <a:buChar char="•"/>
              <a:defRPr/>
            </a:lvl6pPr>
            <a:lvl7pPr marL="4267093" lvl="6" indent="-423323" algn="l" rtl="0">
              <a:lnSpc>
                <a:spcPct val="90000"/>
              </a:lnSpc>
              <a:spcBef>
                <a:spcPts val="533"/>
              </a:spcBef>
              <a:spcAft>
                <a:spcPts val="0"/>
              </a:spcAft>
              <a:buClr>
                <a:schemeClr val="dk1"/>
              </a:buClr>
              <a:buSzPts val="1400"/>
              <a:buChar char="•"/>
              <a:defRPr/>
            </a:lvl7pPr>
            <a:lvl8pPr marL="4876678" lvl="7" indent="-423323" algn="l" rtl="0">
              <a:lnSpc>
                <a:spcPct val="90000"/>
              </a:lnSpc>
              <a:spcBef>
                <a:spcPts val="533"/>
              </a:spcBef>
              <a:spcAft>
                <a:spcPts val="0"/>
              </a:spcAft>
              <a:buClr>
                <a:schemeClr val="dk1"/>
              </a:buClr>
              <a:buSzPts val="1400"/>
              <a:buChar char="•"/>
              <a:defRPr/>
            </a:lvl8pPr>
            <a:lvl9pPr marL="5486263" lvl="8" indent="-423323" algn="l" rtl="0">
              <a:lnSpc>
                <a:spcPct val="90000"/>
              </a:lnSpc>
              <a:spcBef>
                <a:spcPts val="533"/>
              </a:spcBef>
              <a:spcAft>
                <a:spcPts val="0"/>
              </a:spcAft>
              <a:buClr>
                <a:schemeClr val="dk1"/>
              </a:buClr>
              <a:buSzPts val="1400"/>
              <a:buChar char="•"/>
              <a:defRPr/>
            </a:lvl9pPr>
          </a:lstStyle>
          <a:p>
            <a:endParaRPr/>
          </a:p>
        </p:txBody>
      </p:sp>
      <p:sp>
        <p:nvSpPr>
          <p:cNvPr id="348" name="Google Shape;348;p53"/>
          <p:cNvSpPr txBox="1">
            <a:spLocks noGrp="1"/>
          </p:cNvSpPr>
          <p:nvPr>
            <p:ph type="body" idx="3"/>
          </p:nvPr>
        </p:nvSpPr>
        <p:spPr>
          <a:xfrm>
            <a:off x="9315451" y="4443924"/>
            <a:ext cx="2610000" cy="1737200"/>
          </a:xfrm>
          <a:prstGeom prst="rect">
            <a:avLst/>
          </a:prstGeom>
          <a:noFill/>
          <a:ln>
            <a:noFill/>
          </a:ln>
        </p:spPr>
        <p:txBody>
          <a:bodyPr spcFirstLastPara="1" wrap="square" lIns="68575" tIns="34275" rIns="68575" bIns="34275" anchor="t" anchorCtr="0">
            <a:noAutofit/>
          </a:bodyPr>
          <a:lstStyle>
            <a:lvl1pPr marL="609585" lvl="0" indent="-304792" algn="r" rtl="0">
              <a:lnSpc>
                <a:spcPct val="150000"/>
              </a:lnSpc>
              <a:spcBef>
                <a:spcPts val="1067"/>
              </a:spcBef>
              <a:spcAft>
                <a:spcPts val="0"/>
              </a:spcAft>
              <a:buClr>
                <a:srgbClr val="EFEFEF"/>
              </a:buClr>
              <a:buSzPts val="1500"/>
              <a:buNone/>
              <a:defRPr sz="2000">
                <a:solidFill>
                  <a:srgbClr val="EFEFEF"/>
                </a:solidFill>
                <a:latin typeface="Libre Franklin"/>
                <a:ea typeface="Libre Franklin"/>
                <a:cs typeface="Libre Franklin"/>
                <a:sym typeface="Libre Franklin"/>
              </a:defRPr>
            </a:lvl1pPr>
            <a:lvl2pPr marL="1219170" lvl="1" indent="-304792" algn="r" rtl="0">
              <a:lnSpc>
                <a:spcPct val="150000"/>
              </a:lnSpc>
              <a:spcBef>
                <a:spcPts val="533"/>
              </a:spcBef>
              <a:spcAft>
                <a:spcPts val="0"/>
              </a:spcAft>
              <a:buClr>
                <a:srgbClr val="EFEFEF"/>
              </a:buClr>
              <a:buSzPts val="1500"/>
              <a:buNone/>
              <a:defRPr sz="2000">
                <a:solidFill>
                  <a:srgbClr val="EFEFEF"/>
                </a:solidFill>
                <a:latin typeface="Libre Franklin"/>
                <a:ea typeface="Libre Franklin"/>
                <a:cs typeface="Libre Franklin"/>
                <a:sym typeface="Libre Franklin"/>
              </a:defRPr>
            </a:lvl2pPr>
            <a:lvl3pPr marL="1828754" lvl="2" indent="-304792" algn="r" rtl="0">
              <a:lnSpc>
                <a:spcPct val="90000"/>
              </a:lnSpc>
              <a:spcBef>
                <a:spcPts val="533"/>
              </a:spcBef>
              <a:spcAft>
                <a:spcPts val="0"/>
              </a:spcAft>
              <a:buClr>
                <a:srgbClr val="EFEFEF"/>
              </a:buClr>
              <a:buSzPts val="800"/>
              <a:buNone/>
              <a:defRPr sz="1067">
                <a:solidFill>
                  <a:srgbClr val="EFEFEF"/>
                </a:solidFill>
                <a:latin typeface="Libre Franklin"/>
                <a:ea typeface="Libre Franklin"/>
                <a:cs typeface="Libre Franklin"/>
                <a:sym typeface="Libre Franklin"/>
              </a:defRPr>
            </a:lvl3pPr>
            <a:lvl4pPr marL="2438339" lvl="3" indent="-304792" algn="r" rtl="0">
              <a:lnSpc>
                <a:spcPct val="90000"/>
              </a:lnSpc>
              <a:spcBef>
                <a:spcPts val="533"/>
              </a:spcBef>
              <a:spcAft>
                <a:spcPts val="0"/>
              </a:spcAft>
              <a:buClr>
                <a:srgbClr val="EFEFEF"/>
              </a:buClr>
              <a:buSzPts val="800"/>
              <a:buNone/>
              <a:defRPr sz="1067">
                <a:solidFill>
                  <a:srgbClr val="EFEFEF"/>
                </a:solidFill>
                <a:latin typeface="Libre Franklin"/>
                <a:ea typeface="Libre Franklin"/>
                <a:cs typeface="Libre Franklin"/>
                <a:sym typeface="Libre Franklin"/>
              </a:defRPr>
            </a:lvl4pPr>
            <a:lvl5pPr marL="3047924" lvl="4" indent="-304792" algn="r" rtl="0">
              <a:lnSpc>
                <a:spcPct val="90000"/>
              </a:lnSpc>
              <a:spcBef>
                <a:spcPts val="533"/>
              </a:spcBef>
              <a:spcAft>
                <a:spcPts val="0"/>
              </a:spcAft>
              <a:buClr>
                <a:srgbClr val="EFEFEF"/>
              </a:buClr>
              <a:buSzPts val="800"/>
              <a:buNone/>
              <a:defRPr sz="1067">
                <a:solidFill>
                  <a:srgbClr val="EFEFEF"/>
                </a:solidFill>
                <a:latin typeface="Libre Franklin"/>
                <a:ea typeface="Libre Franklin"/>
                <a:cs typeface="Libre Franklin"/>
                <a:sym typeface="Libre Franklin"/>
              </a:defRPr>
            </a:lvl5pPr>
            <a:lvl6pPr marL="3657509" lvl="5" indent="-423323" algn="l" rtl="0">
              <a:lnSpc>
                <a:spcPct val="90000"/>
              </a:lnSpc>
              <a:spcBef>
                <a:spcPts val="533"/>
              </a:spcBef>
              <a:spcAft>
                <a:spcPts val="0"/>
              </a:spcAft>
              <a:buClr>
                <a:schemeClr val="dk1"/>
              </a:buClr>
              <a:buSzPts val="1400"/>
              <a:buChar char="•"/>
              <a:defRPr/>
            </a:lvl6pPr>
            <a:lvl7pPr marL="4267093" lvl="6" indent="-423323" algn="l" rtl="0">
              <a:lnSpc>
                <a:spcPct val="90000"/>
              </a:lnSpc>
              <a:spcBef>
                <a:spcPts val="533"/>
              </a:spcBef>
              <a:spcAft>
                <a:spcPts val="0"/>
              </a:spcAft>
              <a:buClr>
                <a:schemeClr val="dk1"/>
              </a:buClr>
              <a:buSzPts val="1400"/>
              <a:buChar char="•"/>
              <a:defRPr/>
            </a:lvl7pPr>
            <a:lvl8pPr marL="4876678" lvl="7" indent="-423323" algn="l" rtl="0">
              <a:lnSpc>
                <a:spcPct val="90000"/>
              </a:lnSpc>
              <a:spcBef>
                <a:spcPts val="533"/>
              </a:spcBef>
              <a:spcAft>
                <a:spcPts val="0"/>
              </a:spcAft>
              <a:buClr>
                <a:schemeClr val="dk1"/>
              </a:buClr>
              <a:buSzPts val="1400"/>
              <a:buChar char="•"/>
              <a:defRPr/>
            </a:lvl8pPr>
            <a:lvl9pPr marL="5486263" lvl="8" indent="-423323" algn="l" rtl="0">
              <a:lnSpc>
                <a:spcPct val="90000"/>
              </a:lnSpc>
              <a:spcBef>
                <a:spcPts val="533"/>
              </a:spcBef>
              <a:spcAft>
                <a:spcPts val="0"/>
              </a:spcAft>
              <a:buClr>
                <a:schemeClr val="dk1"/>
              </a:buClr>
              <a:buSzPts val="1400"/>
              <a:buChar char="•"/>
              <a:defRPr/>
            </a:lvl9pPr>
          </a:lstStyle>
          <a:p>
            <a:endParaRPr/>
          </a:p>
        </p:txBody>
      </p:sp>
      <p:sp>
        <p:nvSpPr>
          <p:cNvPr id="349" name="Google Shape;349;p53"/>
          <p:cNvSpPr txBox="1">
            <a:spLocks noGrp="1"/>
          </p:cNvSpPr>
          <p:nvPr>
            <p:ph type="body" idx="4"/>
          </p:nvPr>
        </p:nvSpPr>
        <p:spPr>
          <a:xfrm>
            <a:off x="3200401" y="3607837"/>
            <a:ext cx="2610000" cy="892000"/>
          </a:xfrm>
          <a:prstGeom prst="rect">
            <a:avLst/>
          </a:prstGeom>
          <a:noFill/>
          <a:ln>
            <a:noFill/>
          </a:ln>
        </p:spPr>
        <p:txBody>
          <a:bodyPr spcFirstLastPara="1" wrap="square" lIns="68575" tIns="34275" rIns="68575" bIns="34275" anchor="b" anchorCtr="0">
            <a:normAutofit/>
          </a:bodyPr>
          <a:lstStyle>
            <a:lvl1pPr marL="609585" lvl="0" indent="-304792" algn="r" rtl="0">
              <a:lnSpc>
                <a:spcPct val="90000"/>
              </a:lnSpc>
              <a:spcBef>
                <a:spcPts val="1067"/>
              </a:spcBef>
              <a:spcAft>
                <a:spcPts val="0"/>
              </a:spcAft>
              <a:buClr>
                <a:srgbClr val="EFEFEF"/>
              </a:buClr>
              <a:buSzPts val="3600"/>
              <a:buNone/>
              <a:defRPr sz="4800">
                <a:solidFill>
                  <a:srgbClr val="EFEFEF"/>
                </a:solidFill>
                <a:latin typeface="Libre Franklin"/>
                <a:ea typeface="Libre Franklin"/>
                <a:cs typeface="Libre Franklin"/>
                <a:sym typeface="Libre Franklin"/>
              </a:defRPr>
            </a:lvl1pPr>
            <a:lvl2pPr marL="1219170" lvl="1" indent="-423323" algn="l" rtl="0">
              <a:lnSpc>
                <a:spcPct val="90000"/>
              </a:lnSpc>
              <a:spcBef>
                <a:spcPts val="533"/>
              </a:spcBef>
              <a:spcAft>
                <a:spcPts val="0"/>
              </a:spcAft>
              <a:buClr>
                <a:srgbClr val="76838B"/>
              </a:buClr>
              <a:buSzPts val="1400"/>
              <a:buChar char="•"/>
              <a:defRPr/>
            </a:lvl2pPr>
            <a:lvl3pPr marL="1828754" lvl="2" indent="-423323" algn="l" rtl="0">
              <a:lnSpc>
                <a:spcPct val="90000"/>
              </a:lnSpc>
              <a:spcBef>
                <a:spcPts val="533"/>
              </a:spcBef>
              <a:spcAft>
                <a:spcPts val="0"/>
              </a:spcAft>
              <a:buClr>
                <a:srgbClr val="76838B"/>
              </a:buClr>
              <a:buSzPts val="1400"/>
              <a:buChar char="•"/>
              <a:defRPr/>
            </a:lvl3pPr>
            <a:lvl4pPr marL="2438339" lvl="3" indent="-423323" algn="l" rtl="0">
              <a:lnSpc>
                <a:spcPct val="90000"/>
              </a:lnSpc>
              <a:spcBef>
                <a:spcPts val="533"/>
              </a:spcBef>
              <a:spcAft>
                <a:spcPts val="0"/>
              </a:spcAft>
              <a:buClr>
                <a:srgbClr val="76838B"/>
              </a:buClr>
              <a:buSzPts val="1400"/>
              <a:buChar char="•"/>
              <a:defRPr/>
            </a:lvl4pPr>
            <a:lvl5pPr marL="3047924" lvl="4" indent="-423323" algn="l" rtl="0">
              <a:lnSpc>
                <a:spcPct val="90000"/>
              </a:lnSpc>
              <a:spcBef>
                <a:spcPts val="533"/>
              </a:spcBef>
              <a:spcAft>
                <a:spcPts val="0"/>
              </a:spcAft>
              <a:buClr>
                <a:srgbClr val="76838B"/>
              </a:buClr>
              <a:buSzPts val="1400"/>
              <a:buChar char="•"/>
              <a:defRPr/>
            </a:lvl5pPr>
            <a:lvl6pPr marL="3657509" lvl="5" indent="-423323" algn="l" rtl="0">
              <a:lnSpc>
                <a:spcPct val="90000"/>
              </a:lnSpc>
              <a:spcBef>
                <a:spcPts val="533"/>
              </a:spcBef>
              <a:spcAft>
                <a:spcPts val="0"/>
              </a:spcAft>
              <a:buClr>
                <a:schemeClr val="dk1"/>
              </a:buClr>
              <a:buSzPts val="1400"/>
              <a:buChar char="•"/>
              <a:defRPr/>
            </a:lvl6pPr>
            <a:lvl7pPr marL="4267093" lvl="6" indent="-423323" algn="l" rtl="0">
              <a:lnSpc>
                <a:spcPct val="90000"/>
              </a:lnSpc>
              <a:spcBef>
                <a:spcPts val="533"/>
              </a:spcBef>
              <a:spcAft>
                <a:spcPts val="0"/>
              </a:spcAft>
              <a:buClr>
                <a:schemeClr val="dk1"/>
              </a:buClr>
              <a:buSzPts val="1400"/>
              <a:buChar char="•"/>
              <a:defRPr/>
            </a:lvl7pPr>
            <a:lvl8pPr marL="4876678" lvl="7" indent="-423323" algn="l" rtl="0">
              <a:lnSpc>
                <a:spcPct val="90000"/>
              </a:lnSpc>
              <a:spcBef>
                <a:spcPts val="533"/>
              </a:spcBef>
              <a:spcAft>
                <a:spcPts val="0"/>
              </a:spcAft>
              <a:buClr>
                <a:schemeClr val="dk1"/>
              </a:buClr>
              <a:buSzPts val="1400"/>
              <a:buChar char="•"/>
              <a:defRPr/>
            </a:lvl8pPr>
            <a:lvl9pPr marL="5486263" lvl="8" indent="-423323" algn="l" rtl="0">
              <a:lnSpc>
                <a:spcPct val="90000"/>
              </a:lnSpc>
              <a:spcBef>
                <a:spcPts val="533"/>
              </a:spcBef>
              <a:spcAft>
                <a:spcPts val="0"/>
              </a:spcAft>
              <a:buClr>
                <a:schemeClr val="dk1"/>
              </a:buClr>
              <a:buSzPts val="1400"/>
              <a:buChar char="•"/>
              <a:defRPr/>
            </a:lvl9pPr>
          </a:lstStyle>
          <a:p>
            <a:endParaRPr/>
          </a:p>
        </p:txBody>
      </p:sp>
      <p:sp>
        <p:nvSpPr>
          <p:cNvPr id="350" name="Google Shape;350;p53"/>
          <p:cNvSpPr txBox="1">
            <a:spLocks noGrp="1"/>
          </p:cNvSpPr>
          <p:nvPr>
            <p:ph type="body" idx="5"/>
          </p:nvPr>
        </p:nvSpPr>
        <p:spPr>
          <a:xfrm>
            <a:off x="6257925" y="3607837"/>
            <a:ext cx="2610000" cy="892000"/>
          </a:xfrm>
          <a:prstGeom prst="rect">
            <a:avLst/>
          </a:prstGeom>
          <a:noFill/>
          <a:ln>
            <a:noFill/>
          </a:ln>
        </p:spPr>
        <p:txBody>
          <a:bodyPr spcFirstLastPara="1" wrap="square" lIns="68575" tIns="34275" rIns="68575" bIns="34275" anchor="b" anchorCtr="0">
            <a:normAutofit/>
          </a:bodyPr>
          <a:lstStyle>
            <a:lvl1pPr marL="609585" lvl="0" indent="-304792" algn="r" rtl="0">
              <a:lnSpc>
                <a:spcPct val="90000"/>
              </a:lnSpc>
              <a:spcBef>
                <a:spcPts val="1067"/>
              </a:spcBef>
              <a:spcAft>
                <a:spcPts val="0"/>
              </a:spcAft>
              <a:buClr>
                <a:srgbClr val="EFEFEF"/>
              </a:buClr>
              <a:buSzPts val="3600"/>
              <a:buNone/>
              <a:defRPr sz="4800">
                <a:solidFill>
                  <a:srgbClr val="EFEFEF"/>
                </a:solidFill>
                <a:latin typeface="Libre Franklin"/>
                <a:ea typeface="Libre Franklin"/>
                <a:cs typeface="Libre Franklin"/>
                <a:sym typeface="Libre Franklin"/>
              </a:defRPr>
            </a:lvl1pPr>
            <a:lvl2pPr marL="1219170" lvl="1" indent="-423323" algn="l" rtl="0">
              <a:lnSpc>
                <a:spcPct val="90000"/>
              </a:lnSpc>
              <a:spcBef>
                <a:spcPts val="533"/>
              </a:spcBef>
              <a:spcAft>
                <a:spcPts val="0"/>
              </a:spcAft>
              <a:buClr>
                <a:srgbClr val="76838B"/>
              </a:buClr>
              <a:buSzPts val="1400"/>
              <a:buChar char="•"/>
              <a:defRPr/>
            </a:lvl2pPr>
            <a:lvl3pPr marL="1828754" lvl="2" indent="-423323" algn="l" rtl="0">
              <a:lnSpc>
                <a:spcPct val="90000"/>
              </a:lnSpc>
              <a:spcBef>
                <a:spcPts val="533"/>
              </a:spcBef>
              <a:spcAft>
                <a:spcPts val="0"/>
              </a:spcAft>
              <a:buClr>
                <a:srgbClr val="76838B"/>
              </a:buClr>
              <a:buSzPts val="1400"/>
              <a:buChar char="•"/>
              <a:defRPr/>
            </a:lvl3pPr>
            <a:lvl4pPr marL="2438339" lvl="3" indent="-423323" algn="l" rtl="0">
              <a:lnSpc>
                <a:spcPct val="90000"/>
              </a:lnSpc>
              <a:spcBef>
                <a:spcPts val="533"/>
              </a:spcBef>
              <a:spcAft>
                <a:spcPts val="0"/>
              </a:spcAft>
              <a:buClr>
                <a:srgbClr val="76838B"/>
              </a:buClr>
              <a:buSzPts val="1400"/>
              <a:buChar char="•"/>
              <a:defRPr/>
            </a:lvl4pPr>
            <a:lvl5pPr marL="3047924" lvl="4" indent="-423323" algn="l" rtl="0">
              <a:lnSpc>
                <a:spcPct val="90000"/>
              </a:lnSpc>
              <a:spcBef>
                <a:spcPts val="533"/>
              </a:spcBef>
              <a:spcAft>
                <a:spcPts val="0"/>
              </a:spcAft>
              <a:buClr>
                <a:srgbClr val="76838B"/>
              </a:buClr>
              <a:buSzPts val="1400"/>
              <a:buChar char="•"/>
              <a:defRPr/>
            </a:lvl5pPr>
            <a:lvl6pPr marL="3657509" lvl="5" indent="-423323" algn="l" rtl="0">
              <a:lnSpc>
                <a:spcPct val="90000"/>
              </a:lnSpc>
              <a:spcBef>
                <a:spcPts val="533"/>
              </a:spcBef>
              <a:spcAft>
                <a:spcPts val="0"/>
              </a:spcAft>
              <a:buClr>
                <a:schemeClr val="dk1"/>
              </a:buClr>
              <a:buSzPts val="1400"/>
              <a:buChar char="•"/>
              <a:defRPr/>
            </a:lvl6pPr>
            <a:lvl7pPr marL="4267093" lvl="6" indent="-423323" algn="l" rtl="0">
              <a:lnSpc>
                <a:spcPct val="90000"/>
              </a:lnSpc>
              <a:spcBef>
                <a:spcPts val="533"/>
              </a:spcBef>
              <a:spcAft>
                <a:spcPts val="0"/>
              </a:spcAft>
              <a:buClr>
                <a:schemeClr val="dk1"/>
              </a:buClr>
              <a:buSzPts val="1400"/>
              <a:buChar char="•"/>
              <a:defRPr/>
            </a:lvl7pPr>
            <a:lvl8pPr marL="4876678" lvl="7" indent="-423323" algn="l" rtl="0">
              <a:lnSpc>
                <a:spcPct val="90000"/>
              </a:lnSpc>
              <a:spcBef>
                <a:spcPts val="533"/>
              </a:spcBef>
              <a:spcAft>
                <a:spcPts val="0"/>
              </a:spcAft>
              <a:buClr>
                <a:schemeClr val="dk1"/>
              </a:buClr>
              <a:buSzPts val="1400"/>
              <a:buChar char="•"/>
              <a:defRPr/>
            </a:lvl8pPr>
            <a:lvl9pPr marL="5486263" lvl="8" indent="-423323" algn="l" rtl="0">
              <a:lnSpc>
                <a:spcPct val="90000"/>
              </a:lnSpc>
              <a:spcBef>
                <a:spcPts val="533"/>
              </a:spcBef>
              <a:spcAft>
                <a:spcPts val="0"/>
              </a:spcAft>
              <a:buClr>
                <a:schemeClr val="dk1"/>
              </a:buClr>
              <a:buSzPts val="1400"/>
              <a:buChar char="•"/>
              <a:defRPr/>
            </a:lvl9pPr>
          </a:lstStyle>
          <a:p>
            <a:endParaRPr/>
          </a:p>
        </p:txBody>
      </p:sp>
      <p:sp>
        <p:nvSpPr>
          <p:cNvPr id="351" name="Google Shape;351;p53"/>
          <p:cNvSpPr txBox="1">
            <a:spLocks noGrp="1"/>
          </p:cNvSpPr>
          <p:nvPr>
            <p:ph type="body" idx="6"/>
          </p:nvPr>
        </p:nvSpPr>
        <p:spPr>
          <a:xfrm>
            <a:off x="9315451" y="3631999"/>
            <a:ext cx="2610000" cy="892000"/>
          </a:xfrm>
          <a:prstGeom prst="rect">
            <a:avLst/>
          </a:prstGeom>
          <a:noFill/>
          <a:ln>
            <a:noFill/>
          </a:ln>
        </p:spPr>
        <p:txBody>
          <a:bodyPr spcFirstLastPara="1" wrap="square" lIns="68575" tIns="34275" rIns="68575" bIns="34275" anchor="b" anchorCtr="0">
            <a:normAutofit/>
          </a:bodyPr>
          <a:lstStyle>
            <a:lvl1pPr marL="609585" lvl="0" indent="-304792" algn="r" rtl="0">
              <a:lnSpc>
                <a:spcPct val="90000"/>
              </a:lnSpc>
              <a:spcBef>
                <a:spcPts val="1067"/>
              </a:spcBef>
              <a:spcAft>
                <a:spcPts val="0"/>
              </a:spcAft>
              <a:buClr>
                <a:srgbClr val="EFEFEF"/>
              </a:buClr>
              <a:buSzPts val="3600"/>
              <a:buNone/>
              <a:defRPr sz="4800">
                <a:solidFill>
                  <a:srgbClr val="EFEFEF"/>
                </a:solidFill>
                <a:latin typeface="Libre Franklin"/>
                <a:ea typeface="Libre Franklin"/>
                <a:cs typeface="Libre Franklin"/>
                <a:sym typeface="Libre Franklin"/>
              </a:defRPr>
            </a:lvl1pPr>
            <a:lvl2pPr marL="1219170" lvl="1" indent="-423323" algn="l" rtl="0">
              <a:lnSpc>
                <a:spcPct val="90000"/>
              </a:lnSpc>
              <a:spcBef>
                <a:spcPts val="533"/>
              </a:spcBef>
              <a:spcAft>
                <a:spcPts val="0"/>
              </a:spcAft>
              <a:buClr>
                <a:srgbClr val="76838B"/>
              </a:buClr>
              <a:buSzPts val="1400"/>
              <a:buChar char="•"/>
              <a:defRPr/>
            </a:lvl2pPr>
            <a:lvl3pPr marL="1828754" lvl="2" indent="-423323" algn="l" rtl="0">
              <a:lnSpc>
                <a:spcPct val="90000"/>
              </a:lnSpc>
              <a:spcBef>
                <a:spcPts val="533"/>
              </a:spcBef>
              <a:spcAft>
                <a:spcPts val="0"/>
              </a:spcAft>
              <a:buClr>
                <a:srgbClr val="76838B"/>
              </a:buClr>
              <a:buSzPts val="1400"/>
              <a:buChar char="•"/>
              <a:defRPr/>
            </a:lvl3pPr>
            <a:lvl4pPr marL="2438339" lvl="3" indent="-423323" algn="l" rtl="0">
              <a:lnSpc>
                <a:spcPct val="90000"/>
              </a:lnSpc>
              <a:spcBef>
                <a:spcPts val="533"/>
              </a:spcBef>
              <a:spcAft>
                <a:spcPts val="0"/>
              </a:spcAft>
              <a:buClr>
                <a:srgbClr val="76838B"/>
              </a:buClr>
              <a:buSzPts val="1400"/>
              <a:buChar char="•"/>
              <a:defRPr/>
            </a:lvl4pPr>
            <a:lvl5pPr marL="3047924" lvl="4" indent="-423323" algn="l" rtl="0">
              <a:lnSpc>
                <a:spcPct val="90000"/>
              </a:lnSpc>
              <a:spcBef>
                <a:spcPts val="533"/>
              </a:spcBef>
              <a:spcAft>
                <a:spcPts val="0"/>
              </a:spcAft>
              <a:buClr>
                <a:srgbClr val="76838B"/>
              </a:buClr>
              <a:buSzPts val="1400"/>
              <a:buChar char="•"/>
              <a:defRPr/>
            </a:lvl5pPr>
            <a:lvl6pPr marL="3657509" lvl="5" indent="-423323" algn="l" rtl="0">
              <a:lnSpc>
                <a:spcPct val="90000"/>
              </a:lnSpc>
              <a:spcBef>
                <a:spcPts val="533"/>
              </a:spcBef>
              <a:spcAft>
                <a:spcPts val="0"/>
              </a:spcAft>
              <a:buClr>
                <a:schemeClr val="dk1"/>
              </a:buClr>
              <a:buSzPts val="1400"/>
              <a:buChar char="•"/>
              <a:defRPr/>
            </a:lvl6pPr>
            <a:lvl7pPr marL="4267093" lvl="6" indent="-423323" algn="l" rtl="0">
              <a:lnSpc>
                <a:spcPct val="90000"/>
              </a:lnSpc>
              <a:spcBef>
                <a:spcPts val="533"/>
              </a:spcBef>
              <a:spcAft>
                <a:spcPts val="0"/>
              </a:spcAft>
              <a:buClr>
                <a:schemeClr val="dk1"/>
              </a:buClr>
              <a:buSzPts val="1400"/>
              <a:buChar char="•"/>
              <a:defRPr/>
            </a:lvl7pPr>
            <a:lvl8pPr marL="4876678" lvl="7" indent="-423323" algn="l" rtl="0">
              <a:lnSpc>
                <a:spcPct val="90000"/>
              </a:lnSpc>
              <a:spcBef>
                <a:spcPts val="533"/>
              </a:spcBef>
              <a:spcAft>
                <a:spcPts val="0"/>
              </a:spcAft>
              <a:buClr>
                <a:schemeClr val="dk1"/>
              </a:buClr>
              <a:buSzPts val="1400"/>
              <a:buChar char="•"/>
              <a:defRPr/>
            </a:lvl8pPr>
            <a:lvl9pPr marL="5486263" lvl="8" indent="-423323" algn="l" rtl="0">
              <a:lnSpc>
                <a:spcPct val="90000"/>
              </a:lnSpc>
              <a:spcBef>
                <a:spcPts val="533"/>
              </a:spcBef>
              <a:spcAft>
                <a:spcPts val="0"/>
              </a:spcAft>
              <a:buClr>
                <a:schemeClr val="dk1"/>
              </a:buClr>
              <a:buSzPts val="1400"/>
              <a:buChar char="•"/>
              <a:defRPr/>
            </a:lvl9pPr>
          </a:lstStyle>
          <a:p>
            <a:endParaRPr/>
          </a:p>
        </p:txBody>
      </p:sp>
      <p:pic>
        <p:nvPicPr>
          <p:cNvPr id="352" name="Google Shape;352;p53" descr="Logo&#10;&#10;Description automatically generated"/>
          <p:cNvPicPr preferRelativeResize="0"/>
          <p:nvPr/>
        </p:nvPicPr>
        <p:blipFill rotWithShape="1">
          <a:blip r:embed="rId5">
            <a:alphaModFix/>
          </a:blip>
          <a:srcRect/>
          <a:stretch/>
        </p:blipFill>
        <p:spPr>
          <a:xfrm>
            <a:off x="266701" y="5535807"/>
            <a:ext cx="1065604" cy="1065019"/>
          </a:xfrm>
          <a:prstGeom prst="rect">
            <a:avLst/>
          </a:prstGeom>
          <a:noFill/>
          <a:ln>
            <a:noFill/>
          </a:ln>
        </p:spPr>
      </p:pic>
      <p:sp>
        <p:nvSpPr>
          <p:cNvPr id="353" name="Google Shape;353;p53"/>
          <p:cNvSpPr txBox="1">
            <a:spLocks noGrp="1"/>
          </p:cNvSpPr>
          <p:nvPr>
            <p:ph type="sldNum" idx="12"/>
          </p:nvPr>
        </p:nvSpPr>
        <p:spPr>
          <a:xfrm>
            <a:off x="11409045" y="6333135"/>
            <a:ext cx="731600" cy="524800"/>
          </a:xfrm>
          <a:prstGeom prst="rect">
            <a:avLst/>
          </a:prstGeom>
        </p:spPr>
        <p:txBody>
          <a:bodyPr spcFirstLastPara="1" wrap="square" lIns="68575" tIns="34275" rIns="68575" bIns="34275" anchor="t" anchorCtr="0">
            <a:noAutofit/>
          </a:bodyPr>
          <a:lstStyle>
            <a:lvl1pPr lvl="0" rtl="0">
              <a:buNone/>
              <a:defRPr sz="1733">
                <a:solidFill>
                  <a:srgbClr val="EFEFEF"/>
                </a:solidFill>
                <a:latin typeface="Libre Franklin"/>
                <a:ea typeface="Libre Franklin"/>
                <a:cs typeface="Libre Franklin"/>
                <a:sym typeface="Libre Franklin"/>
              </a:defRPr>
            </a:lvl1pPr>
            <a:lvl2pPr lvl="1" rtl="0">
              <a:buNone/>
              <a:defRPr sz="1733">
                <a:solidFill>
                  <a:srgbClr val="EFEFEF"/>
                </a:solidFill>
                <a:latin typeface="Libre Franklin"/>
                <a:ea typeface="Libre Franklin"/>
                <a:cs typeface="Libre Franklin"/>
                <a:sym typeface="Libre Franklin"/>
              </a:defRPr>
            </a:lvl2pPr>
            <a:lvl3pPr lvl="2" rtl="0">
              <a:buNone/>
              <a:defRPr sz="1733">
                <a:solidFill>
                  <a:srgbClr val="EFEFEF"/>
                </a:solidFill>
                <a:latin typeface="Libre Franklin"/>
                <a:ea typeface="Libre Franklin"/>
                <a:cs typeface="Libre Franklin"/>
                <a:sym typeface="Libre Franklin"/>
              </a:defRPr>
            </a:lvl3pPr>
            <a:lvl4pPr lvl="3" rtl="0">
              <a:buNone/>
              <a:defRPr sz="1733">
                <a:solidFill>
                  <a:srgbClr val="EFEFEF"/>
                </a:solidFill>
                <a:latin typeface="Libre Franklin"/>
                <a:ea typeface="Libre Franklin"/>
                <a:cs typeface="Libre Franklin"/>
                <a:sym typeface="Libre Franklin"/>
              </a:defRPr>
            </a:lvl4pPr>
            <a:lvl5pPr lvl="4" rtl="0">
              <a:buNone/>
              <a:defRPr sz="1733">
                <a:solidFill>
                  <a:srgbClr val="EFEFEF"/>
                </a:solidFill>
                <a:latin typeface="Libre Franklin"/>
                <a:ea typeface="Libre Franklin"/>
                <a:cs typeface="Libre Franklin"/>
                <a:sym typeface="Libre Franklin"/>
              </a:defRPr>
            </a:lvl5pPr>
            <a:lvl6pPr lvl="5" rtl="0">
              <a:buNone/>
              <a:defRPr sz="1733">
                <a:solidFill>
                  <a:srgbClr val="EFEFEF"/>
                </a:solidFill>
                <a:latin typeface="Libre Franklin"/>
                <a:ea typeface="Libre Franklin"/>
                <a:cs typeface="Libre Franklin"/>
                <a:sym typeface="Libre Franklin"/>
              </a:defRPr>
            </a:lvl6pPr>
            <a:lvl7pPr lvl="6" rtl="0">
              <a:buNone/>
              <a:defRPr sz="1733">
                <a:solidFill>
                  <a:srgbClr val="EFEFEF"/>
                </a:solidFill>
                <a:latin typeface="Libre Franklin"/>
                <a:ea typeface="Libre Franklin"/>
                <a:cs typeface="Libre Franklin"/>
                <a:sym typeface="Libre Franklin"/>
              </a:defRPr>
            </a:lvl7pPr>
            <a:lvl8pPr lvl="7" rtl="0">
              <a:buNone/>
              <a:defRPr sz="1733">
                <a:solidFill>
                  <a:srgbClr val="EFEFEF"/>
                </a:solidFill>
                <a:latin typeface="Libre Franklin"/>
                <a:ea typeface="Libre Franklin"/>
                <a:cs typeface="Libre Franklin"/>
                <a:sym typeface="Libre Franklin"/>
              </a:defRPr>
            </a:lvl8pPr>
            <a:lvl9pPr lvl="8" rtl="0">
              <a:buNone/>
              <a:defRPr sz="1733">
                <a:solidFill>
                  <a:srgbClr val="EFEFEF"/>
                </a:solidFill>
                <a:latin typeface="Libre Franklin"/>
                <a:ea typeface="Libre Franklin"/>
                <a:cs typeface="Libre Franklin"/>
                <a:sym typeface="Libre Franklin"/>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410625314"/>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matchingName="Introduction Slide">
  <p:cSld name="Introduction Slide">
    <p:bg>
      <p:bgPr>
        <a:solidFill>
          <a:srgbClr val="FFFFFF"/>
        </a:solidFill>
        <a:effectLst/>
      </p:bgPr>
    </p:bg>
    <p:spTree>
      <p:nvGrpSpPr>
        <p:cNvPr id="1" name="Shape 354"/>
        <p:cNvGrpSpPr/>
        <p:nvPr/>
      </p:nvGrpSpPr>
      <p:grpSpPr>
        <a:xfrm>
          <a:off x="0" y="0"/>
          <a:ext cx="0" cy="0"/>
          <a:chOff x="0" y="0"/>
          <a:chExt cx="0" cy="0"/>
        </a:xfrm>
      </p:grpSpPr>
      <p:pic>
        <p:nvPicPr>
          <p:cNvPr id="355" name="Google Shape;355;p54" descr="A picture containing nature&#10;&#10;Description automatically generated"/>
          <p:cNvPicPr preferRelativeResize="0"/>
          <p:nvPr/>
        </p:nvPicPr>
        <p:blipFill rotWithShape="1">
          <a:blip r:embed="rId2">
            <a:alphaModFix/>
          </a:blip>
          <a:srcRect/>
          <a:stretch/>
        </p:blipFill>
        <p:spPr>
          <a:xfrm>
            <a:off x="0" y="-1"/>
            <a:ext cx="12192003" cy="6858001"/>
          </a:xfrm>
          <a:prstGeom prst="rect">
            <a:avLst/>
          </a:prstGeom>
          <a:noFill/>
          <a:ln>
            <a:noFill/>
          </a:ln>
        </p:spPr>
      </p:pic>
      <p:pic>
        <p:nvPicPr>
          <p:cNvPr id="356" name="Google Shape;356;p54" descr="Icon&#10;&#10;Description automatically generated"/>
          <p:cNvPicPr preferRelativeResize="0"/>
          <p:nvPr/>
        </p:nvPicPr>
        <p:blipFill rotWithShape="1">
          <a:blip r:embed="rId3">
            <a:alphaModFix/>
          </a:blip>
          <a:srcRect/>
          <a:stretch/>
        </p:blipFill>
        <p:spPr>
          <a:xfrm>
            <a:off x="0" y="-1"/>
            <a:ext cx="12191995" cy="6860773"/>
          </a:xfrm>
          <a:prstGeom prst="rect">
            <a:avLst/>
          </a:prstGeom>
          <a:noFill/>
          <a:ln>
            <a:noFill/>
          </a:ln>
        </p:spPr>
      </p:pic>
      <p:pic>
        <p:nvPicPr>
          <p:cNvPr id="357" name="Google Shape;357;p54" descr="A picture containing shape&#10;&#10;Description automatically generated"/>
          <p:cNvPicPr preferRelativeResize="0"/>
          <p:nvPr/>
        </p:nvPicPr>
        <p:blipFill rotWithShape="1">
          <a:blip r:embed="rId4">
            <a:alphaModFix amt="80000"/>
          </a:blip>
          <a:srcRect/>
          <a:stretch/>
        </p:blipFill>
        <p:spPr>
          <a:xfrm>
            <a:off x="-1" y="-2774"/>
            <a:ext cx="12187071" cy="6858001"/>
          </a:xfrm>
          <a:prstGeom prst="rect">
            <a:avLst/>
          </a:prstGeom>
          <a:noFill/>
          <a:ln>
            <a:noFill/>
          </a:ln>
        </p:spPr>
      </p:pic>
      <p:sp>
        <p:nvSpPr>
          <p:cNvPr id="358" name="Google Shape;358;p54"/>
          <p:cNvSpPr/>
          <p:nvPr/>
        </p:nvSpPr>
        <p:spPr>
          <a:xfrm>
            <a:off x="11084609" y="0"/>
            <a:ext cx="840800" cy="6180800"/>
          </a:xfrm>
          <a:prstGeom prst="rect">
            <a:avLst/>
          </a:prstGeom>
          <a:solidFill>
            <a:srgbClr val="003087">
              <a:alpha val="69800"/>
            </a:srgbClr>
          </a:solidFill>
          <a:ln>
            <a:noFill/>
          </a:ln>
        </p:spPr>
        <p:txBody>
          <a:bodyPr spcFirstLastPara="1" wrap="square" lIns="91433" tIns="45700" rIns="91433" bIns="45700" anchor="ctr" anchorCtr="0">
            <a:noAutofit/>
          </a:bodyPr>
          <a:lstStyle/>
          <a:p>
            <a:pPr marL="0" marR="0" lvl="0" indent="0" algn="ctr" rtl="0">
              <a:spcBef>
                <a:spcPts val="0"/>
              </a:spcBef>
              <a:spcAft>
                <a:spcPts val="0"/>
              </a:spcAft>
              <a:buNone/>
            </a:pPr>
            <a:endParaRPr sz="1867" b="0" i="0" u="none" strike="noStrike" cap="none">
              <a:solidFill>
                <a:srgbClr val="0085CA"/>
              </a:solidFill>
              <a:latin typeface="Libre Baskerville"/>
              <a:ea typeface="Libre Baskerville"/>
              <a:cs typeface="Libre Baskerville"/>
              <a:sym typeface="Libre Baskerville"/>
            </a:endParaRPr>
          </a:p>
        </p:txBody>
      </p:sp>
      <p:sp>
        <p:nvSpPr>
          <p:cNvPr id="359" name="Google Shape;359;p54"/>
          <p:cNvSpPr txBox="1">
            <a:spLocks noGrp="1"/>
          </p:cNvSpPr>
          <p:nvPr>
            <p:ph type="title"/>
          </p:nvPr>
        </p:nvSpPr>
        <p:spPr>
          <a:xfrm rot="5400000">
            <a:off x="8849299" y="2668604"/>
            <a:ext cx="5311200" cy="8408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rgbClr val="A7EEFF"/>
              </a:buClr>
              <a:buSzPts val="3300"/>
              <a:buFont typeface="Libre Franklin"/>
              <a:buNone/>
              <a:defRPr sz="4400">
                <a:solidFill>
                  <a:srgbClr val="A7EEFF"/>
                </a:solidFill>
                <a:latin typeface="Libre Franklin"/>
                <a:ea typeface="Libre Franklin"/>
                <a:cs typeface="Libre Franklin"/>
                <a:sym typeface="Libre Franklin"/>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60" name="Google Shape;360;p54"/>
          <p:cNvSpPr txBox="1">
            <a:spLocks noGrp="1"/>
          </p:cNvSpPr>
          <p:nvPr>
            <p:ph type="body" idx="1"/>
          </p:nvPr>
        </p:nvSpPr>
        <p:spPr>
          <a:xfrm>
            <a:off x="6114211" y="1818404"/>
            <a:ext cx="4120000" cy="4362400"/>
          </a:xfrm>
          <a:prstGeom prst="rect">
            <a:avLst/>
          </a:prstGeom>
          <a:noFill/>
          <a:ln>
            <a:noFill/>
          </a:ln>
        </p:spPr>
        <p:txBody>
          <a:bodyPr spcFirstLastPara="1" wrap="square" lIns="68575" tIns="34275" rIns="68575" bIns="34275" anchor="ctr" anchorCtr="0">
            <a:normAutofit/>
          </a:bodyPr>
          <a:lstStyle>
            <a:lvl1pPr marL="609585" lvl="0" indent="-304792" algn="l" rtl="0">
              <a:lnSpc>
                <a:spcPct val="150000"/>
              </a:lnSpc>
              <a:spcBef>
                <a:spcPts val="1067"/>
              </a:spcBef>
              <a:spcAft>
                <a:spcPts val="0"/>
              </a:spcAft>
              <a:buClr>
                <a:srgbClr val="FFFFFF"/>
              </a:buClr>
              <a:buSzPts val="1800"/>
              <a:buNone/>
              <a:defRPr sz="2400">
                <a:solidFill>
                  <a:srgbClr val="FFFFFF"/>
                </a:solidFill>
                <a:latin typeface="Libre Franklin"/>
                <a:ea typeface="Libre Franklin"/>
                <a:cs typeface="Libre Franklin"/>
                <a:sym typeface="Libre Franklin"/>
              </a:defRPr>
            </a:lvl1pPr>
            <a:lvl2pPr marL="1219170" lvl="1" indent="-304792" algn="l" rtl="0">
              <a:lnSpc>
                <a:spcPct val="90000"/>
              </a:lnSpc>
              <a:spcBef>
                <a:spcPts val="533"/>
              </a:spcBef>
              <a:spcAft>
                <a:spcPts val="0"/>
              </a:spcAft>
              <a:buClr>
                <a:srgbClr val="76838B"/>
              </a:buClr>
              <a:buSzPts val="1100"/>
              <a:buNone/>
              <a:defRPr sz="1467"/>
            </a:lvl2pPr>
            <a:lvl3pPr marL="1828754" lvl="2" indent="-304792" algn="l" rtl="0">
              <a:lnSpc>
                <a:spcPct val="90000"/>
              </a:lnSpc>
              <a:spcBef>
                <a:spcPts val="533"/>
              </a:spcBef>
              <a:spcAft>
                <a:spcPts val="0"/>
              </a:spcAft>
              <a:buClr>
                <a:srgbClr val="76838B"/>
              </a:buClr>
              <a:buSzPts val="900"/>
              <a:buNone/>
              <a:defRPr sz="1200"/>
            </a:lvl3pPr>
            <a:lvl4pPr marL="2438339" lvl="3" indent="-304792" algn="l" rtl="0">
              <a:lnSpc>
                <a:spcPct val="90000"/>
              </a:lnSpc>
              <a:spcBef>
                <a:spcPts val="533"/>
              </a:spcBef>
              <a:spcAft>
                <a:spcPts val="0"/>
              </a:spcAft>
              <a:buClr>
                <a:srgbClr val="76838B"/>
              </a:buClr>
              <a:buSzPts val="800"/>
              <a:buNone/>
              <a:defRPr sz="1067"/>
            </a:lvl4pPr>
            <a:lvl5pPr marL="3047924" lvl="4" indent="-304792" algn="l" rtl="0">
              <a:lnSpc>
                <a:spcPct val="90000"/>
              </a:lnSpc>
              <a:spcBef>
                <a:spcPts val="533"/>
              </a:spcBef>
              <a:spcAft>
                <a:spcPts val="0"/>
              </a:spcAft>
              <a:buClr>
                <a:srgbClr val="76838B"/>
              </a:buClr>
              <a:buSzPts val="800"/>
              <a:buNone/>
              <a:defRPr sz="1067"/>
            </a:lvl5pPr>
            <a:lvl6pPr marL="3657509" lvl="5" indent="-304792" algn="l" rtl="0">
              <a:lnSpc>
                <a:spcPct val="90000"/>
              </a:lnSpc>
              <a:spcBef>
                <a:spcPts val="533"/>
              </a:spcBef>
              <a:spcAft>
                <a:spcPts val="0"/>
              </a:spcAft>
              <a:buClr>
                <a:schemeClr val="dk1"/>
              </a:buClr>
              <a:buSzPts val="800"/>
              <a:buNone/>
              <a:defRPr sz="1067"/>
            </a:lvl6pPr>
            <a:lvl7pPr marL="4267093" lvl="6" indent="-304792" algn="l" rtl="0">
              <a:lnSpc>
                <a:spcPct val="90000"/>
              </a:lnSpc>
              <a:spcBef>
                <a:spcPts val="533"/>
              </a:spcBef>
              <a:spcAft>
                <a:spcPts val="0"/>
              </a:spcAft>
              <a:buClr>
                <a:schemeClr val="dk1"/>
              </a:buClr>
              <a:buSzPts val="800"/>
              <a:buNone/>
              <a:defRPr sz="1067"/>
            </a:lvl7pPr>
            <a:lvl8pPr marL="4876678" lvl="7" indent="-304792" algn="l" rtl="0">
              <a:lnSpc>
                <a:spcPct val="90000"/>
              </a:lnSpc>
              <a:spcBef>
                <a:spcPts val="533"/>
              </a:spcBef>
              <a:spcAft>
                <a:spcPts val="0"/>
              </a:spcAft>
              <a:buClr>
                <a:schemeClr val="dk1"/>
              </a:buClr>
              <a:buSzPts val="800"/>
              <a:buNone/>
              <a:defRPr sz="1067"/>
            </a:lvl8pPr>
            <a:lvl9pPr marL="5486263" lvl="8" indent="-304792" algn="l" rtl="0">
              <a:lnSpc>
                <a:spcPct val="90000"/>
              </a:lnSpc>
              <a:spcBef>
                <a:spcPts val="533"/>
              </a:spcBef>
              <a:spcAft>
                <a:spcPts val="0"/>
              </a:spcAft>
              <a:buClr>
                <a:schemeClr val="dk1"/>
              </a:buClr>
              <a:buSzPts val="800"/>
              <a:buNone/>
              <a:defRPr sz="1067"/>
            </a:lvl9pPr>
          </a:lstStyle>
          <a:p>
            <a:endParaRPr/>
          </a:p>
        </p:txBody>
      </p:sp>
      <p:pic>
        <p:nvPicPr>
          <p:cNvPr id="361" name="Google Shape;361;p54" descr="Logo&#10;&#10;Description automatically generated"/>
          <p:cNvPicPr preferRelativeResize="0"/>
          <p:nvPr/>
        </p:nvPicPr>
        <p:blipFill rotWithShape="1">
          <a:blip r:embed="rId5">
            <a:alphaModFix/>
          </a:blip>
          <a:srcRect/>
          <a:stretch/>
        </p:blipFill>
        <p:spPr>
          <a:xfrm>
            <a:off x="266701" y="5535807"/>
            <a:ext cx="1065604" cy="1065019"/>
          </a:xfrm>
          <a:prstGeom prst="rect">
            <a:avLst/>
          </a:prstGeom>
          <a:noFill/>
          <a:ln>
            <a:noFill/>
          </a:ln>
        </p:spPr>
      </p:pic>
      <p:sp>
        <p:nvSpPr>
          <p:cNvPr id="362" name="Google Shape;362;p54"/>
          <p:cNvSpPr txBox="1">
            <a:spLocks noGrp="1"/>
          </p:cNvSpPr>
          <p:nvPr>
            <p:ph type="sldNum" idx="12"/>
          </p:nvPr>
        </p:nvSpPr>
        <p:spPr>
          <a:xfrm>
            <a:off x="11409045" y="6333135"/>
            <a:ext cx="731600" cy="524800"/>
          </a:xfrm>
          <a:prstGeom prst="rect">
            <a:avLst/>
          </a:prstGeom>
        </p:spPr>
        <p:txBody>
          <a:bodyPr spcFirstLastPara="1" wrap="square" lIns="68575" tIns="34275" rIns="68575" bIns="34275" anchor="t" anchorCtr="0">
            <a:noAutofit/>
          </a:bodyPr>
          <a:lstStyle>
            <a:lvl1pPr lvl="0" rtl="0">
              <a:buNone/>
              <a:defRPr sz="1733">
                <a:solidFill>
                  <a:srgbClr val="FFFFFF"/>
                </a:solidFill>
                <a:latin typeface="Libre Franklin"/>
                <a:ea typeface="Libre Franklin"/>
                <a:cs typeface="Libre Franklin"/>
                <a:sym typeface="Libre Franklin"/>
              </a:defRPr>
            </a:lvl1pPr>
            <a:lvl2pPr lvl="1" rtl="0">
              <a:buNone/>
              <a:defRPr sz="1733">
                <a:solidFill>
                  <a:srgbClr val="FFFFFF"/>
                </a:solidFill>
                <a:latin typeface="Libre Franklin"/>
                <a:ea typeface="Libre Franklin"/>
                <a:cs typeface="Libre Franklin"/>
                <a:sym typeface="Libre Franklin"/>
              </a:defRPr>
            </a:lvl2pPr>
            <a:lvl3pPr lvl="2" rtl="0">
              <a:buNone/>
              <a:defRPr sz="1733">
                <a:solidFill>
                  <a:srgbClr val="FFFFFF"/>
                </a:solidFill>
                <a:latin typeface="Libre Franklin"/>
                <a:ea typeface="Libre Franklin"/>
                <a:cs typeface="Libre Franklin"/>
                <a:sym typeface="Libre Franklin"/>
              </a:defRPr>
            </a:lvl3pPr>
            <a:lvl4pPr lvl="3" rtl="0">
              <a:buNone/>
              <a:defRPr sz="1733">
                <a:solidFill>
                  <a:srgbClr val="FFFFFF"/>
                </a:solidFill>
                <a:latin typeface="Libre Franklin"/>
                <a:ea typeface="Libre Franklin"/>
                <a:cs typeface="Libre Franklin"/>
                <a:sym typeface="Libre Franklin"/>
              </a:defRPr>
            </a:lvl4pPr>
            <a:lvl5pPr lvl="4" rtl="0">
              <a:buNone/>
              <a:defRPr sz="1733">
                <a:solidFill>
                  <a:srgbClr val="FFFFFF"/>
                </a:solidFill>
                <a:latin typeface="Libre Franklin"/>
                <a:ea typeface="Libre Franklin"/>
                <a:cs typeface="Libre Franklin"/>
                <a:sym typeface="Libre Franklin"/>
              </a:defRPr>
            </a:lvl5pPr>
            <a:lvl6pPr lvl="5" rtl="0">
              <a:buNone/>
              <a:defRPr sz="1733">
                <a:solidFill>
                  <a:srgbClr val="FFFFFF"/>
                </a:solidFill>
                <a:latin typeface="Libre Franklin"/>
                <a:ea typeface="Libre Franklin"/>
                <a:cs typeface="Libre Franklin"/>
                <a:sym typeface="Libre Franklin"/>
              </a:defRPr>
            </a:lvl6pPr>
            <a:lvl7pPr lvl="6" rtl="0">
              <a:buNone/>
              <a:defRPr sz="1733">
                <a:solidFill>
                  <a:srgbClr val="FFFFFF"/>
                </a:solidFill>
                <a:latin typeface="Libre Franklin"/>
                <a:ea typeface="Libre Franklin"/>
                <a:cs typeface="Libre Franklin"/>
                <a:sym typeface="Libre Franklin"/>
              </a:defRPr>
            </a:lvl7pPr>
            <a:lvl8pPr lvl="7" rtl="0">
              <a:buNone/>
              <a:defRPr sz="1733">
                <a:solidFill>
                  <a:srgbClr val="FFFFFF"/>
                </a:solidFill>
                <a:latin typeface="Libre Franklin"/>
                <a:ea typeface="Libre Franklin"/>
                <a:cs typeface="Libre Franklin"/>
                <a:sym typeface="Libre Franklin"/>
              </a:defRPr>
            </a:lvl8pPr>
            <a:lvl9pPr lvl="8" rtl="0">
              <a:buNone/>
              <a:defRPr sz="1733">
                <a:solidFill>
                  <a:srgbClr val="FFFFFF"/>
                </a:solidFill>
                <a:latin typeface="Libre Franklin"/>
                <a:ea typeface="Libre Franklin"/>
                <a:cs typeface="Libre Franklin"/>
                <a:sym typeface="Libre Franklin"/>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089807413"/>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matchingName="Section Header">
  <p:cSld name="Section Header">
    <p:bg>
      <p:bgPr>
        <a:solidFill>
          <a:srgbClr val="FFFFFF"/>
        </a:solidFill>
        <a:effectLst/>
      </p:bgPr>
    </p:bg>
    <p:spTree>
      <p:nvGrpSpPr>
        <p:cNvPr id="1" name="Shape 363"/>
        <p:cNvGrpSpPr/>
        <p:nvPr/>
      </p:nvGrpSpPr>
      <p:grpSpPr>
        <a:xfrm>
          <a:off x="0" y="0"/>
          <a:ext cx="0" cy="0"/>
          <a:chOff x="0" y="0"/>
          <a:chExt cx="0" cy="0"/>
        </a:xfrm>
      </p:grpSpPr>
      <p:pic>
        <p:nvPicPr>
          <p:cNvPr id="364" name="Google Shape;364;p55"/>
          <p:cNvPicPr preferRelativeResize="0"/>
          <p:nvPr/>
        </p:nvPicPr>
        <p:blipFill rotWithShape="1">
          <a:blip r:embed="rId2">
            <a:alphaModFix/>
          </a:blip>
          <a:srcRect/>
          <a:stretch/>
        </p:blipFill>
        <p:spPr>
          <a:xfrm>
            <a:off x="-1" y="-2774"/>
            <a:ext cx="12187076" cy="6858001"/>
          </a:xfrm>
          <a:prstGeom prst="rect">
            <a:avLst/>
          </a:prstGeom>
          <a:noFill/>
          <a:ln>
            <a:noFill/>
          </a:ln>
        </p:spPr>
      </p:pic>
      <p:pic>
        <p:nvPicPr>
          <p:cNvPr id="365" name="Google Shape;365;p55" descr="A picture containing shape&#10;&#10;Description automatically generated"/>
          <p:cNvPicPr preferRelativeResize="0"/>
          <p:nvPr/>
        </p:nvPicPr>
        <p:blipFill rotWithShape="1">
          <a:blip r:embed="rId3">
            <a:alphaModFix amt="80000"/>
          </a:blip>
          <a:srcRect/>
          <a:stretch/>
        </p:blipFill>
        <p:spPr>
          <a:xfrm>
            <a:off x="-1" y="-2774"/>
            <a:ext cx="12187071" cy="6858001"/>
          </a:xfrm>
          <a:prstGeom prst="rect">
            <a:avLst/>
          </a:prstGeom>
          <a:noFill/>
          <a:ln>
            <a:noFill/>
          </a:ln>
        </p:spPr>
      </p:pic>
      <p:pic>
        <p:nvPicPr>
          <p:cNvPr id="366" name="Google Shape;366;p55"/>
          <p:cNvPicPr preferRelativeResize="0"/>
          <p:nvPr/>
        </p:nvPicPr>
        <p:blipFill rotWithShape="1">
          <a:blip r:embed="rId4">
            <a:alphaModFix/>
          </a:blip>
          <a:srcRect/>
          <a:stretch/>
        </p:blipFill>
        <p:spPr>
          <a:xfrm>
            <a:off x="1" y="0"/>
            <a:ext cx="12187071" cy="6860773"/>
          </a:xfrm>
          <a:prstGeom prst="rect">
            <a:avLst/>
          </a:prstGeom>
          <a:noFill/>
          <a:ln>
            <a:noFill/>
          </a:ln>
        </p:spPr>
      </p:pic>
      <p:sp>
        <p:nvSpPr>
          <p:cNvPr id="367" name="Google Shape;367;p55"/>
          <p:cNvSpPr txBox="1">
            <a:spLocks noGrp="1"/>
          </p:cNvSpPr>
          <p:nvPr>
            <p:ph type="title"/>
          </p:nvPr>
        </p:nvSpPr>
        <p:spPr>
          <a:xfrm>
            <a:off x="8731251" y="4029307"/>
            <a:ext cx="3194000" cy="1066415"/>
          </a:xfrm>
          <a:prstGeom prst="rect">
            <a:avLst/>
          </a:prstGeom>
          <a:noFill/>
          <a:ln>
            <a:noFill/>
          </a:ln>
        </p:spPr>
        <p:txBody>
          <a:bodyPr spcFirstLastPara="1" wrap="square" lIns="68575" tIns="34275" rIns="68575" bIns="34275" anchor="ctr" anchorCtr="0">
            <a:spAutoFit/>
          </a:bodyPr>
          <a:lstStyle>
            <a:lvl1pPr lvl="0" algn="l" rtl="0">
              <a:lnSpc>
                <a:spcPct val="90000"/>
              </a:lnSpc>
              <a:spcBef>
                <a:spcPts val="0"/>
              </a:spcBef>
              <a:spcAft>
                <a:spcPts val="0"/>
              </a:spcAft>
              <a:buClr>
                <a:srgbClr val="FFFFFF"/>
              </a:buClr>
              <a:buSzPts val="5400"/>
              <a:buFont typeface="Libre Franklin"/>
              <a:buNone/>
              <a:defRPr sz="7200">
                <a:solidFill>
                  <a:srgbClr val="FFFFFF"/>
                </a:solidFill>
                <a:latin typeface="Libre Franklin"/>
                <a:ea typeface="Libre Franklin"/>
                <a:cs typeface="Libre Franklin"/>
                <a:sym typeface="Libre Franklin"/>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68" name="Google Shape;368;p55"/>
          <p:cNvSpPr txBox="1">
            <a:spLocks noGrp="1"/>
          </p:cNvSpPr>
          <p:nvPr>
            <p:ph type="body" idx="1"/>
          </p:nvPr>
        </p:nvSpPr>
        <p:spPr>
          <a:xfrm>
            <a:off x="8731251" y="5632827"/>
            <a:ext cx="3194000" cy="548000"/>
          </a:xfrm>
          <a:prstGeom prst="rect">
            <a:avLst/>
          </a:prstGeom>
          <a:noFill/>
          <a:ln>
            <a:noFill/>
          </a:ln>
        </p:spPr>
        <p:txBody>
          <a:bodyPr spcFirstLastPara="1" wrap="square" lIns="68575" tIns="34275" rIns="68575" bIns="34275" anchor="t" anchorCtr="0">
            <a:normAutofit/>
          </a:bodyPr>
          <a:lstStyle>
            <a:lvl1pPr marL="609585" lvl="0" indent="-304792" algn="l" rtl="0">
              <a:lnSpc>
                <a:spcPct val="90000"/>
              </a:lnSpc>
              <a:spcBef>
                <a:spcPts val="1067"/>
              </a:spcBef>
              <a:spcAft>
                <a:spcPts val="0"/>
              </a:spcAft>
              <a:buClr>
                <a:srgbClr val="003087"/>
              </a:buClr>
              <a:buSzPts val="1800"/>
              <a:buNone/>
              <a:defRPr sz="2400">
                <a:solidFill>
                  <a:srgbClr val="003087"/>
                </a:solidFill>
                <a:latin typeface="Libre Franklin"/>
                <a:ea typeface="Libre Franklin"/>
                <a:cs typeface="Libre Franklin"/>
                <a:sym typeface="Libre Franklin"/>
              </a:defRPr>
            </a:lvl1pPr>
            <a:lvl2pPr marL="1219170" lvl="1" indent="-304792" algn="l" rtl="0">
              <a:lnSpc>
                <a:spcPct val="90000"/>
              </a:lnSpc>
              <a:spcBef>
                <a:spcPts val="533"/>
              </a:spcBef>
              <a:spcAft>
                <a:spcPts val="0"/>
              </a:spcAft>
              <a:buClr>
                <a:srgbClr val="8D8E8E"/>
              </a:buClr>
              <a:buSzPts val="1500"/>
              <a:buNone/>
              <a:defRPr sz="2000">
                <a:solidFill>
                  <a:srgbClr val="8D8E8E"/>
                </a:solidFill>
              </a:defRPr>
            </a:lvl2pPr>
            <a:lvl3pPr marL="1828754" lvl="2" indent="-304792" algn="l" rtl="0">
              <a:lnSpc>
                <a:spcPct val="90000"/>
              </a:lnSpc>
              <a:spcBef>
                <a:spcPts val="533"/>
              </a:spcBef>
              <a:spcAft>
                <a:spcPts val="0"/>
              </a:spcAft>
              <a:buClr>
                <a:srgbClr val="8D8E8E"/>
              </a:buClr>
              <a:buSzPts val="1400"/>
              <a:buNone/>
              <a:defRPr sz="1867">
                <a:solidFill>
                  <a:srgbClr val="8D8E8E"/>
                </a:solidFill>
              </a:defRPr>
            </a:lvl3pPr>
            <a:lvl4pPr marL="2438339" lvl="3" indent="-304792" algn="l" rtl="0">
              <a:lnSpc>
                <a:spcPct val="90000"/>
              </a:lnSpc>
              <a:spcBef>
                <a:spcPts val="533"/>
              </a:spcBef>
              <a:spcAft>
                <a:spcPts val="0"/>
              </a:spcAft>
              <a:buClr>
                <a:srgbClr val="8D8E8E"/>
              </a:buClr>
              <a:buSzPts val="1200"/>
              <a:buNone/>
              <a:defRPr sz="1600">
                <a:solidFill>
                  <a:srgbClr val="8D8E8E"/>
                </a:solidFill>
              </a:defRPr>
            </a:lvl4pPr>
            <a:lvl5pPr marL="3047924" lvl="4" indent="-304792" algn="l" rtl="0">
              <a:lnSpc>
                <a:spcPct val="90000"/>
              </a:lnSpc>
              <a:spcBef>
                <a:spcPts val="533"/>
              </a:spcBef>
              <a:spcAft>
                <a:spcPts val="0"/>
              </a:spcAft>
              <a:buClr>
                <a:srgbClr val="8D8E8E"/>
              </a:buClr>
              <a:buSzPts val="1200"/>
              <a:buNone/>
              <a:defRPr sz="1600">
                <a:solidFill>
                  <a:srgbClr val="8D8E8E"/>
                </a:solidFill>
              </a:defRPr>
            </a:lvl5pPr>
            <a:lvl6pPr marL="3657509" lvl="5" indent="-304792" algn="l" rtl="0">
              <a:lnSpc>
                <a:spcPct val="90000"/>
              </a:lnSpc>
              <a:spcBef>
                <a:spcPts val="533"/>
              </a:spcBef>
              <a:spcAft>
                <a:spcPts val="0"/>
              </a:spcAft>
              <a:buClr>
                <a:srgbClr val="8D8E8E"/>
              </a:buClr>
              <a:buSzPts val="1200"/>
              <a:buNone/>
              <a:defRPr sz="1600">
                <a:solidFill>
                  <a:srgbClr val="8D8E8E"/>
                </a:solidFill>
              </a:defRPr>
            </a:lvl6pPr>
            <a:lvl7pPr marL="4267093" lvl="6" indent="-304792" algn="l" rtl="0">
              <a:lnSpc>
                <a:spcPct val="90000"/>
              </a:lnSpc>
              <a:spcBef>
                <a:spcPts val="533"/>
              </a:spcBef>
              <a:spcAft>
                <a:spcPts val="0"/>
              </a:spcAft>
              <a:buClr>
                <a:srgbClr val="8D8E8E"/>
              </a:buClr>
              <a:buSzPts val="1200"/>
              <a:buNone/>
              <a:defRPr sz="1600">
                <a:solidFill>
                  <a:srgbClr val="8D8E8E"/>
                </a:solidFill>
              </a:defRPr>
            </a:lvl7pPr>
            <a:lvl8pPr marL="4876678" lvl="7" indent="-304792" algn="l" rtl="0">
              <a:lnSpc>
                <a:spcPct val="90000"/>
              </a:lnSpc>
              <a:spcBef>
                <a:spcPts val="533"/>
              </a:spcBef>
              <a:spcAft>
                <a:spcPts val="0"/>
              </a:spcAft>
              <a:buClr>
                <a:srgbClr val="8D8E8E"/>
              </a:buClr>
              <a:buSzPts val="1200"/>
              <a:buNone/>
              <a:defRPr sz="1600">
                <a:solidFill>
                  <a:srgbClr val="8D8E8E"/>
                </a:solidFill>
              </a:defRPr>
            </a:lvl8pPr>
            <a:lvl9pPr marL="5486263" lvl="8" indent="-304792" algn="l" rtl="0">
              <a:lnSpc>
                <a:spcPct val="90000"/>
              </a:lnSpc>
              <a:spcBef>
                <a:spcPts val="533"/>
              </a:spcBef>
              <a:spcAft>
                <a:spcPts val="0"/>
              </a:spcAft>
              <a:buClr>
                <a:srgbClr val="8D8E8E"/>
              </a:buClr>
              <a:buSzPts val="1200"/>
              <a:buNone/>
              <a:defRPr sz="1600">
                <a:solidFill>
                  <a:srgbClr val="8D8E8E"/>
                </a:solidFill>
              </a:defRPr>
            </a:lvl9pPr>
          </a:lstStyle>
          <a:p>
            <a:endParaRPr/>
          </a:p>
        </p:txBody>
      </p:sp>
      <p:pic>
        <p:nvPicPr>
          <p:cNvPr id="369" name="Google Shape;369;p55" descr="Logo&#10;&#10;Description automatically generated"/>
          <p:cNvPicPr preferRelativeResize="0"/>
          <p:nvPr/>
        </p:nvPicPr>
        <p:blipFill rotWithShape="1">
          <a:blip r:embed="rId5">
            <a:alphaModFix/>
          </a:blip>
          <a:srcRect/>
          <a:stretch/>
        </p:blipFill>
        <p:spPr>
          <a:xfrm>
            <a:off x="266701" y="5535807"/>
            <a:ext cx="1065604" cy="1065019"/>
          </a:xfrm>
          <a:prstGeom prst="rect">
            <a:avLst/>
          </a:prstGeom>
          <a:noFill/>
          <a:ln>
            <a:noFill/>
          </a:ln>
        </p:spPr>
      </p:pic>
      <p:sp>
        <p:nvSpPr>
          <p:cNvPr id="370" name="Google Shape;370;p55"/>
          <p:cNvSpPr txBox="1">
            <a:spLocks noGrp="1"/>
          </p:cNvSpPr>
          <p:nvPr>
            <p:ph type="sldNum" idx="12"/>
          </p:nvPr>
        </p:nvSpPr>
        <p:spPr>
          <a:xfrm>
            <a:off x="11409045" y="6333135"/>
            <a:ext cx="731600" cy="524800"/>
          </a:xfrm>
          <a:prstGeom prst="rect">
            <a:avLst/>
          </a:prstGeom>
        </p:spPr>
        <p:txBody>
          <a:bodyPr spcFirstLastPara="1" wrap="square" lIns="68575" tIns="34275" rIns="68575" bIns="34275" anchor="t" anchorCtr="0">
            <a:noAutofit/>
          </a:bodyPr>
          <a:lstStyle>
            <a:lvl1pPr lvl="0" rtl="0">
              <a:buNone/>
              <a:defRPr sz="1733">
                <a:solidFill>
                  <a:srgbClr val="003087"/>
                </a:solidFill>
                <a:latin typeface="Libre Franklin"/>
                <a:ea typeface="Libre Franklin"/>
                <a:cs typeface="Libre Franklin"/>
                <a:sym typeface="Libre Franklin"/>
              </a:defRPr>
            </a:lvl1pPr>
            <a:lvl2pPr lvl="1" rtl="0">
              <a:buNone/>
              <a:defRPr sz="1733">
                <a:solidFill>
                  <a:srgbClr val="003087"/>
                </a:solidFill>
                <a:latin typeface="Libre Franklin"/>
                <a:ea typeface="Libre Franklin"/>
                <a:cs typeface="Libre Franklin"/>
                <a:sym typeface="Libre Franklin"/>
              </a:defRPr>
            </a:lvl2pPr>
            <a:lvl3pPr lvl="2" rtl="0">
              <a:buNone/>
              <a:defRPr sz="1733">
                <a:solidFill>
                  <a:srgbClr val="003087"/>
                </a:solidFill>
                <a:latin typeface="Libre Franklin"/>
                <a:ea typeface="Libre Franklin"/>
                <a:cs typeface="Libre Franklin"/>
                <a:sym typeface="Libre Franklin"/>
              </a:defRPr>
            </a:lvl3pPr>
            <a:lvl4pPr lvl="3" rtl="0">
              <a:buNone/>
              <a:defRPr sz="1733">
                <a:solidFill>
                  <a:srgbClr val="003087"/>
                </a:solidFill>
                <a:latin typeface="Libre Franklin"/>
                <a:ea typeface="Libre Franklin"/>
                <a:cs typeface="Libre Franklin"/>
                <a:sym typeface="Libre Franklin"/>
              </a:defRPr>
            </a:lvl4pPr>
            <a:lvl5pPr lvl="4" rtl="0">
              <a:buNone/>
              <a:defRPr sz="1733">
                <a:solidFill>
                  <a:srgbClr val="003087"/>
                </a:solidFill>
                <a:latin typeface="Libre Franklin"/>
                <a:ea typeface="Libre Franklin"/>
                <a:cs typeface="Libre Franklin"/>
                <a:sym typeface="Libre Franklin"/>
              </a:defRPr>
            </a:lvl5pPr>
            <a:lvl6pPr lvl="5" rtl="0">
              <a:buNone/>
              <a:defRPr sz="1733">
                <a:solidFill>
                  <a:srgbClr val="003087"/>
                </a:solidFill>
                <a:latin typeface="Libre Franklin"/>
                <a:ea typeface="Libre Franklin"/>
                <a:cs typeface="Libre Franklin"/>
                <a:sym typeface="Libre Franklin"/>
              </a:defRPr>
            </a:lvl6pPr>
            <a:lvl7pPr lvl="6" rtl="0">
              <a:buNone/>
              <a:defRPr sz="1733">
                <a:solidFill>
                  <a:srgbClr val="003087"/>
                </a:solidFill>
                <a:latin typeface="Libre Franklin"/>
                <a:ea typeface="Libre Franklin"/>
                <a:cs typeface="Libre Franklin"/>
                <a:sym typeface="Libre Franklin"/>
              </a:defRPr>
            </a:lvl7pPr>
            <a:lvl8pPr lvl="7" rtl="0">
              <a:buNone/>
              <a:defRPr sz="1733">
                <a:solidFill>
                  <a:srgbClr val="003087"/>
                </a:solidFill>
                <a:latin typeface="Libre Franklin"/>
                <a:ea typeface="Libre Franklin"/>
                <a:cs typeface="Libre Franklin"/>
                <a:sym typeface="Libre Franklin"/>
              </a:defRPr>
            </a:lvl8pPr>
            <a:lvl9pPr lvl="8" rtl="0">
              <a:buNone/>
              <a:defRPr sz="1733">
                <a:solidFill>
                  <a:srgbClr val="003087"/>
                </a:solidFill>
                <a:latin typeface="Libre Franklin"/>
                <a:ea typeface="Libre Franklin"/>
                <a:cs typeface="Libre Franklin"/>
                <a:sym typeface="Libre Franklin"/>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4095687291"/>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matchingName="Title and Content">
  <p:cSld name="Title and Content">
    <p:bg>
      <p:bgPr>
        <a:solidFill>
          <a:srgbClr val="FFFFFF"/>
        </a:solidFill>
        <a:effectLst/>
      </p:bgPr>
    </p:bg>
    <p:spTree>
      <p:nvGrpSpPr>
        <p:cNvPr id="1" name="Shape 371"/>
        <p:cNvGrpSpPr/>
        <p:nvPr/>
      </p:nvGrpSpPr>
      <p:grpSpPr>
        <a:xfrm>
          <a:off x="0" y="0"/>
          <a:ext cx="0" cy="0"/>
          <a:chOff x="0" y="0"/>
          <a:chExt cx="0" cy="0"/>
        </a:xfrm>
      </p:grpSpPr>
      <p:pic>
        <p:nvPicPr>
          <p:cNvPr id="372" name="Google Shape;372;p56" descr="A picture containing nature&#10;&#10;Description automatically generated"/>
          <p:cNvPicPr preferRelativeResize="0"/>
          <p:nvPr/>
        </p:nvPicPr>
        <p:blipFill rotWithShape="1">
          <a:blip r:embed="rId2">
            <a:alphaModFix/>
          </a:blip>
          <a:srcRect/>
          <a:stretch/>
        </p:blipFill>
        <p:spPr>
          <a:xfrm>
            <a:off x="-2" y="-1"/>
            <a:ext cx="12192003" cy="6858001"/>
          </a:xfrm>
          <a:prstGeom prst="rect">
            <a:avLst/>
          </a:prstGeom>
          <a:noFill/>
          <a:ln>
            <a:noFill/>
          </a:ln>
        </p:spPr>
      </p:pic>
      <p:pic>
        <p:nvPicPr>
          <p:cNvPr id="373" name="Google Shape;373;p56" descr="A picture containing shape&#10;&#10;Description automatically generated"/>
          <p:cNvPicPr preferRelativeResize="0"/>
          <p:nvPr/>
        </p:nvPicPr>
        <p:blipFill rotWithShape="1">
          <a:blip r:embed="rId3">
            <a:alphaModFix amt="80000"/>
          </a:blip>
          <a:srcRect/>
          <a:stretch/>
        </p:blipFill>
        <p:spPr>
          <a:xfrm>
            <a:off x="0" y="1"/>
            <a:ext cx="12191995" cy="6858001"/>
          </a:xfrm>
          <a:prstGeom prst="rect">
            <a:avLst/>
          </a:prstGeom>
          <a:noFill/>
          <a:ln>
            <a:noFill/>
          </a:ln>
        </p:spPr>
      </p:pic>
      <p:sp>
        <p:nvSpPr>
          <p:cNvPr id="374" name="Google Shape;374;p56"/>
          <p:cNvSpPr>
            <a:spLocks noGrp="1"/>
          </p:cNvSpPr>
          <p:nvPr>
            <p:ph type="pic" idx="2"/>
          </p:nvPr>
        </p:nvSpPr>
        <p:spPr>
          <a:xfrm>
            <a:off x="6114211" y="1818404"/>
            <a:ext cx="4120000" cy="4362400"/>
          </a:xfrm>
          <a:prstGeom prst="rect">
            <a:avLst/>
          </a:prstGeom>
          <a:noFill/>
          <a:ln w="38100" cap="flat" cmpd="sng">
            <a:solidFill>
              <a:srgbClr val="003087"/>
            </a:solidFill>
            <a:prstDash val="solid"/>
            <a:round/>
            <a:headEnd type="none" w="sm" len="sm"/>
            <a:tailEnd type="none" w="sm" len="sm"/>
          </a:ln>
        </p:spPr>
      </p:sp>
      <p:pic>
        <p:nvPicPr>
          <p:cNvPr id="375" name="Google Shape;375;p56" descr="Logo&#10;&#10;Description automatically generated"/>
          <p:cNvPicPr preferRelativeResize="0"/>
          <p:nvPr/>
        </p:nvPicPr>
        <p:blipFill rotWithShape="1">
          <a:blip r:embed="rId4">
            <a:alphaModFix/>
          </a:blip>
          <a:srcRect/>
          <a:stretch/>
        </p:blipFill>
        <p:spPr>
          <a:xfrm>
            <a:off x="266701" y="5535807"/>
            <a:ext cx="1065604" cy="1065019"/>
          </a:xfrm>
          <a:prstGeom prst="rect">
            <a:avLst/>
          </a:prstGeom>
          <a:noFill/>
          <a:ln>
            <a:noFill/>
          </a:ln>
        </p:spPr>
      </p:pic>
      <p:sp>
        <p:nvSpPr>
          <p:cNvPr id="376" name="Google Shape;376;p56"/>
          <p:cNvSpPr/>
          <p:nvPr/>
        </p:nvSpPr>
        <p:spPr>
          <a:xfrm>
            <a:off x="11084609" y="0"/>
            <a:ext cx="840800" cy="6180800"/>
          </a:xfrm>
          <a:prstGeom prst="rect">
            <a:avLst/>
          </a:prstGeom>
          <a:solidFill>
            <a:srgbClr val="003087">
              <a:alpha val="69800"/>
            </a:srgbClr>
          </a:solidFill>
          <a:ln>
            <a:noFill/>
          </a:ln>
        </p:spPr>
        <p:txBody>
          <a:bodyPr spcFirstLastPara="1" wrap="square" lIns="91433" tIns="45700" rIns="91433" bIns="45700" anchor="ctr" anchorCtr="0">
            <a:noAutofit/>
          </a:bodyPr>
          <a:lstStyle/>
          <a:p>
            <a:pPr marL="0" marR="0" lvl="0" indent="0" algn="ctr" rtl="0">
              <a:spcBef>
                <a:spcPts val="0"/>
              </a:spcBef>
              <a:spcAft>
                <a:spcPts val="0"/>
              </a:spcAft>
              <a:buNone/>
            </a:pPr>
            <a:endParaRPr sz="1867" b="0" i="0" u="none" strike="noStrike" cap="none">
              <a:solidFill>
                <a:srgbClr val="0085CA"/>
              </a:solidFill>
              <a:latin typeface="Libre Baskerville"/>
              <a:ea typeface="Libre Baskerville"/>
              <a:cs typeface="Libre Baskerville"/>
              <a:sym typeface="Libre Baskerville"/>
            </a:endParaRPr>
          </a:p>
        </p:txBody>
      </p:sp>
      <p:sp>
        <p:nvSpPr>
          <p:cNvPr id="377" name="Google Shape;377;p56"/>
          <p:cNvSpPr txBox="1">
            <a:spLocks noGrp="1"/>
          </p:cNvSpPr>
          <p:nvPr>
            <p:ph type="title"/>
          </p:nvPr>
        </p:nvSpPr>
        <p:spPr>
          <a:xfrm rot="5400000">
            <a:off x="8849299" y="2668604"/>
            <a:ext cx="5311200" cy="8408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rgbClr val="A7EEFF"/>
              </a:buClr>
              <a:buSzPts val="3300"/>
              <a:buFont typeface="Libre Franklin"/>
              <a:buNone/>
              <a:defRPr sz="4400">
                <a:solidFill>
                  <a:srgbClr val="A7EEFF"/>
                </a:solidFill>
                <a:latin typeface="Libre Franklin"/>
                <a:ea typeface="Libre Franklin"/>
                <a:cs typeface="Libre Franklin"/>
                <a:sym typeface="Libre Franklin"/>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378" name="Google Shape;378;p56" descr="Icon&#10;&#10;Description automatically generated"/>
          <p:cNvPicPr preferRelativeResize="0"/>
          <p:nvPr/>
        </p:nvPicPr>
        <p:blipFill rotWithShape="1">
          <a:blip r:embed="rId5">
            <a:alphaModFix/>
          </a:blip>
          <a:srcRect/>
          <a:stretch/>
        </p:blipFill>
        <p:spPr>
          <a:xfrm>
            <a:off x="-3" y="-1"/>
            <a:ext cx="12191995" cy="6860773"/>
          </a:xfrm>
          <a:prstGeom prst="rect">
            <a:avLst/>
          </a:prstGeom>
          <a:noFill/>
          <a:ln>
            <a:noFill/>
          </a:ln>
        </p:spPr>
      </p:pic>
      <p:sp>
        <p:nvSpPr>
          <p:cNvPr id="379" name="Google Shape;379;p56"/>
          <p:cNvSpPr txBox="1">
            <a:spLocks noGrp="1"/>
          </p:cNvSpPr>
          <p:nvPr>
            <p:ph type="sldNum" idx="12"/>
          </p:nvPr>
        </p:nvSpPr>
        <p:spPr>
          <a:xfrm>
            <a:off x="11409045" y="6333135"/>
            <a:ext cx="731600" cy="524800"/>
          </a:xfrm>
          <a:prstGeom prst="rect">
            <a:avLst/>
          </a:prstGeom>
        </p:spPr>
        <p:txBody>
          <a:bodyPr spcFirstLastPara="1" wrap="square" lIns="68575" tIns="34275" rIns="68575" bIns="34275" anchor="t" anchorCtr="0">
            <a:noAutofit/>
          </a:bodyPr>
          <a:lstStyle>
            <a:lvl1pPr lvl="0" rtl="0">
              <a:buNone/>
              <a:defRPr sz="1733">
                <a:solidFill>
                  <a:srgbClr val="76838B"/>
                </a:solidFill>
              </a:defRPr>
            </a:lvl1pPr>
            <a:lvl2pPr lvl="1" rtl="0">
              <a:buNone/>
              <a:defRPr sz="1733">
                <a:solidFill>
                  <a:srgbClr val="76838B"/>
                </a:solidFill>
              </a:defRPr>
            </a:lvl2pPr>
            <a:lvl3pPr lvl="2" rtl="0">
              <a:buNone/>
              <a:defRPr sz="1733">
                <a:solidFill>
                  <a:srgbClr val="76838B"/>
                </a:solidFill>
              </a:defRPr>
            </a:lvl3pPr>
            <a:lvl4pPr lvl="3" rtl="0">
              <a:buNone/>
              <a:defRPr sz="1733">
                <a:solidFill>
                  <a:srgbClr val="76838B"/>
                </a:solidFill>
              </a:defRPr>
            </a:lvl4pPr>
            <a:lvl5pPr lvl="4" rtl="0">
              <a:buNone/>
              <a:defRPr sz="1733">
                <a:solidFill>
                  <a:srgbClr val="76838B"/>
                </a:solidFill>
              </a:defRPr>
            </a:lvl5pPr>
            <a:lvl6pPr lvl="5" rtl="0">
              <a:buNone/>
              <a:defRPr sz="1733">
                <a:solidFill>
                  <a:srgbClr val="76838B"/>
                </a:solidFill>
              </a:defRPr>
            </a:lvl6pPr>
            <a:lvl7pPr lvl="6" rtl="0">
              <a:buNone/>
              <a:defRPr sz="1733">
                <a:solidFill>
                  <a:srgbClr val="76838B"/>
                </a:solidFill>
              </a:defRPr>
            </a:lvl7pPr>
            <a:lvl8pPr lvl="7" rtl="0">
              <a:buNone/>
              <a:defRPr sz="1733">
                <a:solidFill>
                  <a:srgbClr val="76838B"/>
                </a:solidFill>
              </a:defRPr>
            </a:lvl8pPr>
            <a:lvl9pPr lvl="8" rtl="0">
              <a:buNone/>
              <a:defRPr sz="1733">
                <a:solidFill>
                  <a:srgbClr val="76838B"/>
                </a:solidFil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130635206"/>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matchingName="Two Text Slide">
  <p:cSld name="Two Text Slide">
    <p:bg>
      <p:bgPr>
        <a:solidFill>
          <a:srgbClr val="FFFFFF"/>
        </a:solidFill>
        <a:effectLst/>
      </p:bgPr>
    </p:bg>
    <p:spTree>
      <p:nvGrpSpPr>
        <p:cNvPr id="1" name="Shape 380"/>
        <p:cNvGrpSpPr/>
        <p:nvPr/>
      </p:nvGrpSpPr>
      <p:grpSpPr>
        <a:xfrm>
          <a:off x="0" y="0"/>
          <a:ext cx="0" cy="0"/>
          <a:chOff x="0" y="0"/>
          <a:chExt cx="0" cy="0"/>
        </a:xfrm>
      </p:grpSpPr>
      <p:pic>
        <p:nvPicPr>
          <p:cNvPr id="381" name="Google Shape;381;p57" descr="A picture containing nature&#10;&#10;Description automatically generated"/>
          <p:cNvPicPr preferRelativeResize="0"/>
          <p:nvPr/>
        </p:nvPicPr>
        <p:blipFill rotWithShape="1">
          <a:blip r:embed="rId2">
            <a:alphaModFix/>
          </a:blip>
          <a:srcRect l="57917" t="12732" r="10367" b="9868"/>
          <a:stretch/>
        </p:blipFill>
        <p:spPr>
          <a:xfrm>
            <a:off x="7061198" y="873123"/>
            <a:ext cx="3866724" cy="5307845"/>
          </a:xfrm>
          <a:prstGeom prst="rect">
            <a:avLst/>
          </a:prstGeom>
          <a:noFill/>
          <a:ln>
            <a:noFill/>
          </a:ln>
        </p:spPr>
      </p:pic>
      <p:pic>
        <p:nvPicPr>
          <p:cNvPr id="382" name="Google Shape;382;p57" descr="A picture containing nature&#10;&#10;Description automatically generated"/>
          <p:cNvPicPr preferRelativeResize="0"/>
          <p:nvPr/>
        </p:nvPicPr>
        <p:blipFill rotWithShape="1">
          <a:blip r:embed="rId2">
            <a:alphaModFix/>
          </a:blip>
          <a:srcRect l="18283" t="12732" r="50001" b="9868"/>
          <a:stretch/>
        </p:blipFill>
        <p:spPr>
          <a:xfrm>
            <a:off x="2229282" y="873123"/>
            <a:ext cx="3866724" cy="5307845"/>
          </a:xfrm>
          <a:prstGeom prst="rect">
            <a:avLst/>
          </a:prstGeom>
          <a:noFill/>
          <a:ln>
            <a:noFill/>
          </a:ln>
        </p:spPr>
      </p:pic>
      <p:sp>
        <p:nvSpPr>
          <p:cNvPr id="383" name="Google Shape;383;p57"/>
          <p:cNvSpPr/>
          <p:nvPr/>
        </p:nvSpPr>
        <p:spPr>
          <a:xfrm>
            <a:off x="1118248" y="1389340"/>
            <a:ext cx="2376800" cy="2385200"/>
          </a:xfrm>
          <a:prstGeom prst="ellipse">
            <a:avLst/>
          </a:prstGeom>
          <a:solidFill>
            <a:srgbClr val="0085CA">
              <a:alpha val="80000"/>
            </a:srgbClr>
          </a:solidFill>
          <a:ln>
            <a:noFill/>
          </a:ln>
        </p:spPr>
        <p:txBody>
          <a:bodyPr spcFirstLastPara="1" wrap="square" lIns="91433" tIns="45700" rIns="91433" bIns="45700" anchor="ctr" anchorCtr="0">
            <a:noAutofit/>
          </a:bodyPr>
          <a:lstStyle/>
          <a:p>
            <a:pPr marL="0" marR="0" lvl="0" indent="0" algn="ctr" rtl="0">
              <a:spcBef>
                <a:spcPts val="0"/>
              </a:spcBef>
              <a:spcAft>
                <a:spcPts val="0"/>
              </a:spcAft>
              <a:buNone/>
            </a:pPr>
            <a:endParaRPr sz="1867" b="0" i="0" u="none" strike="noStrike" cap="none">
              <a:solidFill>
                <a:schemeClr val="lt1"/>
              </a:solidFill>
              <a:latin typeface="Libre Baskerville"/>
              <a:ea typeface="Libre Baskerville"/>
              <a:cs typeface="Libre Baskerville"/>
              <a:sym typeface="Libre Baskerville"/>
            </a:endParaRPr>
          </a:p>
        </p:txBody>
      </p:sp>
      <p:sp>
        <p:nvSpPr>
          <p:cNvPr id="384" name="Google Shape;384;p57"/>
          <p:cNvSpPr/>
          <p:nvPr/>
        </p:nvSpPr>
        <p:spPr>
          <a:xfrm>
            <a:off x="2229281" y="873125"/>
            <a:ext cx="3886400" cy="5308000"/>
          </a:xfrm>
          <a:prstGeom prst="rect">
            <a:avLst/>
          </a:prstGeom>
          <a:solidFill>
            <a:srgbClr val="003087">
              <a:alpha val="80000"/>
            </a:srgbClr>
          </a:solidFill>
          <a:ln>
            <a:noFill/>
          </a:ln>
        </p:spPr>
        <p:txBody>
          <a:bodyPr spcFirstLastPara="1" wrap="square" lIns="91433" tIns="45700" rIns="91433" bIns="45700" anchor="ctr" anchorCtr="0">
            <a:noAutofit/>
          </a:bodyPr>
          <a:lstStyle/>
          <a:p>
            <a:pPr marL="0" marR="0" lvl="0" indent="0" algn="ctr" rtl="0">
              <a:spcBef>
                <a:spcPts val="0"/>
              </a:spcBef>
              <a:spcAft>
                <a:spcPts val="0"/>
              </a:spcAft>
              <a:buNone/>
            </a:pPr>
            <a:endParaRPr sz="1867" b="0" i="0" u="none" strike="noStrike" cap="none">
              <a:solidFill>
                <a:schemeClr val="lt1"/>
              </a:solidFill>
              <a:latin typeface="Libre Baskerville"/>
              <a:ea typeface="Libre Baskerville"/>
              <a:cs typeface="Libre Baskerville"/>
              <a:sym typeface="Libre Baskerville"/>
            </a:endParaRPr>
          </a:p>
        </p:txBody>
      </p:sp>
      <p:sp>
        <p:nvSpPr>
          <p:cNvPr id="385" name="Google Shape;385;p57"/>
          <p:cNvSpPr txBox="1">
            <a:spLocks noGrp="1"/>
          </p:cNvSpPr>
          <p:nvPr>
            <p:ph type="title"/>
          </p:nvPr>
        </p:nvSpPr>
        <p:spPr>
          <a:xfrm rot="-5400000">
            <a:off x="-1553100" y="2692928"/>
            <a:ext cx="4705200" cy="1065600"/>
          </a:xfrm>
          <a:prstGeom prst="rect">
            <a:avLst/>
          </a:prstGeom>
          <a:noFill/>
          <a:ln>
            <a:noFill/>
          </a:ln>
        </p:spPr>
        <p:txBody>
          <a:bodyPr spcFirstLastPara="1" wrap="square" lIns="68575" tIns="34275" rIns="68575" bIns="34275" anchor="ctr" anchorCtr="0">
            <a:normAutofit/>
          </a:bodyPr>
          <a:lstStyle>
            <a:lvl1pPr lvl="0" algn="r" rtl="0">
              <a:lnSpc>
                <a:spcPct val="90000"/>
              </a:lnSpc>
              <a:spcBef>
                <a:spcPts val="0"/>
              </a:spcBef>
              <a:spcAft>
                <a:spcPts val="0"/>
              </a:spcAft>
              <a:buClr>
                <a:srgbClr val="003087"/>
              </a:buClr>
              <a:buSzPts val="3300"/>
              <a:buFont typeface="Libre Franklin"/>
              <a:buNone/>
              <a:defRPr sz="4400">
                <a:solidFill>
                  <a:srgbClr val="003087"/>
                </a:solidFill>
                <a:latin typeface="Libre Franklin"/>
                <a:ea typeface="Libre Franklin"/>
                <a:cs typeface="Libre Franklin"/>
                <a:sym typeface="Libre Franklin"/>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86" name="Google Shape;386;p57"/>
          <p:cNvSpPr/>
          <p:nvPr/>
        </p:nvSpPr>
        <p:spPr>
          <a:xfrm>
            <a:off x="7061197" y="873125"/>
            <a:ext cx="3886400" cy="5308000"/>
          </a:xfrm>
          <a:prstGeom prst="rect">
            <a:avLst/>
          </a:prstGeom>
          <a:solidFill>
            <a:srgbClr val="0085CA">
              <a:alpha val="80000"/>
            </a:srgbClr>
          </a:solidFill>
          <a:ln>
            <a:noFill/>
          </a:ln>
        </p:spPr>
        <p:txBody>
          <a:bodyPr spcFirstLastPara="1" wrap="square" lIns="91433" tIns="45700" rIns="91433" bIns="45700" anchor="ctr" anchorCtr="0">
            <a:noAutofit/>
          </a:bodyPr>
          <a:lstStyle/>
          <a:p>
            <a:pPr marL="0" marR="0" lvl="0" indent="0" algn="ctr" rtl="0">
              <a:spcBef>
                <a:spcPts val="0"/>
              </a:spcBef>
              <a:spcAft>
                <a:spcPts val="0"/>
              </a:spcAft>
              <a:buNone/>
            </a:pPr>
            <a:endParaRPr sz="1867" b="0" i="0" u="none" strike="noStrike" cap="none">
              <a:solidFill>
                <a:schemeClr val="lt1"/>
              </a:solidFill>
              <a:latin typeface="Libre Baskerville"/>
              <a:ea typeface="Libre Baskerville"/>
              <a:cs typeface="Libre Baskerville"/>
              <a:sym typeface="Libre Baskerville"/>
            </a:endParaRPr>
          </a:p>
        </p:txBody>
      </p:sp>
      <p:sp>
        <p:nvSpPr>
          <p:cNvPr id="387" name="Google Shape;387;p57"/>
          <p:cNvSpPr txBox="1">
            <a:spLocks noGrp="1"/>
          </p:cNvSpPr>
          <p:nvPr>
            <p:ph type="body" idx="1"/>
          </p:nvPr>
        </p:nvSpPr>
        <p:spPr>
          <a:xfrm>
            <a:off x="7358059" y="1269097"/>
            <a:ext cx="3292400" cy="4516000"/>
          </a:xfrm>
          <a:prstGeom prst="rect">
            <a:avLst/>
          </a:prstGeom>
          <a:noFill/>
          <a:ln>
            <a:noFill/>
          </a:ln>
        </p:spPr>
        <p:txBody>
          <a:bodyPr spcFirstLastPara="1" wrap="square" lIns="68575" tIns="34275" rIns="68575" bIns="34275" anchor="ctr" anchorCtr="0">
            <a:normAutofit/>
          </a:bodyPr>
          <a:lstStyle>
            <a:lvl1pPr marL="609585" lvl="0" indent="-457189" algn="l" rtl="0">
              <a:lnSpc>
                <a:spcPct val="90000"/>
              </a:lnSpc>
              <a:spcBef>
                <a:spcPts val="1067"/>
              </a:spcBef>
              <a:spcAft>
                <a:spcPts val="0"/>
              </a:spcAft>
              <a:buClr>
                <a:srgbClr val="EFEFEF"/>
              </a:buClr>
              <a:buSzPts val="1800"/>
              <a:buChar char="•"/>
              <a:defRPr sz="2400">
                <a:solidFill>
                  <a:srgbClr val="EFEFEF"/>
                </a:solidFill>
                <a:latin typeface="Libre Franklin"/>
                <a:ea typeface="Libre Franklin"/>
                <a:cs typeface="Libre Franklin"/>
                <a:sym typeface="Libre Franklin"/>
              </a:defRPr>
            </a:lvl1pPr>
            <a:lvl2pPr marL="1219170" lvl="1" indent="-431789" algn="l" rtl="0">
              <a:lnSpc>
                <a:spcPct val="90000"/>
              </a:lnSpc>
              <a:spcBef>
                <a:spcPts val="533"/>
              </a:spcBef>
              <a:spcAft>
                <a:spcPts val="0"/>
              </a:spcAft>
              <a:buClr>
                <a:srgbClr val="EFEFEF"/>
              </a:buClr>
              <a:buSzPts val="1500"/>
              <a:buChar char="•"/>
              <a:defRPr sz="2000">
                <a:solidFill>
                  <a:srgbClr val="EFEFEF"/>
                </a:solidFill>
                <a:latin typeface="Libre Franklin"/>
                <a:ea typeface="Libre Franklin"/>
                <a:cs typeface="Libre Franklin"/>
                <a:sym typeface="Libre Franklin"/>
              </a:defRPr>
            </a:lvl2pPr>
            <a:lvl3pPr marL="1828754" lvl="2" indent="-423323" algn="l" rtl="0">
              <a:lnSpc>
                <a:spcPct val="90000"/>
              </a:lnSpc>
              <a:spcBef>
                <a:spcPts val="533"/>
              </a:spcBef>
              <a:spcAft>
                <a:spcPts val="0"/>
              </a:spcAft>
              <a:buClr>
                <a:srgbClr val="EFEFEF"/>
              </a:buClr>
              <a:buSzPts val="1400"/>
              <a:buChar char="•"/>
              <a:defRPr sz="1867">
                <a:solidFill>
                  <a:srgbClr val="EFEFEF"/>
                </a:solidFill>
                <a:latin typeface="Libre Franklin"/>
                <a:ea typeface="Libre Franklin"/>
                <a:cs typeface="Libre Franklin"/>
                <a:sym typeface="Libre Franklin"/>
              </a:defRPr>
            </a:lvl3pPr>
            <a:lvl4pPr marL="2438339" lvl="3" indent="-406390" algn="l" rtl="0">
              <a:lnSpc>
                <a:spcPct val="90000"/>
              </a:lnSpc>
              <a:spcBef>
                <a:spcPts val="533"/>
              </a:spcBef>
              <a:spcAft>
                <a:spcPts val="0"/>
              </a:spcAft>
              <a:buClr>
                <a:srgbClr val="EFEFEF"/>
              </a:buClr>
              <a:buSzPts val="1200"/>
              <a:buChar char="•"/>
              <a:defRPr sz="1600">
                <a:solidFill>
                  <a:srgbClr val="EFEFEF"/>
                </a:solidFill>
                <a:latin typeface="Libre Franklin"/>
                <a:ea typeface="Libre Franklin"/>
                <a:cs typeface="Libre Franklin"/>
                <a:sym typeface="Libre Franklin"/>
              </a:defRPr>
            </a:lvl4pPr>
            <a:lvl5pPr marL="3047924" lvl="4" indent="-406390" algn="l" rtl="0">
              <a:lnSpc>
                <a:spcPct val="90000"/>
              </a:lnSpc>
              <a:spcBef>
                <a:spcPts val="533"/>
              </a:spcBef>
              <a:spcAft>
                <a:spcPts val="0"/>
              </a:spcAft>
              <a:buClr>
                <a:srgbClr val="EFEFEF"/>
              </a:buClr>
              <a:buSzPts val="1200"/>
              <a:buChar char="•"/>
              <a:defRPr sz="1600">
                <a:solidFill>
                  <a:srgbClr val="EFEFEF"/>
                </a:solidFill>
                <a:latin typeface="Libre Franklin"/>
                <a:ea typeface="Libre Franklin"/>
                <a:cs typeface="Libre Franklin"/>
                <a:sym typeface="Libre Franklin"/>
              </a:defRPr>
            </a:lvl5pPr>
            <a:lvl6pPr marL="3657509" lvl="5" indent="-423323" algn="l" rtl="0">
              <a:lnSpc>
                <a:spcPct val="90000"/>
              </a:lnSpc>
              <a:spcBef>
                <a:spcPts val="533"/>
              </a:spcBef>
              <a:spcAft>
                <a:spcPts val="0"/>
              </a:spcAft>
              <a:buClr>
                <a:schemeClr val="dk1"/>
              </a:buClr>
              <a:buSzPts val="1400"/>
              <a:buChar char="•"/>
              <a:defRPr/>
            </a:lvl6pPr>
            <a:lvl7pPr marL="4267093" lvl="6" indent="-423323" algn="l" rtl="0">
              <a:lnSpc>
                <a:spcPct val="90000"/>
              </a:lnSpc>
              <a:spcBef>
                <a:spcPts val="533"/>
              </a:spcBef>
              <a:spcAft>
                <a:spcPts val="0"/>
              </a:spcAft>
              <a:buClr>
                <a:schemeClr val="dk1"/>
              </a:buClr>
              <a:buSzPts val="1400"/>
              <a:buChar char="•"/>
              <a:defRPr/>
            </a:lvl7pPr>
            <a:lvl8pPr marL="4876678" lvl="7" indent="-423323" algn="l" rtl="0">
              <a:lnSpc>
                <a:spcPct val="90000"/>
              </a:lnSpc>
              <a:spcBef>
                <a:spcPts val="533"/>
              </a:spcBef>
              <a:spcAft>
                <a:spcPts val="0"/>
              </a:spcAft>
              <a:buClr>
                <a:schemeClr val="dk1"/>
              </a:buClr>
              <a:buSzPts val="1400"/>
              <a:buChar char="•"/>
              <a:defRPr/>
            </a:lvl8pPr>
            <a:lvl9pPr marL="5486263" lvl="8" indent="-423323" algn="l" rtl="0">
              <a:lnSpc>
                <a:spcPct val="90000"/>
              </a:lnSpc>
              <a:spcBef>
                <a:spcPts val="533"/>
              </a:spcBef>
              <a:spcAft>
                <a:spcPts val="0"/>
              </a:spcAft>
              <a:buClr>
                <a:schemeClr val="dk1"/>
              </a:buClr>
              <a:buSzPts val="1400"/>
              <a:buChar char="•"/>
              <a:defRPr/>
            </a:lvl9pPr>
          </a:lstStyle>
          <a:p>
            <a:endParaRPr/>
          </a:p>
        </p:txBody>
      </p:sp>
      <p:sp>
        <p:nvSpPr>
          <p:cNvPr id="388" name="Google Shape;388;p57"/>
          <p:cNvSpPr/>
          <p:nvPr/>
        </p:nvSpPr>
        <p:spPr>
          <a:xfrm>
            <a:off x="9647767" y="4941357"/>
            <a:ext cx="2544400" cy="162000"/>
          </a:xfrm>
          <a:prstGeom prst="rect">
            <a:avLst/>
          </a:prstGeom>
          <a:solidFill>
            <a:srgbClr val="003087"/>
          </a:solidFill>
          <a:ln>
            <a:noFill/>
          </a:ln>
        </p:spPr>
        <p:txBody>
          <a:bodyPr spcFirstLastPara="1" wrap="square" lIns="91433" tIns="45700" rIns="91433" bIns="45700" anchor="ctr" anchorCtr="0">
            <a:noAutofit/>
          </a:bodyPr>
          <a:lstStyle/>
          <a:p>
            <a:pPr marL="0" marR="0" lvl="0" indent="0" algn="ctr" rtl="0">
              <a:spcBef>
                <a:spcPts val="0"/>
              </a:spcBef>
              <a:spcAft>
                <a:spcPts val="0"/>
              </a:spcAft>
              <a:buNone/>
            </a:pPr>
            <a:endParaRPr sz="1867" b="0" i="0" u="none" strike="noStrike" cap="none">
              <a:solidFill>
                <a:schemeClr val="lt1"/>
              </a:solidFill>
              <a:latin typeface="Libre Baskerville"/>
              <a:ea typeface="Libre Baskerville"/>
              <a:cs typeface="Libre Baskerville"/>
              <a:sym typeface="Libre Baskerville"/>
            </a:endParaRPr>
          </a:p>
        </p:txBody>
      </p:sp>
      <p:pic>
        <p:nvPicPr>
          <p:cNvPr id="389" name="Google Shape;389;p57" descr="Logo&#10;&#10;Description automatically generated"/>
          <p:cNvPicPr preferRelativeResize="0"/>
          <p:nvPr/>
        </p:nvPicPr>
        <p:blipFill rotWithShape="1">
          <a:blip r:embed="rId3">
            <a:alphaModFix/>
          </a:blip>
          <a:srcRect/>
          <a:stretch/>
        </p:blipFill>
        <p:spPr>
          <a:xfrm>
            <a:off x="266701" y="5535807"/>
            <a:ext cx="1065604" cy="1065019"/>
          </a:xfrm>
          <a:prstGeom prst="rect">
            <a:avLst/>
          </a:prstGeom>
          <a:noFill/>
          <a:ln>
            <a:noFill/>
          </a:ln>
        </p:spPr>
      </p:pic>
      <p:sp>
        <p:nvSpPr>
          <p:cNvPr id="390" name="Google Shape;390;p57"/>
          <p:cNvSpPr txBox="1">
            <a:spLocks noGrp="1"/>
          </p:cNvSpPr>
          <p:nvPr>
            <p:ph type="body" idx="2"/>
          </p:nvPr>
        </p:nvSpPr>
        <p:spPr>
          <a:xfrm>
            <a:off x="2516403" y="1269097"/>
            <a:ext cx="3292400" cy="4516000"/>
          </a:xfrm>
          <a:prstGeom prst="rect">
            <a:avLst/>
          </a:prstGeom>
          <a:noFill/>
          <a:ln>
            <a:noFill/>
          </a:ln>
        </p:spPr>
        <p:txBody>
          <a:bodyPr spcFirstLastPara="1" wrap="square" lIns="68575" tIns="34275" rIns="68575" bIns="34275" anchor="ctr" anchorCtr="0">
            <a:normAutofit/>
          </a:bodyPr>
          <a:lstStyle>
            <a:lvl1pPr marL="609585" lvl="0" indent="-457189" algn="l" rtl="0">
              <a:lnSpc>
                <a:spcPct val="90000"/>
              </a:lnSpc>
              <a:spcBef>
                <a:spcPts val="1067"/>
              </a:spcBef>
              <a:spcAft>
                <a:spcPts val="0"/>
              </a:spcAft>
              <a:buClr>
                <a:srgbClr val="EFEFEF"/>
              </a:buClr>
              <a:buSzPts val="1800"/>
              <a:buChar char="•"/>
              <a:defRPr sz="2400">
                <a:solidFill>
                  <a:srgbClr val="EFEFEF"/>
                </a:solidFill>
                <a:latin typeface="Libre Franklin"/>
                <a:ea typeface="Libre Franklin"/>
                <a:cs typeface="Libre Franklin"/>
                <a:sym typeface="Libre Franklin"/>
              </a:defRPr>
            </a:lvl1pPr>
            <a:lvl2pPr marL="1219170" lvl="1" indent="-431789" algn="l" rtl="0">
              <a:lnSpc>
                <a:spcPct val="90000"/>
              </a:lnSpc>
              <a:spcBef>
                <a:spcPts val="533"/>
              </a:spcBef>
              <a:spcAft>
                <a:spcPts val="0"/>
              </a:spcAft>
              <a:buClr>
                <a:srgbClr val="EFEFEF"/>
              </a:buClr>
              <a:buSzPts val="1500"/>
              <a:buChar char="•"/>
              <a:defRPr sz="2000">
                <a:solidFill>
                  <a:srgbClr val="EFEFEF"/>
                </a:solidFill>
                <a:latin typeface="Libre Franklin"/>
                <a:ea typeface="Libre Franklin"/>
                <a:cs typeface="Libre Franklin"/>
                <a:sym typeface="Libre Franklin"/>
              </a:defRPr>
            </a:lvl2pPr>
            <a:lvl3pPr marL="1828754" lvl="2" indent="-423323" algn="l" rtl="0">
              <a:lnSpc>
                <a:spcPct val="90000"/>
              </a:lnSpc>
              <a:spcBef>
                <a:spcPts val="533"/>
              </a:spcBef>
              <a:spcAft>
                <a:spcPts val="0"/>
              </a:spcAft>
              <a:buClr>
                <a:srgbClr val="EFEFEF"/>
              </a:buClr>
              <a:buSzPts val="1400"/>
              <a:buChar char="•"/>
              <a:defRPr sz="1867">
                <a:solidFill>
                  <a:srgbClr val="EFEFEF"/>
                </a:solidFill>
                <a:latin typeface="Libre Franklin"/>
                <a:ea typeface="Libre Franklin"/>
                <a:cs typeface="Libre Franklin"/>
                <a:sym typeface="Libre Franklin"/>
              </a:defRPr>
            </a:lvl3pPr>
            <a:lvl4pPr marL="2438339" lvl="3" indent="-406390" algn="l" rtl="0">
              <a:lnSpc>
                <a:spcPct val="90000"/>
              </a:lnSpc>
              <a:spcBef>
                <a:spcPts val="533"/>
              </a:spcBef>
              <a:spcAft>
                <a:spcPts val="0"/>
              </a:spcAft>
              <a:buClr>
                <a:srgbClr val="EFEFEF"/>
              </a:buClr>
              <a:buSzPts val="1200"/>
              <a:buChar char="•"/>
              <a:defRPr sz="1600">
                <a:solidFill>
                  <a:srgbClr val="EFEFEF"/>
                </a:solidFill>
                <a:latin typeface="Libre Franklin"/>
                <a:ea typeface="Libre Franklin"/>
                <a:cs typeface="Libre Franklin"/>
                <a:sym typeface="Libre Franklin"/>
              </a:defRPr>
            </a:lvl4pPr>
            <a:lvl5pPr marL="3047924" lvl="4" indent="-406390" algn="l" rtl="0">
              <a:lnSpc>
                <a:spcPct val="90000"/>
              </a:lnSpc>
              <a:spcBef>
                <a:spcPts val="533"/>
              </a:spcBef>
              <a:spcAft>
                <a:spcPts val="0"/>
              </a:spcAft>
              <a:buClr>
                <a:srgbClr val="EFEFEF"/>
              </a:buClr>
              <a:buSzPts val="1200"/>
              <a:buChar char="•"/>
              <a:defRPr sz="1600">
                <a:solidFill>
                  <a:srgbClr val="EFEFEF"/>
                </a:solidFill>
                <a:latin typeface="Libre Franklin"/>
                <a:ea typeface="Libre Franklin"/>
                <a:cs typeface="Libre Franklin"/>
                <a:sym typeface="Libre Franklin"/>
              </a:defRPr>
            </a:lvl5pPr>
            <a:lvl6pPr marL="3657509" lvl="5" indent="-423323" algn="l" rtl="0">
              <a:lnSpc>
                <a:spcPct val="90000"/>
              </a:lnSpc>
              <a:spcBef>
                <a:spcPts val="533"/>
              </a:spcBef>
              <a:spcAft>
                <a:spcPts val="0"/>
              </a:spcAft>
              <a:buClr>
                <a:schemeClr val="dk1"/>
              </a:buClr>
              <a:buSzPts val="1400"/>
              <a:buChar char="•"/>
              <a:defRPr/>
            </a:lvl6pPr>
            <a:lvl7pPr marL="4267093" lvl="6" indent="-423323" algn="l" rtl="0">
              <a:lnSpc>
                <a:spcPct val="90000"/>
              </a:lnSpc>
              <a:spcBef>
                <a:spcPts val="533"/>
              </a:spcBef>
              <a:spcAft>
                <a:spcPts val="0"/>
              </a:spcAft>
              <a:buClr>
                <a:schemeClr val="dk1"/>
              </a:buClr>
              <a:buSzPts val="1400"/>
              <a:buChar char="•"/>
              <a:defRPr/>
            </a:lvl7pPr>
            <a:lvl8pPr marL="4876678" lvl="7" indent="-423323" algn="l" rtl="0">
              <a:lnSpc>
                <a:spcPct val="90000"/>
              </a:lnSpc>
              <a:spcBef>
                <a:spcPts val="533"/>
              </a:spcBef>
              <a:spcAft>
                <a:spcPts val="0"/>
              </a:spcAft>
              <a:buClr>
                <a:schemeClr val="dk1"/>
              </a:buClr>
              <a:buSzPts val="1400"/>
              <a:buChar char="•"/>
              <a:defRPr/>
            </a:lvl8pPr>
            <a:lvl9pPr marL="5486263" lvl="8" indent="-423323" algn="l" rtl="0">
              <a:lnSpc>
                <a:spcPct val="90000"/>
              </a:lnSpc>
              <a:spcBef>
                <a:spcPts val="533"/>
              </a:spcBef>
              <a:spcAft>
                <a:spcPts val="0"/>
              </a:spcAft>
              <a:buClr>
                <a:schemeClr val="dk1"/>
              </a:buClr>
              <a:buSzPts val="1400"/>
              <a:buChar char="•"/>
              <a:defRPr/>
            </a:lvl9pPr>
          </a:lstStyle>
          <a:p>
            <a:endParaRPr/>
          </a:p>
        </p:txBody>
      </p:sp>
      <p:sp>
        <p:nvSpPr>
          <p:cNvPr id="391" name="Google Shape;391;p57"/>
          <p:cNvSpPr txBox="1">
            <a:spLocks noGrp="1"/>
          </p:cNvSpPr>
          <p:nvPr>
            <p:ph type="sldNum" idx="12"/>
          </p:nvPr>
        </p:nvSpPr>
        <p:spPr>
          <a:xfrm>
            <a:off x="11409045" y="6333135"/>
            <a:ext cx="731600" cy="524800"/>
          </a:xfrm>
          <a:prstGeom prst="rect">
            <a:avLst/>
          </a:prstGeom>
        </p:spPr>
        <p:txBody>
          <a:bodyPr spcFirstLastPara="1" wrap="square" lIns="68575" tIns="34275" rIns="68575" bIns="34275" anchor="t" anchorCtr="0">
            <a:noAutofit/>
          </a:bodyPr>
          <a:lstStyle>
            <a:lvl1pPr lvl="0" rtl="0">
              <a:buNone/>
              <a:defRPr sz="1733">
                <a:solidFill>
                  <a:srgbClr val="EFEFEF"/>
                </a:solidFill>
                <a:latin typeface="Libre Franklin"/>
                <a:ea typeface="Libre Franklin"/>
                <a:cs typeface="Libre Franklin"/>
                <a:sym typeface="Libre Franklin"/>
              </a:defRPr>
            </a:lvl1pPr>
            <a:lvl2pPr lvl="1" rtl="0">
              <a:buNone/>
              <a:defRPr sz="1733">
                <a:solidFill>
                  <a:srgbClr val="EFEFEF"/>
                </a:solidFill>
                <a:latin typeface="Libre Franklin"/>
                <a:ea typeface="Libre Franklin"/>
                <a:cs typeface="Libre Franklin"/>
                <a:sym typeface="Libre Franklin"/>
              </a:defRPr>
            </a:lvl2pPr>
            <a:lvl3pPr lvl="2" rtl="0">
              <a:buNone/>
              <a:defRPr sz="1733">
                <a:solidFill>
                  <a:srgbClr val="EFEFEF"/>
                </a:solidFill>
                <a:latin typeface="Libre Franklin"/>
                <a:ea typeface="Libre Franklin"/>
                <a:cs typeface="Libre Franklin"/>
                <a:sym typeface="Libre Franklin"/>
              </a:defRPr>
            </a:lvl3pPr>
            <a:lvl4pPr lvl="3" rtl="0">
              <a:buNone/>
              <a:defRPr sz="1733">
                <a:solidFill>
                  <a:srgbClr val="EFEFEF"/>
                </a:solidFill>
                <a:latin typeface="Libre Franklin"/>
                <a:ea typeface="Libre Franklin"/>
                <a:cs typeface="Libre Franklin"/>
                <a:sym typeface="Libre Franklin"/>
              </a:defRPr>
            </a:lvl4pPr>
            <a:lvl5pPr lvl="4" rtl="0">
              <a:buNone/>
              <a:defRPr sz="1733">
                <a:solidFill>
                  <a:srgbClr val="EFEFEF"/>
                </a:solidFill>
                <a:latin typeface="Libre Franklin"/>
                <a:ea typeface="Libre Franklin"/>
                <a:cs typeface="Libre Franklin"/>
                <a:sym typeface="Libre Franklin"/>
              </a:defRPr>
            </a:lvl5pPr>
            <a:lvl6pPr lvl="5" rtl="0">
              <a:buNone/>
              <a:defRPr sz="1733">
                <a:solidFill>
                  <a:srgbClr val="EFEFEF"/>
                </a:solidFill>
                <a:latin typeface="Libre Franklin"/>
                <a:ea typeface="Libre Franklin"/>
                <a:cs typeface="Libre Franklin"/>
                <a:sym typeface="Libre Franklin"/>
              </a:defRPr>
            </a:lvl6pPr>
            <a:lvl7pPr lvl="6" rtl="0">
              <a:buNone/>
              <a:defRPr sz="1733">
                <a:solidFill>
                  <a:srgbClr val="EFEFEF"/>
                </a:solidFill>
                <a:latin typeface="Libre Franklin"/>
                <a:ea typeface="Libre Franklin"/>
                <a:cs typeface="Libre Franklin"/>
                <a:sym typeface="Libre Franklin"/>
              </a:defRPr>
            </a:lvl7pPr>
            <a:lvl8pPr lvl="7" rtl="0">
              <a:buNone/>
              <a:defRPr sz="1733">
                <a:solidFill>
                  <a:srgbClr val="EFEFEF"/>
                </a:solidFill>
                <a:latin typeface="Libre Franklin"/>
                <a:ea typeface="Libre Franklin"/>
                <a:cs typeface="Libre Franklin"/>
                <a:sym typeface="Libre Franklin"/>
              </a:defRPr>
            </a:lvl8pPr>
            <a:lvl9pPr lvl="8" rtl="0">
              <a:buNone/>
              <a:defRPr sz="1733">
                <a:solidFill>
                  <a:srgbClr val="EFEFEF"/>
                </a:solidFill>
                <a:latin typeface="Libre Franklin"/>
                <a:ea typeface="Libre Franklin"/>
                <a:cs typeface="Libre Franklin"/>
                <a:sym typeface="Libre Franklin"/>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358528795"/>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67.xml><?xml version="1.0" encoding="utf-8"?>
<p:sldLayout xmlns:a="http://schemas.openxmlformats.org/drawingml/2006/main" xmlns:r="http://schemas.openxmlformats.org/officeDocument/2006/relationships" xmlns:p="http://schemas.openxmlformats.org/presentationml/2006/main" matchingName="Two Content">
  <p:cSld name="Two Content">
    <p:bg>
      <p:bgPr>
        <a:solidFill>
          <a:srgbClr val="FFFFFF"/>
        </a:solidFill>
        <a:effectLst/>
      </p:bgPr>
    </p:bg>
    <p:spTree>
      <p:nvGrpSpPr>
        <p:cNvPr id="1" name="Shape 392"/>
        <p:cNvGrpSpPr/>
        <p:nvPr/>
      </p:nvGrpSpPr>
      <p:grpSpPr>
        <a:xfrm>
          <a:off x="0" y="0"/>
          <a:ext cx="0" cy="0"/>
          <a:chOff x="0" y="0"/>
          <a:chExt cx="0" cy="0"/>
        </a:xfrm>
      </p:grpSpPr>
      <p:sp>
        <p:nvSpPr>
          <p:cNvPr id="393" name="Google Shape;393;p58"/>
          <p:cNvSpPr/>
          <p:nvPr/>
        </p:nvSpPr>
        <p:spPr>
          <a:xfrm>
            <a:off x="0" y="3884893"/>
            <a:ext cx="12192000" cy="3016000"/>
          </a:xfrm>
          <a:prstGeom prst="rect">
            <a:avLst/>
          </a:prstGeom>
          <a:solidFill>
            <a:srgbClr val="0085CA"/>
          </a:solidFill>
          <a:ln>
            <a:noFill/>
          </a:ln>
        </p:spPr>
        <p:txBody>
          <a:bodyPr spcFirstLastPara="1" wrap="square" lIns="91433" tIns="45700" rIns="91433" bIns="45700" anchor="ctr" anchorCtr="0">
            <a:noAutofit/>
          </a:bodyPr>
          <a:lstStyle/>
          <a:p>
            <a:pPr marL="0" marR="0" lvl="0" indent="0" algn="ctr" rtl="0">
              <a:spcBef>
                <a:spcPts val="0"/>
              </a:spcBef>
              <a:spcAft>
                <a:spcPts val="0"/>
              </a:spcAft>
              <a:buNone/>
            </a:pPr>
            <a:endParaRPr sz="1867" b="0" i="0" u="none" strike="noStrike" cap="none">
              <a:solidFill>
                <a:schemeClr val="lt1"/>
              </a:solidFill>
              <a:latin typeface="Libre Baskerville"/>
              <a:ea typeface="Libre Baskerville"/>
              <a:cs typeface="Libre Baskerville"/>
              <a:sym typeface="Libre Baskerville"/>
            </a:endParaRPr>
          </a:p>
        </p:txBody>
      </p:sp>
      <p:sp>
        <p:nvSpPr>
          <p:cNvPr id="394" name="Google Shape;394;p58"/>
          <p:cNvSpPr>
            <a:spLocks noGrp="1"/>
          </p:cNvSpPr>
          <p:nvPr>
            <p:ph type="pic" idx="2"/>
          </p:nvPr>
        </p:nvSpPr>
        <p:spPr>
          <a:xfrm>
            <a:off x="2229281" y="873124"/>
            <a:ext cx="3886400" cy="4519600"/>
          </a:xfrm>
          <a:prstGeom prst="rect">
            <a:avLst/>
          </a:prstGeom>
          <a:noFill/>
          <a:ln w="38100" cap="flat" cmpd="sng">
            <a:solidFill>
              <a:srgbClr val="0085CA"/>
            </a:solidFill>
            <a:prstDash val="solid"/>
            <a:round/>
            <a:headEnd type="none" w="sm" len="sm"/>
            <a:tailEnd type="none" w="sm" len="sm"/>
          </a:ln>
        </p:spPr>
      </p:sp>
      <p:sp>
        <p:nvSpPr>
          <p:cNvPr id="395" name="Google Shape;395;p58"/>
          <p:cNvSpPr>
            <a:spLocks noGrp="1"/>
          </p:cNvSpPr>
          <p:nvPr>
            <p:ph type="pic" idx="3"/>
          </p:nvPr>
        </p:nvSpPr>
        <p:spPr>
          <a:xfrm>
            <a:off x="7080679" y="873124"/>
            <a:ext cx="3886400" cy="4705200"/>
          </a:xfrm>
          <a:prstGeom prst="rect">
            <a:avLst/>
          </a:prstGeom>
          <a:noFill/>
          <a:ln w="38100" cap="flat" cmpd="sng">
            <a:solidFill>
              <a:srgbClr val="0085CA"/>
            </a:solidFill>
            <a:prstDash val="solid"/>
            <a:round/>
            <a:headEnd type="none" w="sm" len="sm"/>
            <a:tailEnd type="none" w="sm" len="sm"/>
          </a:ln>
        </p:spPr>
      </p:sp>
      <p:sp>
        <p:nvSpPr>
          <p:cNvPr id="396" name="Google Shape;396;p58"/>
          <p:cNvSpPr txBox="1">
            <a:spLocks noGrp="1"/>
          </p:cNvSpPr>
          <p:nvPr>
            <p:ph type="body" idx="1"/>
          </p:nvPr>
        </p:nvSpPr>
        <p:spPr>
          <a:xfrm>
            <a:off x="2229281" y="5761424"/>
            <a:ext cx="3866800" cy="410800"/>
          </a:xfrm>
          <a:prstGeom prst="rect">
            <a:avLst/>
          </a:prstGeom>
          <a:noFill/>
          <a:ln>
            <a:noFill/>
          </a:ln>
        </p:spPr>
        <p:txBody>
          <a:bodyPr spcFirstLastPara="1" wrap="square" lIns="68575" tIns="34275" rIns="68575" bIns="34275" anchor="ctr" anchorCtr="0">
            <a:normAutofit/>
          </a:bodyPr>
          <a:lstStyle>
            <a:lvl1pPr marL="609585" lvl="0" indent="-304792" algn="ctr" rtl="0">
              <a:lnSpc>
                <a:spcPct val="90000"/>
              </a:lnSpc>
              <a:spcBef>
                <a:spcPts val="1067"/>
              </a:spcBef>
              <a:spcAft>
                <a:spcPts val="0"/>
              </a:spcAft>
              <a:buClr>
                <a:srgbClr val="003087"/>
              </a:buClr>
              <a:buSzPts val="1100"/>
              <a:buNone/>
              <a:defRPr sz="1467" i="0">
                <a:solidFill>
                  <a:srgbClr val="003087"/>
                </a:solidFill>
                <a:latin typeface="Libre Franklin"/>
                <a:ea typeface="Libre Franklin"/>
                <a:cs typeface="Libre Franklin"/>
                <a:sym typeface="Libre Franklin"/>
              </a:defRPr>
            </a:lvl1pPr>
            <a:lvl2pPr marL="1219170" lvl="1" indent="-304792" algn="l" rtl="0">
              <a:lnSpc>
                <a:spcPct val="90000"/>
              </a:lnSpc>
              <a:spcBef>
                <a:spcPts val="533"/>
              </a:spcBef>
              <a:spcAft>
                <a:spcPts val="0"/>
              </a:spcAft>
              <a:buClr>
                <a:srgbClr val="76838B"/>
              </a:buClr>
              <a:buSzPts val="1100"/>
              <a:buNone/>
              <a:defRPr sz="1467"/>
            </a:lvl2pPr>
            <a:lvl3pPr marL="1828754" lvl="2" indent="-304792" algn="l" rtl="0">
              <a:lnSpc>
                <a:spcPct val="90000"/>
              </a:lnSpc>
              <a:spcBef>
                <a:spcPts val="533"/>
              </a:spcBef>
              <a:spcAft>
                <a:spcPts val="0"/>
              </a:spcAft>
              <a:buClr>
                <a:srgbClr val="76838B"/>
              </a:buClr>
              <a:buSzPts val="900"/>
              <a:buNone/>
              <a:defRPr sz="1200"/>
            </a:lvl3pPr>
            <a:lvl4pPr marL="2438339" lvl="3" indent="-304792" algn="l" rtl="0">
              <a:lnSpc>
                <a:spcPct val="90000"/>
              </a:lnSpc>
              <a:spcBef>
                <a:spcPts val="533"/>
              </a:spcBef>
              <a:spcAft>
                <a:spcPts val="0"/>
              </a:spcAft>
              <a:buClr>
                <a:srgbClr val="76838B"/>
              </a:buClr>
              <a:buSzPts val="800"/>
              <a:buNone/>
              <a:defRPr sz="1067"/>
            </a:lvl4pPr>
            <a:lvl5pPr marL="3047924" lvl="4" indent="-304792" algn="l" rtl="0">
              <a:lnSpc>
                <a:spcPct val="90000"/>
              </a:lnSpc>
              <a:spcBef>
                <a:spcPts val="533"/>
              </a:spcBef>
              <a:spcAft>
                <a:spcPts val="0"/>
              </a:spcAft>
              <a:buClr>
                <a:srgbClr val="76838B"/>
              </a:buClr>
              <a:buSzPts val="800"/>
              <a:buNone/>
              <a:defRPr sz="1067"/>
            </a:lvl5pPr>
            <a:lvl6pPr marL="3657509" lvl="5" indent="-304792" algn="l" rtl="0">
              <a:lnSpc>
                <a:spcPct val="90000"/>
              </a:lnSpc>
              <a:spcBef>
                <a:spcPts val="533"/>
              </a:spcBef>
              <a:spcAft>
                <a:spcPts val="0"/>
              </a:spcAft>
              <a:buClr>
                <a:schemeClr val="dk1"/>
              </a:buClr>
              <a:buSzPts val="800"/>
              <a:buNone/>
              <a:defRPr sz="1067"/>
            </a:lvl6pPr>
            <a:lvl7pPr marL="4267093" lvl="6" indent="-304792" algn="l" rtl="0">
              <a:lnSpc>
                <a:spcPct val="90000"/>
              </a:lnSpc>
              <a:spcBef>
                <a:spcPts val="533"/>
              </a:spcBef>
              <a:spcAft>
                <a:spcPts val="0"/>
              </a:spcAft>
              <a:buClr>
                <a:schemeClr val="dk1"/>
              </a:buClr>
              <a:buSzPts val="800"/>
              <a:buNone/>
              <a:defRPr sz="1067"/>
            </a:lvl7pPr>
            <a:lvl8pPr marL="4876678" lvl="7" indent="-304792" algn="l" rtl="0">
              <a:lnSpc>
                <a:spcPct val="90000"/>
              </a:lnSpc>
              <a:spcBef>
                <a:spcPts val="533"/>
              </a:spcBef>
              <a:spcAft>
                <a:spcPts val="0"/>
              </a:spcAft>
              <a:buClr>
                <a:schemeClr val="dk1"/>
              </a:buClr>
              <a:buSzPts val="800"/>
              <a:buNone/>
              <a:defRPr sz="1067"/>
            </a:lvl8pPr>
            <a:lvl9pPr marL="5486263" lvl="8" indent="-304792" algn="l" rtl="0">
              <a:lnSpc>
                <a:spcPct val="90000"/>
              </a:lnSpc>
              <a:spcBef>
                <a:spcPts val="533"/>
              </a:spcBef>
              <a:spcAft>
                <a:spcPts val="0"/>
              </a:spcAft>
              <a:buClr>
                <a:schemeClr val="dk1"/>
              </a:buClr>
              <a:buSzPts val="800"/>
              <a:buNone/>
              <a:defRPr sz="1067"/>
            </a:lvl9pPr>
          </a:lstStyle>
          <a:p>
            <a:endParaRPr/>
          </a:p>
        </p:txBody>
      </p:sp>
      <p:sp>
        <p:nvSpPr>
          <p:cNvPr id="397" name="Google Shape;397;p58"/>
          <p:cNvSpPr txBox="1">
            <a:spLocks noGrp="1"/>
          </p:cNvSpPr>
          <p:nvPr>
            <p:ph type="body" idx="4"/>
          </p:nvPr>
        </p:nvSpPr>
        <p:spPr>
          <a:xfrm>
            <a:off x="7080679" y="5761424"/>
            <a:ext cx="3886400" cy="410800"/>
          </a:xfrm>
          <a:prstGeom prst="rect">
            <a:avLst/>
          </a:prstGeom>
          <a:noFill/>
          <a:ln>
            <a:noFill/>
          </a:ln>
        </p:spPr>
        <p:txBody>
          <a:bodyPr spcFirstLastPara="1" wrap="square" lIns="68575" tIns="34275" rIns="68575" bIns="34275" anchor="ctr" anchorCtr="0">
            <a:normAutofit/>
          </a:bodyPr>
          <a:lstStyle>
            <a:lvl1pPr marL="609585" lvl="0" indent="-304792" algn="ctr" rtl="0">
              <a:lnSpc>
                <a:spcPct val="90000"/>
              </a:lnSpc>
              <a:spcBef>
                <a:spcPts val="1067"/>
              </a:spcBef>
              <a:spcAft>
                <a:spcPts val="0"/>
              </a:spcAft>
              <a:buClr>
                <a:srgbClr val="003087"/>
              </a:buClr>
              <a:buSzPts val="1100"/>
              <a:buNone/>
              <a:defRPr sz="1467" i="0">
                <a:solidFill>
                  <a:srgbClr val="003087"/>
                </a:solidFill>
                <a:latin typeface="Libre Franklin"/>
                <a:ea typeface="Libre Franklin"/>
                <a:cs typeface="Libre Franklin"/>
                <a:sym typeface="Libre Franklin"/>
              </a:defRPr>
            </a:lvl1pPr>
            <a:lvl2pPr marL="1219170" lvl="1" indent="-304792" algn="l" rtl="0">
              <a:lnSpc>
                <a:spcPct val="90000"/>
              </a:lnSpc>
              <a:spcBef>
                <a:spcPts val="533"/>
              </a:spcBef>
              <a:spcAft>
                <a:spcPts val="0"/>
              </a:spcAft>
              <a:buClr>
                <a:srgbClr val="76838B"/>
              </a:buClr>
              <a:buSzPts val="1100"/>
              <a:buNone/>
              <a:defRPr sz="1467"/>
            </a:lvl2pPr>
            <a:lvl3pPr marL="1828754" lvl="2" indent="-304792" algn="l" rtl="0">
              <a:lnSpc>
                <a:spcPct val="90000"/>
              </a:lnSpc>
              <a:spcBef>
                <a:spcPts val="533"/>
              </a:spcBef>
              <a:spcAft>
                <a:spcPts val="0"/>
              </a:spcAft>
              <a:buClr>
                <a:srgbClr val="76838B"/>
              </a:buClr>
              <a:buSzPts val="900"/>
              <a:buNone/>
              <a:defRPr sz="1200"/>
            </a:lvl3pPr>
            <a:lvl4pPr marL="2438339" lvl="3" indent="-304792" algn="l" rtl="0">
              <a:lnSpc>
                <a:spcPct val="90000"/>
              </a:lnSpc>
              <a:spcBef>
                <a:spcPts val="533"/>
              </a:spcBef>
              <a:spcAft>
                <a:spcPts val="0"/>
              </a:spcAft>
              <a:buClr>
                <a:srgbClr val="76838B"/>
              </a:buClr>
              <a:buSzPts val="800"/>
              <a:buNone/>
              <a:defRPr sz="1067"/>
            </a:lvl4pPr>
            <a:lvl5pPr marL="3047924" lvl="4" indent="-304792" algn="l" rtl="0">
              <a:lnSpc>
                <a:spcPct val="90000"/>
              </a:lnSpc>
              <a:spcBef>
                <a:spcPts val="533"/>
              </a:spcBef>
              <a:spcAft>
                <a:spcPts val="0"/>
              </a:spcAft>
              <a:buClr>
                <a:srgbClr val="76838B"/>
              </a:buClr>
              <a:buSzPts val="800"/>
              <a:buNone/>
              <a:defRPr sz="1067"/>
            </a:lvl5pPr>
            <a:lvl6pPr marL="3657509" lvl="5" indent="-304792" algn="l" rtl="0">
              <a:lnSpc>
                <a:spcPct val="90000"/>
              </a:lnSpc>
              <a:spcBef>
                <a:spcPts val="533"/>
              </a:spcBef>
              <a:spcAft>
                <a:spcPts val="0"/>
              </a:spcAft>
              <a:buClr>
                <a:schemeClr val="dk1"/>
              </a:buClr>
              <a:buSzPts val="800"/>
              <a:buNone/>
              <a:defRPr sz="1067"/>
            </a:lvl6pPr>
            <a:lvl7pPr marL="4267093" lvl="6" indent="-304792" algn="l" rtl="0">
              <a:lnSpc>
                <a:spcPct val="90000"/>
              </a:lnSpc>
              <a:spcBef>
                <a:spcPts val="533"/>
              </a:spcBef>
              <a:spcAft>
                <a:spcPts val="0"/>
              </a:spcAft>
              <a:buClr>
                <a:schemeClr val="dk1"/>
              </a:buClr>
              <a:buSzPts val="800"/>
              <a:buNone/>
              <a:defRPr sz="1067"/>
            </a:lvl7pPr>
            <a:lvl8pPr marL="4876678" lvl="7" indent="-304792" algn="l" rtl="0">
              <a:lnSpc>
                <a:spcPct val="90000"/>
              </a:lnSpc>
              <a:spcBef>
                <a:spcPts val="533"/>
              </a:spcBef>
              <a:spcAft>
                <a:spcPts val="0"/>
              </a:spcAft>
              <a:buClr>
                <a:schemeClr val="dk1"/>
              </a:buClr>
              <a:buSzPts val="800"/>
              <a:buNone/>
              <a:defRPr sz="1067"/>
            </a:lvl8pPr>
            <a:lvl9pPr marL="5486263" lvl="8" indent="-304792" algn="l" rtl="0">
              <a:lnSpc>
                <a:spcPct val="90000"/>
              </a:lnSpc>
              <a:spcBef>
                <a:spcPts val="533"/>
              </a:spcBef>
              <a:spcAft>
                <a:spcPts val="0"/>
              </a:spcAft>
              <a:buClr>
                <a:schemeClr val="dk1"/>
              </a:buClr>
              <a:buSzPts val="800"/>
              <a:buNone/>
              <a:defRPr sz="1067"/>
            </a:lvl9pPr>
          </a:lstStyle>
          <a:p>
            <a:endParaRPr/>
          </a:p>
        </p:txBody>
      </p:sp>
      <p:pic>
        <p:nvPicPr>
          <p:cNvPr id="398" name="Google Shape;398;p58" descr="Logo&#10;&#10;Description automatically generated"/>
          <p:cNvPicPr preferRelativeResize="0"/>
          <p:nvPr/>
        </p:nvPicPr>
        <p:blipFill rotWithShape="1">
          <a:blip r:embed="rId2">
            <a:alphaModFix/>
          </a:blip>
          <a:srcRect/>
          <a:stretch/>
        </p:blipFill>
        <p:spPr>
          <a:xfrm>
            <a:off x="266701" y="5535807"/>
            <a:ext cx="1065604" cy="1065019"/>
          </a:xfrm>
          <a:prstGeom prst="rect">
            <a:avLst/>
          </a:prstGeom>
          <a:noFill/>
          <a:ln>
            <a:noFill/>
          </a:ln>
        </p:spPr>
      </p:pic>
      <p:sp>
        <p:nvSpPr>
          <p:cNvPr id="399" name="Google Shape;399;p58"/>
          <p:cNvSpPr txBox="1">
            <a:spLocks noGrp="1"/>
          </p:cNvSpPr>
          <p:nvPr>
            <p:ph type="sldNum" idx="12"/>
          </p:nvPr>
        </p:nvSpPr>
        <p:spPr>
          <a:xfrm>
            <a:off x="11409045" y="6333135"/>
            <a:ext cx="731600" cy="524800"/>
          </a:xfrm>
          <a:prstGeom prst="rect">
            <a:avLst/>
          </a:prstGeom>
        </p:spPr>
        <p:txBody>
          <a:bodyPr spcFirstLastPara="1" wrap="square" lIns="68575" tIns="34275" rIns="68575" bIns="34275" anchor="t" anchorCtr="0">
            <a:noAutofit/>
          </a:bodyPr>
          <a:lstStyle>
            <a:lvl1pPr lvl="0" rtl="0">
              <a:buNone/>
              <a:defRPr sz="1733">
                <a:solidFill>
                  <a:srgbClr val="003087"/>
                </a:solidFill>
                <a:latin typeface="Libre Franklin"/>
                <a:ea typeface="Libre Franklin"/>
                <a:cs typeface="Libre Franklin"/>
                <a:sym typeface="Libre Franklin"/>
              </a:defRPr>
            </a:lvl1pPr>
            <a:lvl2pPr lvl="1" rtl="0">
              <a:buNone/>
              <a:defRPr sz="1733">
                <a:solidFill>
                  <a:srgbClr val="003087"/>
                </a:solidFill>
                <a:latin typeface="Libre Franklin"/>
                <a:ea typeface="Libre Franklin"/>
                <a:cs typeface="Libre Franklin"/>
                <a:sym typeface="Libre Franklin"/>
              </a:defRPr>
            </a:lvl2pPr>
            <a:lvl3pPr lvl="2" rtl="0">
              <a:buNone/>
              <a:defRPr sz="1733">
                <a:solidFill>
                  <a:srgbClr val="003087"/>
                </a:solidFill>
                <a:latin typeface="Libre Franklin"/>
                <a:ea typeface="Libre Franklin"/>
                <a:cs typeface="Libre Franklin"/>
                <a:sym typeface="Libre Franklin"/>
              </a:defRPr>
            </a:lvl3pPr>
            <a:lvl4pPr lvl="3" rtl="0">
              <a:buNone/>
              <a:defRPr sz="1733">
                <a:solidFill>
                  <a:srgbClr val="003087"/>
                </a:solidFill>
                <a:latin typeface="Libre Franklin"/>
                <a:ea typeface="Libre Franklin"/>
                <a:cs typeface="Libre Franklin"/>
                <a:sym typeface="Libre Franklin"/>
              </a:defRPr>
            </a:lvl4pPr>
            <a:lvl5pPr lvl="4" rtl="0">
              <a:buNone/>
              <a:defRPr sz="1733">
                <a:solidFill>
                  <a:srgbClr val="003087"/>
                </a:solidFill>
                <a:latin typeface="Libre Franklin"/>
                <a:ea typeface="Libre Franklin"/>
                <a:cs typeface="Libre Franklin"/>
                <a:sym typeface="Libre Franklin"/>
              </a:defRPr>
            </a:lvl5pPr>
            <a:lvl6pPr lvl="5" rtl="0">
              <a:buNone/>
              <a:defRPr sz="1733">
                <a:solidFill>
                  <a:srgbClr val="003087"/>
                </a:solidFill>
                <a:latin typeface="Libre Franklin"/>
                <a:ea typeface="Libre Franklin"/>
                <a:cs typeface="Libre Franklin"/>
                <a:sym typeface="Libre Franklin"/>
              </a:defRPr>
            </a:lvl6pPr>
            <a:lvl7pPr lvl="6" rtl="0">
              <a:buNone/>
              <a:defRPr sz="1733">
                <a:solidFill>
                  <a:srgbClr val="003087"/>
                </a:solidFill>
                <a:latin typeface="Libre Franklin"/>
                <a:ea typeface="Libre Franklin"/>
                <a:cs typeface="Libre Franklin"/>
                <a:sym typeface="Libre Franklin"/>
              </a:defRPr>
            </a:lvl7pPr>
            <a:lvl8pPr lvl="7" rtl="0">
              <a:buNone/>
              <a:defRPr sz="1733">
                <a:solidFill>
                  <a:srgbClr val="003087"/>
                </a:solidFill>
                <a:latin typeface="Libre Franklin"/>
                <a:ea typeface="Libre Franklin"/>
                <a:cs typeface="Libre Franklin"/>
                <a:sym typeface="Libre Franklin"/>
              </a:defRPr>
            </a:lvl8pPr>
            <a:lvl9pPr lvl="8" rtl="0">
              <a:buNone/>
              <a:defRPr sz="1733">
                <a:solidFill>
                  <a:srgbClr val="003087"/>
                </a:solidFill>
                <a:latin typeface="Libre Franklin"/>
                <a:ea typeface="Libre Franklin"/>
                <a:cs typeface="Libre Franklin"/>
                <a:sym typeface="Libre Franklin"/>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7265802"/>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68.xml><?xml version="1.0" encoding="utf-8"?>
<p:sldLayout xmlns:a="http://schemas.openxmlformats.org/drawingml/2006/main" xmlns:r="http://schemas.openxmlformats.org/officeDocument/2006/relationships" xmlns:p="http://schemas.openxmlformats.org/presentationml/2006/main" matchingName="Chart Slide">
  <p:cSld name="Chart Slide">
    <p:bg>
      <p:bgPr>
        <a:solidFill>
          <a:srgbClr val="FFFFFF"/>
        </a:solidFill>
        <a:effectLst/>
      </p:bgPr>
    </p:bg>
    <p:spTree>
      <p:nvGrpSpPr>
        <p:cNvPr id="1" name="Shape 400"/>
        <p:cNvGrpSpPr/>
        <p:nvPr/>
      </p:nvGrpSpPr>
      <p:grpSpPr>
        <a:xfrm>
          <a:off x="0" y="0"/>
          <a:ext cx="0" cy="0"/>
          <a:chOff x="0" y="0"/>
          <a:chExt cx="0" cy="0"/>
        </a:xfrm>
      </p:grpSpPr>
      <p:pic>
        <p:nvPicPr>
          <p:cNvPr id="401" name="Google Shape;401;p59" descr="A picture containing nature&#10;&#10;Description automatically generated"/>
          <p:cNvPicPr preferRelativeResize="0"/>
          <p:nvPr/>
        </p:nvPicPr>
        <p:blipFill rotWithShape="1">
          <a:blip r:embed="rId2">
            <a:alphaModFix/>
          </a:blip>
          <a:srcRect/>
          <a:stretch/>
        </p:blipFill>
        <p:spPr>
          <a:xfrm>
            <a:off x="-2" y="-1"/>
            <a:ext cx="12192003" cy="6858001"/>
          </a:xfrm>
          <a:prstGeom prst="rect">
            <a:avLst/>
          </a:prstGeom>
          <a:noFill/>
          <a:ln>
            <a:noFill/>
          </a:ln>
        </p:spPr>
      </p:pic>
      <p:pic>
        <p:nvPicPr>
          <p:cNvPr id="402" name="Google Shape;402;p59" descr="A picture containing shape&#10;&#10;Description automatically generated"/>
          <p:cNvPicPr preferRelativeResize="0"/>
          <p:nvPr/>
        </p:nvPicPr>
        <p:blipFill rotWithShape="1">
          <a:blip r:embed="rId3">
            <a:alphaModFix amt="80000"/>
          </a:blip>
          <a:srcRect/>
          <a:stretch/>
        </p:blipFill>
        <p:spPr>
          <a:xfrm>
            <a:off x="0" y="1"/>
            <a:ext cx="12191995" cy="6858001"/>
          </a:xfrm>
          <a:prstGeom prst="rect">
            <a:avLst/>
          </a:prstGeom>
          <a:noFill/>
          <a:ln>
            <a:noFill/>
          </a:ln>
        </p:spPr>
      </p:pic>
      <p:pic>
        <p:nvPicPr>
          <p:cNvPr id="403" name="Google Shape;403;p59" descr="Icon&#10;&#10;Description automatically generated"/>
          <p:cNvPicPr preferRelativeResize="0"/>
          <p:nvPr/>
        </p:nvPicPr>
        <p:blipFill rotWithShape="1">
          <a:blip r:embed="rId4">
            <a:alphaModFix/>
          </a:blip>
          <a:srcRect/>
          <a:stretch/>
        </p:blipFill>
        <p:spPr>
          <a:xfrm>
            <a:off x="-3" y="-1"/>
            <a:ext cx="12191995" cy="6860773"/>
          </a:xfrm>
          <a:prstGeom prst="rect">
            <a:avLst/>
          </a:prstGeom>
          <a:noFill/>
          <a:ln>
            <a:noFill/>
          </a:ln>
        </p:spPr>
      </p:pic>
      <p:pic>
        <p:nvPicPr>
          <p:cNvPr id="404" name="Google Shape;404;p59" descr="Logo&#10;&#10;Description automatically generated"/>
          <p:cNvPicPr preferRelativeResize="0"/>
          <p:nvPr/>
        </p:nvPicPr>
        <p:blipFill rotWithShape="1">
          <a:blip r:embed="rId5">
            <a:alphaModFix/>
          </a:blip>
          <a:srcRect/>
          <a:stretch/>
        </p:blipFill>
        <p:spPr>
          <a:xfrm>
            <a:off x="266701" y="5535807"/>
            <a:ext cx="1065604" cy="1065019"/>
          </a:xfrm>
          <a:prstGeom prst="rect">
            <a:avLst/>
          </a:prstGeom>
          <a:noFill/>
          <a:ln>
            <a:noFill/>
          </a:ln>
        </p:spPr>
      </p:pic>
      <p:sp>
        <p:nvSpPr>
          <p:cNvPr id="405" name="Google Shape;405;p59"/>
          <p:cNvSpPr>
            <a:spLocks noGrp="1"/>
          </p:cNvSpPr>
          <p:nvPr>
            <p:ph type="chart" idx="2"/>
          </p:nvPr>
        </p:nvSpPr>
        <p:spPr>
          <a:xfrm>
            <a:off x="5763363" y="2675772"/>
            <a:ext cx="6162000" cy="3505200"/>
          </a:xfrm>
          <a:prstGeom prst="rect">
            <a:avLst/>
          </a:prstGeom>
          <a:noFill/>
          <a:ln w="38100" cap="flat" cmpd="sng">
            <a:solidFill>
              <a:srgbClr val="003087"/>
            </a:solidFill>
            <a:prstDash val="solid"/>
            <a:round/>
            <a:headEnd type="none" w="sm" len="sm"/>
            <a:tailEnd type="none" w="sm" len="sm"/>
          </a:ln>
        </p:spPr>
        <p:txBody>
          <a:bodyPr spcFirstLastPara="1" wrap="square" lIns="68575" tIns="34275" rIns="68575" bIns="34275" anchor="t" anchorCtr="0">
            <a:noAutofit/>
          </a:bodyPr>
          <a:lstStyle>
            <a:lvl1pPr marR="0" lvl="0" algn="l" rtl="0">
              <a:lnSpc>
                <a:spcPct val="90000"/>
              </a:lnSpc>
              <a:spcBef>
                <a:spcPts val="1067"/>
              </a:spcBef>
              <a:spcAft>
                <a:spcPts val="0"/>
              </a:spcAft>
              <a:buClr>
                <a:srgbClr val="FFFFFF"/>
              </a:buClr>
              <a:buSzPts val="1800"/>
              <a:buFont typeface="Arial"/>
              <a:buChar char="•"/>
              <a:defRPr sz="2400" b="0" i="0" u="none" strike="noStrike" cap="none">
                <a:solidFill>
                  <a:srgbClr val="FFFFFF"/>
                </a:solidFill>
                <a:latin typeface="Libre Franklin"/>
                <a:ea typeface="Libre Franklin"/>
                <a:cs typeface="Libre Franklin"/>
                <a:sym typeface="Libre Franklin"/>
              </a:defRPr>
            </a:lvl1pPr>
            <a:lvl2pPr marR="0" lvl="1" algn="l" rtl="0">
              <a:lnSpc>
                <a:spcPct val="90000"/>
              </a:lnSpc>
              <a:spcBef>
                <a:spcPts val="533"/>
              </a:spcBef>
              <a:spcAft>
                <a:spcPts val="0"/>
              </a:spcAft>
              <a:buClr>
                <a:srgbClr val="76838B"/>
              </a:buClr>
              <a:buSzPts val="1800"/>
              <a:buFont typeface="Arial"/>
              <a:buChar char="•"/>
              <a:defRPr sz="2400" b="0" i="0" u="none" strike="noStrike" cap="none">
                <a:solidFill>
                  <a:srgbClr val="76838B"/>
                </a:solidFill>
                <a:latin typeface="Libre Baskerville"/>
                <a:ea typeface="Libre Baskerville"/>
                <a:cs typeface="Libre Baskerville"/>
                <a:sym typeface="Libre Baskerville"/>
              </a:defRPr>
            </a:lvl2pPr>
            <a:lvl3pPr marR="0" lvl="2" algn="l" rtl="0">
              <a:lnSpc>
                <a:spcPct val="90000"/>
              </a:lnSpc>
              <a:spcBef>
                <a:spcPts val="533"/>
              </a:spcBef>
              <a:spcAft>
                <a:spcPts val="0"/>
              </a:spcAft>
              <a:buClr>
                <a:srgbClr val="76838B"/>
              </a:buClr>
              <a:buSzPts val="1500"/>
              <a:buFont typeface="Arial"/>
              <a:buChar char="•"/>
              <a:defRPr sz="2000" b="0" i="0" u="none" strike="noStrike" cap="none">
                <a:solidFill>
                  <a:srgbClr val="76838B"/>
                </a:solidFill>
                <a:latin typeface="Libre Baskerville"/>
                <a:ea typeface="Libre Baskerville"/>
                <a:cs typeface="Libre Baskerville"/>
                <a:sym typeface="Libre Baskerville"/>
              </a:defRPr>
            </a:lvl3pPr>
            <a:lvl4pPr marR="0" lvl="3" algn="l" rtl="0">
              <a:lnSpc>
                <a:spcPct val="90000"/>
              </a:lnSpc>
              <a:spcBef>
                <a:spcPts val="533"/>
              </a:spcBef>
              <a:spcAft>
                <a:spcPts val="0"/>
              </a:spcAft>
              <a:buClr>
                <a:srgbClr val="76838B"/>
              </a:buClr>
              <a:buSzPts val="1400"/>
              <a:buFont typeface="Arial"/>
              <a:buChar char="•"/>
              <a:defRPr sz="1867" b="0" i="0" u="none" strike="noStrike" cap="none">
                <a:solidFill>
                  <a:srgbClr val="76838B"/>
                </a:solidFill>
                <a:latin typeface="Libre Baskerville"/>
                <a:ea typeface="Libre Baskerville"/>
                <a:cs typeface="Libre Baskerville"/>
                <a:sym typeface="Libre Baskerville"/>
              </a:defRPr>
            </a:lvl4pPr>
            <a:lvl5pPr marR="0" lvl="4" algn="l" rtl="0">
              <a:lnSpc>
                <a:spcPct val="90000"/>
              </a:lnSpc>
              <a:spcBef>
                <a:spcPts val="533"/>
              </a:spcBef>
              <a:spcAft>
                <a:spcPts val="0"/>
              </a:spcAft>
              <a:buClr>
                <a:srgbClr val="76838B"/>
              </a:buClr>
              <a:buSzPts val="1400"/>
              <a:buFont typeface="Arial"/>
              <a:buChar char="•"/>
              <a:defRPr sz="1867" b="0" i="0" u="none" strike="noStrike" cap="none">
                <a:solidFill>
                  <a:srgbClr val="76838B"/>
                </a:solidFill>
                <a:latin typeface="Libre Baskerville"/>
                <a:ea typeface="Libre Baskerville"/>
                <a:cs typeface="Libre Baskerville"/>
                <a:sym typeface="Libre Baskerville"/>
              </a:defRPr>
            </a:lvl5pPr>
            <a:lvl6pPr marR="0" lvl="5" algn="l" rtl="0">
              <a:lnSpc>
                <a:spcPct val="90000"/>
              </a:lnSpc>
              <a:spcBef>
                <a:spcPts val="533"/>
              </a:spcBef>
              <a:spcAft>
                <a:spcPts val="0"/>
              </a:spcAft>
              <a:buClr>
                <a:schemeClr val="dk1"/>
              </a:buClr>
              <a:buSzPts val="1400"/>
              <a:buFont typeface="Arial"/>
              <a:buChar char="•"/>
              <a:defRPr sz="1867" b="0" i="0" u="none" strike="noStrike" cap="none">
                <a:solidFill>
                  <a:schemeClr val="dk1"/>
                </a:solidFill>
                <a:latin typeface="Libre Baskerville"/>
                <a:ea typeface="Libre Baskerville"/>
                <a:cs typeface="Libre Baskerville"/>
                <a:sym typeface="Libre Baskerville"/>
              </a:defRPr>
            </a:lvl6pPr>
            <a:lvl7pPr marR="0" lvl="6" algn="l" rtl="0">
              <a:lnSpc>
                <a:spcPct val="90000"/>
              </a:lnSpc>
              <a:spcBef>
                <a:spcPts val="533"/>
              </a:spcBef>
              <a:spcAft>
                <a:spcPts val="0"/>
              </a:spcAft>
              <a:buClr>
                <a:schemeClr val="dk1"/>
              </a:buClr>
              <a:buSzPts val="1400"/>
              <a:buFont typeface="Arial"/>
              <a:buChar char="•"/>
              <a:defRPr sz="1867" b="0" i="0" u="none" strike="noStrike" cap="none">
                <a:solidFill>
                  <a:schemeClr val="dk1"/>
                </a:solidFill>
                <a:latin typeface="Libre Baskerville"/>
                <a:ea typeface="Libre Baskerville"/>
                <a:cs typeface="Libre Baskerville"/>
                <a:sym typeface="Libre Baskerville"/>
              </a:defRPr>
            </a:lvl7pPr>
            <a:lvl8pPr marR="0" lvl="7" algn="l" rtl="0">
              <a:lnSpc>
                <a:spcPct val="90000"/>
              </a:lnSpc>
              <a:spcBef>
                <a:spcPts val="533"/>
              </a:spcBef>
              <a:spcAft>
                <a:spcPts val="0"/>
              </a:spcAft>
              <a:buClr>
                <a:schemeClr val="dk1"/>
              </a:buClr>
              <a:buSzPts val="1400"/>
              <a:buFont typeface="Arial"/>
              <a:buChar char="•"/>
              <a:defRPr sz="1867" b="0" i="0" u="none" strike="noStrike" cap="none">
                <a:solidFill>
                  <a:schemeClr val="dk1"/>
                </a:solidFill>
                <a:latin typeface="Libre Baskerville"/>
                <a:ea typeface="Libre Baskerville"/>
                <a:cs typeface="Libre Baskerville"/>
                <a:sym typeface="Libre Baskerville"/>
              </a:defRPr>
            </a:lvl8pPr>
            <a:lvl9pPr marR="0" lvl="8" algn="l" rtl="0">
              <a:lnSpc>
                <a:spcPct val="90000"/>
              </a:lnSpc>
              <a:spcBef>
                <a:spcPts val="533"/>
              </a:spcBef>
              <a:spcAft>
                <a:spcPts val="0"/>
              </a:spcAft>
              <a:buClr>
                <a:schemeClr val="dk1"/>
              </a:buClr>
              <a:buSzPts val="1400"/>
              <a:buFont typeface="Arial"/>
              <a:buChar char="•"/>
              <a:defRPr sz="1867" b="0" i="0" u="none" strike="noStrike" cap="none">
                <a:solidFill>
                  <a:schemeClr val="dk1"/>
                </a:solidFill>
                <a:latin typeface="Libre Baskerville"/>
                <a:ea typeface="Libre Baskerville"/>
                <a:cs typeface="Libre Baskerville"/>
                <a:sym typeface="Libre Baskerville"/>
              </a:defRPr>
            </a:lvl9pPr>
          </a:lstStyle>
          <a:p>
            <a:endParaRPr/>
          </a:p>
        </p:txBody>
      </p:sp>
      <p:sp>
        <p:nvSpPr>
          <p:cNvPr id="406" name="Google Shape;406;p59"/>
          <p:cNvSpPr txBox="1"/>
          <p:nvPr/>
        </p:nvSpPr>
        <p:spPr>
          <a:xfrm>
            <a:off x="5763363" y="1604865"/>
            <a:ext cx="6162000" cy="921600"/>
          </a:xfrm>
          <a:prstGeom prst="rect">
            <a:avLst/>
          </a:prstGeom>
          <a:noFill/>
          <a:ln>
            <a:noFill/>
          </a:ln>
        </p:spPr>
        <p:txBody>
          <a:bodyPr spcFirstLastPara="1" wrap="square" lIns="91433" tIns="45700" rIns="91433" bIns="45700" anchor="ctr" anchorCtr="0">
            <a:normAutofit/>
          </a:bodyPr>
          <a:lstStyle/>
          <a:p>
            <a:pPr marL="0" marR="0" lvl="0" indent="0" algn="r" rtl="0">
              <a:lnSpc>
                <a:spcPct val="90000"/>
              </a:lnSpc>
              <a:spcBef>
                <a:spcPts val="0"/>
              </a:spcBef>
              <a:spcAft>
                <a:spcPts val="0"/>
              </a:spcAft>
              <a:buClr>
                <a:srgbClr val="FFFFFF"/>
              </a:buClr>
              <a:buSzPts val="3300"/>
              <a:buFont typeface="Prata"/>
              <a:buNone/>
            </a:pPr>
            <a:r>
              <a:rPr lang="en" sz="4400" b="0" i="0" u="none" strike="noStrike" cap="none">
                <a:solidFill>
                  <a:srgbClr val="FFFFFF"/>
                </a:solidFill>
                <a:latin typeface="Prata"/>
                <a:ea typeface="Prata"/>
                <a:cs typeface="Prata"/>
                <a:sym typeface="Prata"/>
              </a:rPr>
              <a:t>chart title</a:t>
            </a:r>
            <a:endParaRPr sz="4400" b="0" i="0" u="none" strike="noStrike" cap="none">
              <a:solidFill>
                <a:srgbClr val="FFFFFF"/>
              </a:solidFill>
              <a:latin typeface="Prata"/>
              <a:ea typeface="Prata"/>
              <a:cs typeface="Prata"/>
              <a:sym typeface="Prata"/>
            </a:endParaRPr>
          </a:p>
        </p:txBody>
      </p:sp>
      <p:sp>
        <p:nvSpPr>
          <p:cNvPr id="407" name="Google Shape;407;p59"/>
          <p:cNvSpPr txBox="1">
            <a:spLocks noGrp="1"/>
          </p:cNvSpPr>
          <p:nvPr>
            <p:ph type="sldNum" idx="12"/>
          </p:nvPr>
        </p:nvSpPr>
        <p:spPr>
          <a:xfrm>
            <a:off x="11409045" y="6333135"/>
            <a:ext cx="731600" cy="524800"/>
          </a:xfrm>
          <a:prstGeom prst="rect">
            <a:avLst/>
          </a:prstGeom>
        </p:spPr>
        <p:txBody>
          <a:bodyPr spcFirstLastPara="1" wrap="square" lIns="68575" tIns="34275" rIns="68575" bIns="34275" anchor="t" anchorCtr="0">
            <a:noAutofit/>
          </a:bodyPr>
          <a:lstStyle>
            <a:lvl1pPr lvl="0" rtl="0">
              <a:buNone/>
              <a:defRPr sz="1733">
                <a:solidFill>
                  <a:srgbClr val="76838B"/>
                </a:solidFill>
              </a:defRPr>
            </a:lvl1pPr>
            <a:lvl2pPr lvl="1" rtl="0">
              <a:buNone/>
              <a:defRPr sz="1733">
                <a:solidFill>
                  <a:srgbClr val="76838B"/>
                </a:solidFill>
              </a:defRPr>
            </a:lvl2pPr>
            <a:lvl3pPr lvl="2" rtl="0">
              <a:buNone/>
              <a:defRPr sz="1733">
                <a:solidFill>
                  <a:srgbClr val="76838B"/>
                </a:solidFill>
              </a:defRPr>
            </a:lvl3pPr>
            <a:lvl4pPr lvl="3" rtl="0">
              <a:buNone/>
              <a:defRPr sz="1733">
                <a:solidFill>
                  <a:srgbClr val="76838B"/>
                </a:solidFill>
              </a:defRPr>
            </a:lvl4pPr>
            <a:lvl5pPr lvl="4" rtl="0">
              <a:buNone/>
              <a:defRPr sz="1733">
                <a:solidFill>
                  <a:srgbClr val="76838B"/>
                </a:solidFill>
              </a:defRPr>
            </a:lvl5pPr>
            <a:lvl6pPr lvl="5" rtl="0">
              <a:buNone/>
              <a:defRPr sz="1733">
                <a:solidFill>
                  <a:srgbClr val="76838B"/>
                </a:solidFill>
              </a:defRPr>
            </a:lvl6pPr>
            <a:lvl7pPr lvl="6" rtl="0">
              <a:buNone/>
              <a:defRPr sz="1733">
                <a:solidFill>
                  <a:srgbClr val="76838B"/>
                </a:solidFill>
              </a:defRPr>
            </a:lvl7pPr>
            <a:lvl8pPr lvl="7" rtl="0">
              <a:buNone/>
              <a:defRPr sz="1733">
                <a:solidFill>
                  <a:srgbClr val="76838B"/>
                </a:solidFill>
              </a:defRPr>
            </a:lvl8pPr>
            <a:lvl9pPr lvl="8" rtl="0">
              <a:buNone/>
              <a:defRPr sz="1733">
                <a:solidFill>
                  <a:srgbClr val="76838B"/>
                </a:solidFil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456937444"/>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matchingName="Pie Chart">
  <p:cSld name="Pie Chart">
    <p:bg>
      <p:bgPr>
        <a:solidFill>
          <a:srgbClr val="FFFFFF"/>
        </a:solidFill>
        <a:effectLst/>
      </p:bgPr>
    </p:bg>
    <p:spTree>
      <p:nvGrpSpPr>
        <p:cNvPr id="1" name="Shape 408"/>
        <p:cNvGrpSpPr/>
        <p:nvPr/>
      </p:nvGrpSpPr>
      <p:grpSpPr>
        <a:xfrm>
          <a:off x="0" y="0"/>
          <a:ext cx="0" cy="0"/>
          <a:chOff x="0" y="0"/>
          <a:chExt cx="0" cy="0"/>
        </a:xfrm>
      </p:grpSpPr>
      <p:sp>
        <p:nvSpPr>
          <p:cNvPr id="409" name="Google Shape;409;p60"/>
          <p:cNvSpPr txBox="1">
            <a:spLocks noGrp="1"/>
          </p:cNvSpPr>
          <p:nvPr>
            <p:ph type="title"/>
          </p:nvPr>
        </p:nvSpPr>
        <p:spPr>
          <a:xfrm>
            <a:off x="1733551" y="873127"/>
            <a:ext cx="4382000" cy="1362000"/>
          </a:xfrm>
          <a:prstGeom prst="rect">
            <a:avLst/>
          </a:prstGeom>
          <a:noFill/>
          <a:ln>
            <a:noFill/>
          </a:ln>
        </p:spPr>
        <p:txBody>
          <a:bodyPr spcFirstLastPara="1" wrap="square" lIns="68575" tIns="34275" rIns="68575" bIns="34275" anchor="t" anchorCtr="0">
            <a:normAutofit/>
          </a:bodyPr>
          <a:lstStyle>
            <a:lvl1pPr lvl="0" algn="r" rtl="0">
              <a:lnSpc>
                <a:spcPct val="90000"/>
              </a:lnSpc>
              <a:spcBef>
                <a:spcPts val="0"/>
              </a:spcBef>
              <a:spcAft>
                <a:spcPts val="0"/>
              </a:spcAft>
              <a:buClr>
                <a:srgbClr val="003087"/>
              </a:buClr>
              <a:buSzPts val="3300"/>
              <a:buFont typeface="Libre Franklin"/>
              <a:buNone/>
              <a:defRPr sz="4400">
                <a:solidFill>
                  <a:srgbClr val="003087"/>
                </a:solidFill>
                <a:latin typeface="Libre Franklin"/>
                <a:ea typeface="Libre Franklin"/>
                <a:cs typeface="Libre Franklin"/>
                <a:sym typeface="Libre Franklin"/>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10" name="Google Shape;410;p60"/>
          <p:cNvSpPr>
            <a:spLocks noGrp="1"/>
          </p:cNvSpPr>
          <p:nvPr>
            <p:ph type="chart" idx="2"/>
          </p:nvPr>
        </p:nvSpPr>
        <p:spPr>
          <a:xfrm>
            <a:off x="6343455" y="1017036"/>
            <a:ext cx="5582000" cy="5164000"/>
          </a:xfrm>
          <a:prstGeom prst="rect">
            <a:avLst/>
          </a:prstGeom>
          <a:noFill/>
          <a:ln w="38100" cap="flat" cmpd="sng">
            <a:solidFill>
              <a:srgbClr val="003087"/>
            </a:solidFill>
            <a:prstDash val="solid"/>
            <a:round/>
            <a:headEnd type="none" w="sm" len="sm"/>
            <a:tailEnd type="none" w="sm" len="sm"/>
          </a:ln>
        </p:spPr>
        <p:txBody>
          <a:bodyPr spcFirstLastPara="1" wrap="square" lIns="68575" tIns="34275" rIns="68575" bIns="34275" anchor="t" anchorCtr="0">
            <a:noAutofit/>
          </a:bodyPr>
          <a:lstStyle>
            <a:lvl1pPr marR="0" lvl="0" algn="l" rtl="0">
              <a:lnSpc>
                <a:spcPct val="90000"/>
              </a:lnSpc>
              <a:spcBef>
                <a:spcPts val="1067"/>
              </a:spcBef>
              <a:spcAft>
                <a:spcPts val="0"/>
              </a:spcAft>
              <a:buClr>
                <a:schemeClr val="dk1"/>
              </a:buClr>
              <a:buSzPts val="1800"/>
              <a:buFont typeface="Arial"/>
              <a:buChar char="•"/>
              <a:defRPr sz="2400" b="0" i="0" u="none" strike="noStrike" cap="none">
                <a:solidFill>
                  <a:schemeClr val="dk1"/>
                </a:solidFill>
                <a:latin typeface="Libre Franklin"/>
                <a:ea typeface="Libre Franklin"/>
                <a:cs typeface="Libre Franklin"/>
                <a:sym typeface="Libre Franklin"/>
              </a:defRPr>
            </a:lvl1pPr>
            <a:lvl2pPr marR="0" lvl="1" algn="l" rtl="0">
              <a:lnSpc>
                <a:spcPct val="90000"/>
              </a:lnSpc>
              <a:spcBef>
                <a:spcPts val="533"/>
              </a:spcBef>
              <a:spcAft>
                <a:spcPts val="0"/>
              </a:spcAft>
              <a:buClr>
                <a:srgbClr val="76838B"/>
              </a:buClr>
              <a:buSzPts val="1800"/>
              <a:buFont typeface="Arial"/>
              <a:buChar char="•"/>
              <a:defRPr sz="2400" b="0" i="0" u="none" strike="noStrike" cap="none">
                <a:solidFill>
                  <a:srgbClr val="76838B"/>
                </a:solidFill>
                <a:latin typeface="Libre Baskerville"/>
                <a:ea typeface="Libre Baskerville"/>
                <a:cs typeface="Libre Baskerville"/>
                <a:sym typeface="Libre Baskerville"/>
              </a:defRPr>
            </a:lvl2pPr>
            <a:lvl3pPr marR="0" lvl="2" algn="l" rtl="0">
              <a:lnSpc>
                <a:spcPct val="90000"/>
              </a:lnSpc>
              <a:spcBef>
                <a:spcPts val="533"/>
              </a:spcBef>
              <a:spcAft>
                <a:spcPts val="0"/>
              </a:spcAft>
              <a:buClr>
                <a:srgbClr val="76838B"/>
              </a:buClr>
              <a:buSzPts val="1500"/>
              <a:buFont typeface="Arial"/>
              <a:buChar char="•"/>
              <a:defRPr sz="2000" b="0" i="0" u="none" strike="noStrike" cap="none">
                <a:solidFill>
                  <a:srgbClr val="76838B"/>
                </a:solidFill>
                <a:latin typeface="Libre Baskerville"/>
                <a:ea typeface="Libre Baskerville"/>
                <a:cs typeface="Libre Baskerville"/>
                <a:sym typeface="Libre Baskerville"/>
              </a:defRPr>
            </a:lvl3pPr>
            <a:lvl4pPr marR="0" lvl="3" algn="l" rtl="0">
              <a:lnSpc>
                <a:spcPct val="90000"/>
              </a:lnSpc>
              <a:spcBef>
                <a:spcPts val="533"/>
              </a:spcBef>
              <a:spcAft>
                <a:spcPts val="0"/>
              </a:spcAft>
              <a:buClr>
                <a:srgbClr val="76838B"/>
              </a:buClr>
              <a:buSzPts val="1400"/>
              <a:buFont typeface="Arial"/>
              <a:buChar char="•"/>
              <a:defRPr sz="1867" b="0" i="0" u="none" strike="noStrike" cap="none">
                <a:solidFill>
                  <a:srgbClr val="76838B"/>
                </a:solidFill>
                <a:latin typeface="Libre Baskerville"/>
                <a:ea typeface="Libre Baskerville"/>
                <a:cs typeface="Libre Baskerville"/>
                <a:sym typeface="Libre Baskerville"/>
              </a:defRPr>
            </a:lvl4pPr>
            <a:lvl5pPr marR="0" lvl="4" algn="l" rtl="0">
              <a:lnSpc>
                <a:spcPct val="90000"/>
              </a:lnSpc>
              <a:spcBef>
                <a:spcPts val="533"/>
              </a:spcBef>
              <a:spcAft>
                <a:spcPts val="0"/>
              </a:spcAft>
              <a:buClr>
                <a:srgbClr val="76838B"/>
              </a:buClr>
              <a:buSzPts val="1400"/>
              <a:buFont typeface="Arial"/>
              <a:buChar char="•"/>
              <a:defRPr sz="1867" b="0" i="0" u="none" strike="noStrike" cap="none">
                <a:solidFill>
                  <a:srgbClr val="76838B"/>
                </a:solidFill>
                <a:latin typeface="Libre Baskerville"/>
                <a:ea typeface="Libre Baskerville"/>
                <a:cs typeface="Libre Baskerville"/>
                <a:sym typeface="Libre Baskerville"/>
              </a:defRPr>
            </a:lvl5pPr>
            <a:lvl6pPr marR="0" lvl="5" algn="l" rtl="0">
              <a:lnSpc>
                <a:spcPct val="90000"/>
              </a:lnSpc>
              <a:spcBef>
                <a:spcPts val="533"/>
              </a:spcBef>
              <a:spcAft>
                <a:spcPts val="0"/>
              </a:spcAft>
              <a:buClr>
                <a:schemeClr val="dk1"/>
              </a:buClr>
              <a:buSzPts val="1400"/>
              <a:buFont typeface="Arial"/>
              <a:buChar char="•"/>
              <a:defRPr sz="1867" b="0" i="0" u="none" strike="noStrike" cap="none">
                <a:solidFill>
                  <a:schemeClr val="dk1"/>
                </a:solidFill>
                <a:latin typeface="Libre Baskerville"/>
                <a:ea typeface="Libre Baskerville"/>
                <a:cs typeface="Libre Baskerville"/>
                <a:sym typeface="Libre Baskerville"/>
              </a:defRPr>
            </a:lvl6pPr>
            <a:lvl7pPr marR="0" lvl="6" algn="l" rtl="0">
              <a:lnSpc>
                <a:spcPct val="90000"/>
              </a:lnSpc>
              <a:spcBef>
                <a:spcPts val="533"/>
              </a:spcBef>
              <a:spcAft>
                <a:spcPts val="0"/>
              </a:spcAft>
              <a:buClr>
                <a:schemeClr val="dk1"/>
              </a:buClr>
              <a:buSzPts val="1400"/>
              <a:buFont typeface="Arial"/>
              <a:buChar char="•"/>
              <a:defRPr sz="1867" b="0" i="0" u="none" strike="noStrike" cap="none">
                <a:solidFill>
                  <a:schemeClr val="dk1"/>
                </a:solidFill>
                <a:latin typeface="Libre Baskerville"/>
                <a:ea typeface="Libre Baskerville"/>
                <a:cs typeface="Libre Baskerville"/>
                <a:sym typeface="Libre Baskerville"/>
              </a:defRPr>
            </a:lvl7pPr>
            <a:lvl8pPr marR="0" lvl="7" algn="l" rtl="0">
              <a:lnSpc>
                <a:spcPct val="90000"/>
              </a:lnSpc>
              <a:spcBef>
                <a:spcPts val="533"/>
              </a:spcBef>
              <a:spcAft>
                <a:spcPts val="0"/>
              </a:spcAft>
              <a:buClr>
                <a:schemeClr val="dk1"/>
              </a:buClr>
              <a:buSzPts val="1400"/>
              <a:buFont typeface="Arial"/>
              <a:buChar char="•"/>
              <a:defRPr sz="1867" b="0" i="0" u="none" strike="noStrike" cap="none">
                <a:solidFill>
                  <a:schemeClr val="dk1"/>
                </a:solidFill>
                <a:latin typeface="Libre Baskerville"/>
                <a:ea typeface="Libre Baskerville"/>
                <a:cs typeface="Libre Baskerville"/>
                <a:sym typeface="Libre Baskerville"/>
              </a:defRPr>
            </a:lvl8pPr>
            <a:lvl9pPr marR="0" lvl="8" algn="l" rtl="0">
              <a:lnSpc>
                <a:spcPct val="90000"/>
              </a:lnSpc>
              <a:spcBef>
                <a:spcPts val="533"/>
              </a:spcBef>
              <a:spcAft>
                <a:spcPts val="0"/>
              </a:spcAft>
              <a:buClr>
                <a:schemeClr val="dk1"/>
              </a:buClr>
              <a:buSzPts val="1400"/>
              <a:buFont typeface="Arial"/>
              <a:buChar char="•"/>
              <a:defRPr sz="1867" b="0" i="0" u="none" strike="noStrike" cap="none">
                <a:solidFill>
                  <a:schemeClr val="dk1"/>
                </a:solidFill>
                <a:latin typeface="Libre Baskerville"/>
                <a:ea typeface="Libre Baskerville"/>
                <a:cs typeface="Libre Baskerville"/>
                <a:sym typeface="Libre Baskerville"/>
              </a:defRPr>
            </a:lvl9pPr>
          </a:lstStyle>
          <a:p>
            <a:endParaRPr/>
          </a:p>
        </p:txBody>
      </p:sp>
      <p:sp>
        <p:nvSpPr>
          <p:cNvPr id="411" name="Google Shape;411;p60"/>
          <p:cNvSpPr txBox="1">
            <a:spLocks noGrp="1"/>
          </p:cNvSpPr>
          <p:nvPr>
            <p:ph type="body" idx="1"/>
          </p:nvPr>
        </p:nvSpPr>
        <p:spPr>
          <a:xfrm>
            <a:off x="645471" y="1887633"/>
            <a:ext cx="5509600" cy="3809200"/>
          </a:xfrm>
          <a:prstGeom prst="rect">
            <a:avLst/>
          </a:prstGeom>
          <a:noFill/>
          <a:ln>
            <a:noFill/>
          </a:ln>
        </p:spPr>
        <p:txBody>
          <a:bodyPr spcFirstLastPara="1" wrap="square" lIns="68575" tIns="34275" rIns="68575" bIns="34275" anchor="t" anchorCtr="0">
            <a:normAutofit/>
          </a:bodyPr>
          <a:lstStyle>
            <a:lvl1pPr marL="609585" lvl="0" indent="-474121" rtl="0">
              <a:lnSpc>
                <a:spcPct val="125000"/>
              </a:lnSpc>
              <a:spcBef>
                <a:spcPts val="1067"/>
              </a:spcBef>
              <a:spcAft>
                <a:spcPts val="0"/>
              </a:spcAft>
              <a:buClr>
                <a:srgbClr val="1A4B90"/>
              </a:buClr>
              <a:buSzPts val="2000"/>
              <a:buChar char="•"/>
              <a:defRPr sz="1600">
                <a:solidFill>
                  <a:srgbClr val="777777"/>
                </a:solidFill>
                <a:latin typeface="Maven Pro Medium"/>
                <a:ea typeface="Maven Pro Medium"/>
                <a:cs typeface="Maven Pro Medium"/>
                <a:sym typeface="Maven Pro Medium"/>
              </a:defRPr>
            </a:lvl1pPr>
            <a:lvl2pPr marL="1219170" lvl="1" indent="-457189" rtl="0">
              <a:lnSpc>
                <a:spcPct val="125000"/>
              </a:lnSpc>
              <a:spcBef>
                <a:spcPts val="1333"/>
              </a:spcBef>
              <a:spcAft>
                <a:spcPts val="0"/>
              </a:spcAft>
              <a:buClr>
                <a:srgbClr val="777777"/>
              </a:buClr>
              <a:buSzPts val="1800"/>
              <a:buChar char="•"/>
              <a:defRPr sz="1600">
                <a:solidFill>
                  <a:srgbClr val="777777"/>
                </a:solidFill>
                <a:latin typeface="Maven Pro Medium"/>
                <a:ea typeface="Maven Pro Medium"/>
                <a:cs typeface="Maven Pro Medium"/>
                <a:sym typeface="Maven Pro Medium"/>
              </a:defRPr>
            </a:lvl2pPr>
            <a:lvl3pPr marL="1828754" lvl="2" indent="-457189" algn="r" rtl="0">
              <a:lnSpc>
                <a:spcPct val="90000"/>
              </a:lnSpc>
              <a:spcBef>
                <a:spcPts val="533"/>
              </a:spcBef>
              <a:spcAft>
                <a:spcPts val="0"/>
              </a:spcAft>
              <a:buClr>
                <a:srgbClr val="777777"/>
              </a:buClr>
              <a:buSzPts val="1800"/>
              <a:buChar char="•"/>
              <a:defRPr sz="2400">
                <a:solidFill>
                  <a:srgbClr val="777777"/>
                </a:solidFill>
                <a:latin typeface="Libre Franklin"/>
                <a:ea typeface="Libre Franklin"/>
                <a:cs typeface="Libre Franklin"/>
                <a:sym typeface="Libre Franklin"/>
              </a:defRPr>
            </a:lvl3pPr>
            <a:lvl4pPr marL="2438339" lvl="3" indent="-457189" algn="r" rtl="0">
              <a:lnSpc>
                <a:spcPct val="90000"/>
              </a:lnSpc>
              <a:spcBef>
                <a:spcPts val="533"/>
              </a:spcBef>
              <a:spcAft>
                <a:spcPts val="0"/>
              </a:spcAft>
              <a:buClr>
                <a:srgbClr val="777777"/>
              </a:buClr>
              <a:buSzPts val="1800"/>
              <a:buChar char="•"/>
              <a:defRPr sz="2400">
                <a:solidFill>
                  <a:srgbClr val="777777"/>
                </a:solidFill>
                <a:latin typeface="Libre Franklin"/>
                <a:ea typeface="Libre Franklin"/>
                <a:cs typeface="Libre Franklin"/>
                <a:sym typeface="Libre Franklin"/>
              </a:defRPr>
            </a:lvl4pPr>
            <a:lvl5pPr marL="3047924" lvl="4" indent="-457189" algn="r" rtl="0">
              <a:lnSpc>
                <a:spcPct val="90000"/>
              </a:lnSpc>
              <a:spcBef>
                <a:spcPts val="533"/>
              </a:spcBef>
              <a:spcAft>
                <a:spcPts val="0"/>
              </a:spcAft>
              <a:buClr>
                <a:srgbClr val="777777"/>
              </a:buClr>
              <a:buSzPts val="1800"/>
              <a:buChar char="•"/>
              <a:defRPr sz="2400">
                <a:solidFill>
                  <a:srgbClr val="777777"/>
                </a:solidFill>
                <a:latin typeface="Libre Franklin"/>
                <a:ea typeface="Libre Franklin"/>
                <a:cs typeface="Libre Franklin"/>
                <a:sym typeface="Libre Franklin"/>
              </a:defRPr>
            </a:lvl5pPr>
            <a:lvl6pPr marL="3657509" lvl="5" indent="-423323" algn="l" rtl="0">
              <a:lnSpc>
                <a:spcPct val="90000"/>
              </a:lnSpc>
              <a:spcBef>
                <a:spcPts val="533"/>
              </a:spcBef>
              <a:spcAft>
                <a:spcPts val="0"/>
              </a:spcAft>
              <a:buClr>
                <a:schemeClr val="dk1"/>
              </a:buClr>
              <a:buSzPts val="1400"/>
              <a:buChar char="•"/>
              <a:defRPr/>
            </a:lvl6pPr>
            <a:lvl7pPr marL="4267093" lvl="6" indent="-423323" algn="l" rtl="0">
              <a:lnSpc>
                <a:spcPct val="90000"/>
              </a:lnSpc>
              <a:spcBef>
                <a:spcPts val="533"/>
              </a:spcBef>
              <a:spcAft>
                <a:spcPts val="0"/>
              </a:spcAft>
              <a:buClr>
                <a:schemeClr val="dk1"/>
              </a:buClr>
              <a:buSzPts val="1400"/>
              <a:buChar char="•"/>
              <a:defRPr/>
            </a:lvl7pPr>
            <a:lvl8pPr marL="4876678" lvl="7" indent="-423323" algn="l" rtl="0">
              <a:lnSpc>
                <a:spcPct val="90000"/>
              </a:lnSpc>
              <a:spcBef>
                <a:spcPts val="533"/>
              </a:spcBef>
              <a:spcAft>
                <a:spcPts val="0"/>
              </a:spcAft>
              <a:buClr>
                <a:schemeClr val="dk1"/>
              </a:buClr>
              <a:buSzPts val="1400"/>
              <a:buChar char="•"/>
              <a:defRPr/>
            </a:lvl8pPr>
            <a:lvl9pPr marL="5486263" lvl="8" indent="-423323" algn="l" rtl="0">
              <a:lnSpc>
                <a:spcPct val="90000"/>
              </a:lnSpc>
              <a:spcBef>
                <a:spcPts val="533"/>
              </a:spcBef>
              <a:spcAft>
                <a:spcPts val="0"/>
              </a:spcAft>
              <a:buClr>
                <a:schemeClr val="dk1"/>
              </a:buClr>
              <a:buSzPts val="1400"/>
              <a:buChar char="•"/>
              <a:defRPr/>
            </a:lvl9pPr>
          </a:lstStyle>
          <a:p>
            <a:endParaRPr/>
          </a:p>
        </p:txBody>
      </p:sp>
      <p:sp>
        <p:nvSpPr>
          <p:cNvPr id="412" name="Google Shape;412;p60"/>
          <p:cNvSpPr/>
          <p:nvPr/>
        </p:nvSpPr>
        <p:spPr>
          <a:xfrm>
            <a:off x="1" y="1643061"/>
            <a:ext cx="334800" cy="3572000"/>
          </a:xfrm>
          <a:prstGeom prst="rect">
            <a:avLst/>
          </a:prstGeom>
          <a:solidFill>
            <a:srgbClr val="003087"/>
          </a:solidFill>
          <a:ln w="12700" cap="flat" cmpd="sng">
            <a:solidFill>
              <a:srgbClr val="535B60"/>
            </a:solidFill>
            <a:prstDash val="solid"/>
            <a:miter lim="800000"/>
            <a:headEnd type="none" w="sm" len="sm"/>
            <a:tailEnd type="none" w="sm" len="sm"/>
          </a:ln>
        </p:spPr>
        <p:txBody>
          <a:bodyPr spcFirstLastPara="1" wrap="square" lIns="91433" tIns="45700" rIns="91433" bIns="45700" anchor="ctr" anchorCtr="0">
            <a:noAutofit/>
          </a:bodyPr>
          <a:lstStyle/>
          <a:p>
            <a:pPr marL="0" marR="0" lvl="0" indent="0" algn="ctr" rtl="0">
              <a:spcBef>
                <a:spcPts val="0"/>
              </a:spcBef>
              <a:spcAft>
                <a:spcPts val="0"/>
              </a:spcAft>
              <a:buNone/>
            </a:pPr>
            <a:endParaRPr sz="1867" b="0" i="0" u="none" strike="noStrike" cap="none">
              <a:solidFill>
                <a:schemeClr val="lt1"/>
              </a:solidFill>
              <a:latin typeface="Libre Baskerville"/>
              <a:ea typeface="Libre Baskerville"/>
              <a:cs typeface="Libre Baskerville"/>
              <a:sym typeface="Libre Baskerville"/>
            </a:endParaRPr>
          </a:p>
        </p:txBody>
      </p:sp>
      <p:pic>
        <p:nvPicPr>
          <p:cNvPr id="413" name="Google Shape;413;p60" descr="Logo&#10;&#10;Description automatically generated"/>
          <p:cNvPicPr preferRelativeResize="0"/>
          <p:nvPr/>
        </p:nvPicPr>
        <p:blipFill rotWithShape="1">
          <a:blip r:embed="rId2">
            <a:alphaModFix/>
          </a:blip>
          <a:srcRect/>
          <a:stretch/>
        </p:blipFill>
        <p:spPr>
          <a:xfrm>
            <a:off x="266701" y="5535807"/>
            <a:ext cx="1065604" cy="1065019"/>
          </a:xfrm>
          <a:prstGeom prst="rect">
            <a:avLst/>
          </a:prstGeom>
          <a:noFill/>
          <a:ln>
            <a:noFill/>
          </a:ln>
        </p:spPr>
      </p:pic>
      <p:sp>
        <p:nvSpPr>
          <p:cNvPr id="414" name="Google Shape;414;p60"/>
          <p:cNvSpPr txBox="1">
            <a:spLocks noGrp="1"/>
          </p:cNvSpPr>
          <p:nvPr>
            <p:ph type="sldNum" idx="12"/>
          </p:nvPr>
        </p:nvSpPr>
        <p:spPr>
          <a:xfrm>
            <a:off x="11409045" y="6333135"/>
            <a:ext cx="731600" cy="524800"/>
          </a:xfrm>
          <a:prstGeom prst="rect">
            <a:avLst/>
          </a:prstGeom>
        </p:spPr>
        <p:txBody>
          <a:bodyPr spcFirstLastPara="1" wrap="square" lIns="68575" tIns="34275" rIns="68575" bIns="34275" anchor="t" anchorCtr="0">
            <a:noAutofit/>
          </a:bodyPr>
          <a:lstStyle>
            <a:lvl1pPr lvl="0" rtl="0">
              <a:buNone/>
              <a:defRPr sz="1733">
                <a:solidFill>
                  <a:srgbClr val="777777"/>
                </a:solidFill>
                <a:latin typeface="Libre Franklin"/>
                <a:ea typeface="Libre Franklin"/>
                <a:cs typeface="Libre Franklin"/>
                <a:sym typeface="Libre Franklin"/>
              </a:defRPr>
            </a:lvl1pPr>
            <a:lvl2pPr lvl="1" rtl="0">
              <a:buNone/>
              <a:defRPr sz="1733">
                <a:solidFill>
                  <a:srgbClr val="777777"/>
                </a:solidFill>
                <a:latin typeface="Libre Franklin"/>
                <a:ea typeface="Libre Franklin"/>
                <a:cs typeface="Libre Franklin"/>
                <a:sym typeface="Libre Franklin"/>
              </a:defRPr>
            </a:lvl2pPr>
            <a:lvl3pPr lvl="2" rtl="0">
              <a:buNone/>
              <a:defRPr sz="1733">
                <a:solidFill>
                  <a:srgbClr val="777777"/>
                </a:solidFill>
                <a:latin typeface="Libre Franklin"/>
                <a:ea typeface="Libre Franklin"/>
                <a:cs typeface="Libre Franklin"/>
                <a:sym typeface="Libre Franklin"/>
              </a:defRPr>
            </a:lvl3pPr>
            <a:lvl4pPr lvl="3" rtl="0">
              <a:buNone/>
              <a:defRPr sz="1733">
                <a:solidFill>
                  <a:srgbClr val="777777"/>
                </a:solidFill>
                <a:latin typeface="Libre Franklin"/>
                <a:ea typeface="Libre Franklin"/>
                <a:cs typeface="Libre Franklin"/>
                <a:sym typeface="Libre Franklin"/>
              </a:defRPr>
            </a:lvl4pPr>
            <a:lvl5pPr lvl="4" rtl="0">
              <a:buNone/>
              <a:defRPr sz="1733">
                <a:solidFill>
                  <a:srgbClr val="777777"/>
                </a:solidFill>
                <a:latin typeface="Libre Franklin"/>
                <a:ea typeface="Libre Franklin"/>
                <a:cs typeface="Libre Franklin"/>
                <a:sym typeface="Libre Franklin"/>
              </a:defRPr>
            </a:lvl5pPr>
            <a:lvl6pPr lvl="5" rtl="0">
              <a:buNone/>
              <a:defRPr sz="1733">
                <a:solidFill>
                  <a:srgbClr val="777777"/>
                </a:solidFill>
                <a:latin typeface="Libre Franklin"/>
                <a:ea typeface="Libre Franklin"/>
                <a:cs typeface="Libre Franklin"/>
                <a:sym typeface="Libre Franklin"/>
              </a:defRPr>
            </a:lvl6pPr>
            <a:lvl7pPr lvl="6" rtl="0">
              <a:buNone/>
              <a:defRPr sz="1733">
                <a:solidFill>
                  <a:srgbClr val="777777"/>
                </a:solidFill>
                <a:latin typeface="Libre Franklin"/>
                <a:ea typeface="Libre Franklin"/>
                <a:cs typeface="Libre Franklin"/>
                <a:sym typeface="Libre Franklin"/>
              </a:defRPr>
            </a:lvl7pPr>
            <a:lvl8pPr lvl="7" rtl="0">
              <a:buNone/>
              <a:defRPr sz="1733">
                <a:solidFill>
                  <a:srgbClr val="777777"/>
                </a:solidFill>
                <a:latin typeface="Libre Franklin"/>
                <a:ea typeface="Libre Franklin"/>
                <a:cs typeface="Libre Franklin"/>
                <a:sym typeface="Libre Franklin"/>
              </a:defRPr>
            </a:lvl8pPr>
            <a:lvl9pPr lvl="8" rtl="0">
              <a:buNone/>
              <a:defRPr sz="1733">
                <a:solidFill>
                  <a:srgbClr val="777777"/>
                </a:solidFill>
                <a:latin typeface="Libre Franklin"/>
                <a:ea typeface="Libre Franklin"/>
                <a:cs typeface="Libre Franklin"/>
                <a:sym typeface="Libre Franklin"/>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49099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_blue">
    <p:spTree>
      <p:nvGrpSpPr>
        <p:cNvPr id="1" name=""/>
        <p:cNvGrpSpPr/>
        <p:nvPr/>
      </p:nvGrpSpPr>
      <p:grpSpPr>
        <a:xfrm>
          <a:off x="0" y="0"/>
          <a:ext cx="0" cy="0"/>
          <a:chOff x="0" y="0"/>
          <a:chExt cx="0" cy="0"/>
        </a:xfrm>
      </p:grpSpPr>
      <p:sp>
        <p:nvSpPr>
          <p:cNvPr id="4" name="Rectangle 1"/>
          <p:cNvSpPr>
            <a:spLocks/>
          </p:cNvSpPr>
          <p:nvPr/>
        </p:nvSpPr>
        <p:spPr bwMode="auto">
          <a:xfrm>
            <a:off x="0" y="0"/>
            <a:ext cx="12192000" cy="6858000"/>
          </a:xfrm>
          <a:prstGeom prst="rect">
            <a:avLst/>
          </a:prstGeom>
          <a:solidFill>
            <a:srgbClr val="B9E0F7">
              <a:alpha val="60000"/>
            </a:srgbClr>
          </a:solidFill>
          <a:ln w="25400" cap="flat">
            <a:noFill/>
            <a:miter lim="800000"/>
            <a:headEnd type="none" w="med" len="med"/>
            <a:tailEnd type="none" w="med" len="med"/>
          </a:ln>
        </p:spPr>
        <p:txBody>
          <a:bodyPr lIns="0" tIns="0" rIns="0" bIns="0">
            <a:prstTxWarp prst="textNoShape">
              <a:avLst/>
            </a:prstTxWarp>
          </a:bodyPr>
          <a:lstStyle/>
          <a:p>
            <a:pPr defTabSz="342900"/>
            <a:endParaRPr lang="en-US" sz="1350" dirty="0">
              <a:solidFill>
                <a:srgbClr val="A3CA4B">
                  <a:lumMod val="60000"/>
                  <a:lumOff val="40000"/>
                </a:srgbClr>
              </a:solidFill>
            </a:endParaRPr>
          </a:p>
        </p:txBody>
      </p:sp>
      <p:sp>
        <p:nvSpPr>
          <p:cNvPr id="2" name="Title 1"/>
          <p:cNvSpPr>
            <a:spLocks noGrp="1"/>
          </p:cNvSpPr>
          <p:nvPr>
            <p:ph type="title" hasCustomPrompt="1"/>
          </p:nvPr>
        </p:nvSpPr>
        <p:spPr>
          <a:xfrm>
            <a:off x="914402" y="457200"/>
            <a:ext cx="9750655" cy="484632"/>
          </a:xfrm>
        </p:spPr>
        <p:txBody>
          <a:bodyPr/>
          <a:lstStyle>
            <a:lvl1pPr algn="l" defTabSz="342900" rtl="0" eaLnBrk="1" latinLnBrk="0" hangingPunct="1">
              <a:lnSpc>
                <a:spcPct val="100000"/>
              </a:lnSpc>
              <a:spcBef>
                <a:spcPct val="0"/>
              </a:spcBef>
              <a:buNone/>
              <a:defRPr lang="en-US" sz="2100" b="1" i="0" kern="1200" baseline="0" dirty="0" smtClean="0">
                <a:solidFill>
                  <a:srgbClr val="007AC2"/>
                </a:solidFill>
                <a:latin typeface="+mj-lt"/>
                <a:ea typeface="+mj-ea"/>
                <a:cs typeface="Avenir LT Std 85 Heavy"/>
              </a:defRPr>
            </a:lvl1pPr>
          </a:lstStyle>
          <a:p>
            <a:r>
              <a:rPr lang="en-US" dirty="0"/>
              <a:t>Click to edit master title style</a:t>
            </a:r>
          </a:p>
        </p:txBody>
      </p:sp>
    </p:spTree>
    <p:extLst>
      <p:ext uri="{BB962C8B-B14F-4D97-AF65-F5344CB8AC3E}">
        <p14:creationId xmlns:p14="http://schemas.microsoft.com/office/powerpoint/2010/main" val="3001068632"/>
      </p:ext>
    </p:extLst>
  </p:cSld>
  <p:clrMapOvr>
    <a:masterClrMapping/>
  </p:clrMapOvr>
  <p:transition spd="med">
    <p:fade/>
  </p:transition>
</p:sldLayout>
</file>

<file path=ppt/slideLayouts/slideLayout170.xml><?xml version="1.0" encoding="utf-8"?>
<p:sldLayout xmlns:a="http://schemas.openxmlformats.org/drawingml/2006/main" xmlns:r="http://schemas.openxmlformats.org/officeDocument/2006/relationships" xmlns:p="http://schemas.openxmlformats.org/presentationml/2006/main" matchingName="Data Slide">
  <p:cSld name="Data Slide">
    <p:bg>
      <p:bgPr>
        <a:solidFill>
          <a:srgbClr val="FFFFFF"/>
        </a:solidFill>
        <a:effectLst/>
      </p:bgPr>
    </p:bg>
    <p:spTree>
      <p:nvGrpSpPr>
        <p:cNvPr id="1" name="Shape 415"/>
        <p:cNvGrpSpPr/>
        <p:nvPr/>
      </p:nvGrpSpPr>
      <p:grpSpPr>
        <a:xfrm>
          <a:off x="0" y="0"/>
          <a:ext cx="0" cy="0"/>
          <a:chOff x="0" y="0"/>
          <a:chExt cx="0" cy="0"/>
        </a:xfrm>
      </p:grpSpPr>
      <p:pic>
        <p:nvPicPr>
          <p:cNvPr id="416" name="Google Shape;416;p61" descr="A picture containing nature&#10;&#10;Description automatically generated"/>
          <p:cNvPicPr preferRelativeResize="0"/>
          <p:nvPr/>
        </p:nvPicPr>
        <p:blipFill rotWithShape="1">
          <a:blip r:embed="rId2">
            <a:alphaModFix/>
          </a:blip>
          <a:srcRect l="70625"/>
          <a:stretch/>
        </p:blipFill>
        <p:spPr>
          <a:xfrm>
            <a:off x="8610600" y="1"/>
            <a:ext cx="3581401" cy="6858001"/>
          </a:xfrm>
          <a:prstGeom prst="rect">
            <a:avLst/>
          </a:prstGeom>
          <a:noFill/>
          <a:ln>
            <a:noFill/>
          </a:ln>
        </p:spPr>
      </p:pic>
      <p:sp>
        <p:nvSpPr>
          <p:cNvPr id="417" name="Google Shape;417;p61"/>
          <p:cNvSpPr/>
          <p:nvPr/>
        </p:nvSpPr>
        <p:spPr>
          <a:xfrm>
            <a:off x="8610600" y="0"/>
            <a:ext cx="3581600" cy="6858000"/>
          </a:xfrm>
          <a:prstGeom prst="rect">
            <a:avLst/>
          </a:prstGeom>
          <a:solidFill>
            <a:srgbClr val="003087">
              <a:alpha val="80000"/>
            </a:srgbClr>
          </a:solidFill>
          <a:ln>
            <a:noFill/>
          </a:ln>
        </p:spPr>
        <p:txBody>
          <a:bodyPr spcFirstLastPara="1" wrap="square" lIns="91433" tIns="45700" rIns="91433" bIns="45700" anchor="ctr" anchorCtr="0">
            <a:noAutofit/>
          </a:bodyPr>
          <a:lstStyle/>
          <a:p>
            <a:pPr marL="0" marR="0" lvl="0" indent="0" algn="ctr" rtl="0">
              <a:spcBef>
                <a:spcPts val="0"/>
              </a:spcBef>
              <a:spcAft>
                <a:spcPts val="0"/>
              </a:spcAft>
              <a:buNone/>
            </a:pPr>
            <a:endParaRPr sz="1867" b="0" i="0" u="none" strike="noStrike" cap="none">
              <a:solidFill>
                <a:schemeClr val="lt1"/>
              </a:solidFill>
              <a:latin typeface="Libre Baskerville"/>
              <a:ea typeface="Libre Baskerville"/>
              <a:cs typeface="Libre Baskerville"/>
              <a:sym typeface="Libre Baskerville"/>
            </a:endParaRPr>
          </a:p>
        </p:txBody>
      </p:sp>
      <p:sp>
        <p:nvSpPr>
          <p:cNvPr id="418" name="Google Shape;418;p61"/>
          <p:cNvSpPr/>
          <p:nvPr/>
        </p:nvSpPr>
        <p:spPr>
          <a:xfrm>
            <a:off x="6388100" y="1019703"/>
            <a:ext cx="2582400" cy="2582400"/>
          </a:xfrm>
          <a:prstGeom prst="ellipse">
            <a:avLst/>
          </a:prstGeom>
          <a:solidFill>
            <a:srgbClr val="0085CA"/>
          </a:solidFill>
          <a:ln>
            <a:noFill/>
          </a:ln>
        </p:spPr>
        <p:txBody>
          <a:bodyPr spcFirstLastPara="1" wrap="square" lIns="91433" tIns="45700" rIns="91433" bIns="45700" anchor="ctr" anchorCtr="0">
            <a:noAutofit/>
          </a:bodyPr>
          <a:lstStyle/>
          <a:p>
            <a:pPr marL="0" marR="0" lvl="0" indent="0" algn="ctr" rtl="0">
              <a:spcBef>
                <a:spcPts val="0"/>
              </a:spcBef>
              <a:spcAft>
                <a:spcPts val="0"/>
              </a:spcAft>
              <a:buNone/>
            </a:pPr>
            <a:endParaRPr sz="1867" b="0" i="0" u="none" strike="noStrike" cap="none">
              <a:solidFill>
                <a:srgbClr val="0085CA"/>
              </a:solidFill>
              <a:latin typeface="Libre Baskerville"/>
              <a:ea typeface="Libre Baskerville"/>
              <a:cs typeface="Libre Baskerville"/>
              <a:sym typeface="Libre Baskerville"/>
            </a:endParaRPr>
          </a:p>
        </p:txBody>
      </p:sp>
      <p:sp>
        <p:nvSpPr>
          <p:cNvPr id="419" name="Google Shape;419;p61"/>
          <p:cNvSpPr txBox="1">
            <a:spLocks noGrp="1"/>
          </p:cNvSpPr>
          <p:nvPr>
            <p:ph type="title"/>
          </p:nvPr>
        </p:nvSpPr>
        <p:spPr>
          <a:xfrm>
            <a:off x="266700" y="1019703"/>
            <a:ext cx="5394000" cy="11860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rgbClr val="003087"/>
              </a:buClr>
              <a:buSzPts val="3300"/>
              <a:buFont typeface="Libre Franklin"/>
              <a:buNone/>
              <a:defRPr sz="4400">
                <a:solidFill>
                  <a:srgbClr val="003087"/>
                </a:solidFill>
                <a:latin typeface="Libre Franklin"/>
                <a:ea typeface="Libre Franklin"/>
                <a:cs typeface="Libre Franklin"/>
                <a:sym typeface="Libre Franklin"/>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20" name="Google Shape;420;p61"/>
          <p:cNvSpPr/>
          <p:nvPr/>
        </p:nvSpPr>
        <p:spPr>
          <a:xfrm>
            <a:off x="7469715" y="2175403"/>
            <a:ext cx="2142000" cy="135600"/>
          </a:xfrm>
          <a:prstGeom prst="rect">
            <a:avLst/>
          </a:prstGeom>
          <a:solidFill>
            <a:srgbClr val="EFEFEF"/>
          </a:solidFill>
          <a:ln>
            <a:noFill/>
          </a:ln>
        </p:spPr>
        <p:txBody>
          <a:bodyPr spcFirstLastPara="1" wrap="square" lIns="91433" tIns="45700" rIns="91433" bIns="45700" anchor="ctr" anchorCtr="0">
            <a:noAutofit/>
          </a:bodyPr>
          <a:lstStyle/>
          <a:p>
            <a:pPr marL="0" marR="0" lvl="0" indent="0" algn="ctr" rtl="0">
              <a:spcBef>
                <a:spcPts val="0"/>
              </a:spcBef>
              <a:spcAft>
                <a:spcPts val="0"/>
              </a:spcAft>
              <a:buNone/>
            </a:pPr>
            <a:endParaRPr sz="1867" b="0" i="0" u="none" strike="noStrike" cap="none">
              <a:solidFill>
                <a:schemeClr val="lt1"/>
              </a:solidFill>
              <a:latin typeface="Libre Baskerville"/>
              <a:ea typeface="Libre Baskerville"/>
              <a:cs typeface="Libre Baskerville"/>
              <a:sym typeface="Libre Baskerville"/>
            </a:endParaRPr>
          </a:p>
        </p:txBody>
      </p:sp>
      <p:pic>
        <p:nvPicPr>
          <p:cNvPr id="421" name="Google Shape;421;p61" descr="Logo&#10;&#10;Description automatically generated"/>
          <p:cNvPicPr preferRelativeResize="0"/>
          <p:nvPr/>
        </p:nvPicPr>
        <p:blipFill rotWithShape="1">
          <a:blip r:embed="rId3">
            <a:alphaModFix/>
          </a:blip>
          <a:srcRect/>
          <a:stretch/>
        </p:blipFill>
        <p:spPr>
          <a:xfrm>
            <a:off x="266701" y="5535807"/>
            <a:ext cx="1065604" cy="1065019"/>
          </a:xfrm>
          <a:prstGeom prst="rect">
            <a:avLst/>
          </a:prstGeom>
          <a:noFill/>
          <a:ln>
            <a:noFill/>
          </a:ln>
        </p:spPr>
      </p:pic>
      <p:sp>
        <p:nvSpPr>
          <p:cNvPr id="422" name="Google Shape;422;p61"/>
          <p:cNvSpPr txBox="1">
            <a:spLocks noGrp="1"/>
          </p:cNvSpPr>
          <p:nvPr>
            <p:ph type="sldNum" idx="12"/>
          </p:nvPr>
        </p:nvSpPr>
        <p:spPr>
          <a:xfrm>
            <a:off x="11409045" y="6333135"/>
            <a:ext cx="731600" cy="524800"/>
          </a:xfrm>
          <a:prstGeom prst="rect">
            <a:avLst/>
          </a:prstGeom>
        </p:spPr>
        <p:txBody>
          <a:bodyPr spcFirstLastPara="1" wrap="square" lIns="68575" tIns="34275" rIns="68575" bIns="34275" anchor="t" anchorCtr="0">
            <a:noAutofit/>
          </a:bodyPr>
          <a:lstStyle>
            <a:lvl1pPr lvl="0" rtl="0">
              <a:buNone/>
              <a:defRPr sz="1733">
                <a:solidFill>
                  <a:srgbClr val="76838B"/>
                </a:solidFill>
              </a:defRPr>
            </a:lvl1pPr>
            <a:lvl2pPr lvl="1" rtl="0">
              <a:buNone/>
              <a:defRPr sz="1733">
                <a:solidFill>
                  <a:srgbClr val="76838B"/>
                </a:solidFill>
              </a:defRPr>
            </a:lvl2pPr>
            <a:lvl3pPr lvl="2" rtl="0">
              <a:buNone/>
              <a:defRPr sz="1733">
                <a:solidFill>
                  <a:srgbClr val="76838B"/>
                </a:solidFill>
              </a:defRPr>
            </a:lvl3pPr>
            <a:lvl4pPr lvl="3" rtl="0">
              <a:buNone/>
              <a:defRPr sz="1733">
                <a:solidFill>
                  <a:srgbClr val="76838B"/>
                </a:solidFill>
              </a:defRPr>
            </a:lvl4pPr>
            <a:lvl5pPr lvl="4" rtl="0">
              <a:buNone/>
              <a:defRPr sz="1733">
                <a:solidFill>
                  <a:srgbClr val="76838B"/>
                </a:solidFill>
              </a:defRPr>
            </a:lvl5pPr>
            <a:lvl6pPr lvl="5" rtl="0">
              <a:buNone/>
              <a:defRPr sz="1733">
                <a:solidFill>
                  <a:srgbClr val="76838B"/>
                </a:solidFill>
              </a:defRPr>
            </a:lvl6pPr>
            <a:lvl7pPr lvl="6" rtl="0">
              <a:buNone/>
              <a:defRPr sz="1733">
                <a:solidFill>
                  <a:srgbClr val="76838B"/>
                </a:solidFill>
              </a:defRPr>
            </a:lvl7pPr>
            <a:lvl8pPr lvl="7" rtl="0">
              <a:buNone/>
              <a:defRPr sz="1733">
                <a:solidFill>
                  <a:srgbClr val="76838B"/>
                </a:solidFill>
              </a:defRPr>
            </a:lvl8pPr>
            <a:lvl9pPr lvl="8" rtl="0">
              <a:buNone/>
              <a:defRPr sz="1733">
                <a:solidFill>
                  <a:srgbClr val="76838B"/>
                </a:solidFil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359211262"/>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matchingName="Content with Caption">
  <p:cSld name="Content with Caption">
    <p:bg>
      <p:bgPr>
        <a:solidFill>
          <a:srgbClr val="FFFFFF"/>
        </a:solidFill>
        <a:effectLst/>
      </p:bgPr>
    </p:bg>
    <p:spTree>
      <p:nvGrpSpPr>
        <p:cNvPr id="1" name="Shape 423"/>
        <p:cNvGrpSpPr/>
        <p:nvPr/>
      </p:nvGrpSpPr>
      <p:grpSpPr>
        <a:xfrm>
          <a:off x="0" y="0"/>
          <a:ext cx="0" cy="0"/>
          <a:chOff x="0" y="0"/>
          <a:chExt cx="0" cy="0"/>
        </a:xfrm>
      </p:grpSpPr>
      <p:pic>
        <p:nvPicPr>
          <p:cNvPr id="424" name="Google Shape;424;p62" descr="A picture containing nature&#10;&#10;Description automatically generated"/>
          <p:cNvPicPr preferRelativeResize="0"/>
          <p:nvPr/>
        </p:nvPicPr>
        <p:blipFill rotWithShape="1">
          <a:blip r:embed="rId2">
            <a:alphaModFix/>
          </a:blip>
          <a:srcRect/>
          <a:stretch/>
        </p:blipFill>
        <p:spPr>
          <a:xfrm>
            <a:off x="0" y="-1"/>
            <a:ext cx="12192003" cy="6858001"/>
          </a:xfrm>
          <a:prstGeom prst="rect">
            <a:avLst/>
          </a:prstGeom>
          <a:noFill/>
          <a:ln>
            <a:noFill/>
          </a:ln>
        </p:spPr>
      </p:pic>
      <p:sp>
        <p:nvSpPr>
          <p:cNvPr id="425" name="Google Shape;425;p62"/>
          <p:cNvSpPr>
            <a:spLocks noGrp="1"/>
          </p:cNvSpPr>
          <p:nvPr>
            <p:ph type="pic" idx="2"/>
          </p:nvPr>
        </p:nvSpPr>
        <p:spPr>
          <a:xfrm>
            <a:off x="-5727" y="0"/>
            <a:ext cx="4916000" cy="6858000"/>
          </a:xfrm>
          <a:prstGeom prst="rect">
            <a:avLst/>
          </a:prstGeom>
          <a:solidFill>
            <a:srgbClr val="FFFFFF"/>
          </a:solidFill>
          <a:ln>
            <a:noFill/>
          </a:ln>
        </p:spPr>
      </p:sp>
      <p:sp>
        <p:nvSpPr>
          <p:cNvPr id="426" name="Google Shape;426;p62"/>
          <p:cNvSpPr/>
          <p:nvPr/>
        </p:nvSpPr>
        <p:spPr>
          <a:xfrm>
            <a:off x="4910085" y="0"/>
            <a:ext cx="7282000" cy="6858000"/>
          </a:xfrm>
          <a:prstGeom prst="rect">
            <a:avLst/>
          </a:prstGeom>
          <a:solidFill>
            <a:srgbClr val="003087">
              <a:alpha val="80000"/>
            </a:srgbClr>
          </a:solidFill>
          <a:ln>
            <a:noFill/>
          </a:ln>
        </p:spPr>
        <p:txBody>
          <a:bodyPr spcFirstLastPara="1" wrap="square" lIns="91433" tIns="45700" rIns="91433" bIns="45700" anchor="ctr" anchorCtr="0">
            <a:noAutofit/>
          </a:bodyPr>
          <a:lstStyle/>
          <a:p>
            <a:pPr marL="0" marR="0" lvl="0" indent="0" algn="ctr" rtl="0">
              <a:spcBef>
                <a:spcPts val="0"/>
              </a:spcBef>
              <a:spcAft>
                <a:spcPts val="0"/>
              </a:spcAft>
              <a:buNone/>
            </a:pPr>
            <a:endParaRPr sz="1867" b="0" i="0" u="none" strike="noStrike" cap="none">
              <a:solidFill>
                <a:schemeClr val="lt1"/>
              </a:solidFill>
              <a:latin typeface="Libre Baskerville"/>
              <a:ea typeface="Libre Baskerville"/>
              <a:cs typeface="Libre Baskerville"/>
              <a:sym typeface="Libre Baskerville"/>
            </a:endParaRPr>
          </a:p>
        </p:txBody>
      </p:sp>
      <p:sp>
        <p:nvSpPr>
          <p:cNvPr id="427" name="Google Shape;427;p62"/>
          <p:cNvSpPr txBox="1">
            <a:spLocks noGrp="1"/>
          </p:cNvSpPr>
          <p:nvPr>
            <p:ph type="title"/>
          </p:nvPr>
        </p:nvSpPr>
        <p:spPr>
          <a:xfrm>
            <a:off x="5853945" y="1872455"/>
            <a:ext cx="5394000" cy="11860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rgbClr val="EFEFEF"/>
              </a:buClr>
              <a:buSzPts val="5400"/>
              <a:buFont typeface="Libre Franklin"/>
              <a:buNone/>
              <a:defRPr sz="7200">
                <a:solidFill>
                  <a:srgbClr val="EFEFEF"/>
                </a:solidFill>
                <a:latin typeface="Libre Franklin"/>
                <a:ea typeface="Libre Franklin"/>
                <a:cs typeface="Libre Franklin"/>
                <a:sym typeface="Libre Franklin"/>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28" name="Google Shape;428;p62"/>
          <p:cNvSpPr txBox="1">
            <a:spLocks noGrp="1"/>
          </p:cNvSpPr>
          <p:nvPr>
            <p:ph type="body" idx="1"/>
          </p:nvPr>
        </p:nvSpPr>
        <p:spPr>
          <a:xfrm>
            <a:off x="5853945" y="3058371"/>
            <a:ext cx="5394000" cy="2840000"/>
          </a:xfrm>
          <a:prstGeom prst="rect">
            <a:avLst/>
          </a:prstGeom>
          <a:noFill/>
          <a:ln>
            <a:noFill/>
          </a:ln>
        </p:spPr>
        <p:txBody>
          <a:bodyPr spcFirstLastPara="1" wrap="square" lIns="68575" tIns="34275" rIns="68575" bIns="34275" anchor="t" anchorCtr="0">
            <a:normAutofit/>
          </a:bodyPr>
          <a:lstStyle>
            <a:lvl1pPr marL="609585" lvl="0" indent="-304792" algn="l" rtl="0">
              <a:lnSpc>
                <a:spcPct val="90000"/>
              </a:lnSpc>
              <a:spcBef>
                <a:spcPts val="1067"/>
              </a:spcBef>
              <a:spcAft>
                <a:spcPts val="0"/>
              </a:spcAft>
              <a:buClr>
                <a:srgbClr val="EFEFEF"/>
              </a:buClr>
              <a:buSzPts val="1800"/>
              <a:buNone/>
              <a:defRPr sz="2400">
                <a:solidFill>
                  <a:srgbClr val="EFEFEF"/>
                </a:solidFill>
                <a:latin typeface="Libre Franklin"/>
                <a:ea typeface="Libre Franklin"/>
                <a:cs typeface="Libre Franklin"/>
                <a:sym typeface="Libre Franklin"/>
              </a:defRPr>
            </a:lvl1pPr>
            <a:lvl2pPr marL="1219170" lvl="1" indent="-304792" algn="l" rtl="0">
              <a:lnSpc>
                <a:spcPct val="90000"/>
              </a:lnSpc>
              <a:spcBef>
                <a:spcPts val="533"/>
              </a:spcBef>
              <a:spcAft>
                <a:spcPts val="0"/>
              </a:spcAft>
              <a:buClr>
                <a:srgbClr val="76838B"/>
              </a:buClr>
              <a:buSzPts val="1100"/>
              <a:buNone/>
              <a:defRPr sz="1467"/>
            </a:lvl2pPr>
            <a:lvl3pPr marL="1828754" lvl="2" indent="-304792" algn="l" rtl="0">
              <a:lnSpc>
                <a:spcPct val="90000"/>
              </a:lnSpc>
              <a:spcBef>
                <a:spcPts val="533"/>
              </a:spcBef>
              <a:spcAft>
                <a:spcPts val="0"/>
              </a:spcAft>
              <a:buClr>
                <a:srgbClr val="76838B"/>
              </a:buClr>
              <a:buSzPts val="900"/>
              <a:buNone/>
              <a:defRPr sz="1200"/>
            </a:lvl3pPr>
            <a:lvl4pPr marL="2438339" lvl="3" indent="-304792" algn="l" rtl="0">
              <a:lnSpc>
                <a:spcPct val="90000"/>
              </a:lnSpc>
              <a:spcBef>
                <a:spcPts val="533"/>
              </a:spcBef>
              <a:spcAft>
                <a:spcPts val="0"/>
              </a:spcAft>
              <a:buClr>
                <a:srgbClr val="76838B"/>
              </a:buClr>
              <a:buSzPts val="800"/>
              <a:buNone/>
              <a:defRPr sz="1067"/>
            </a:lvl4pPr>
            <a:lvl5pPr marL="3047924" lvl="4" indent="-304792" algn="l" rtl="0">
              <a:lnSpc>
                <a:spcPct val="90000"/>
              </a:lnSpc>
              <a:spcBef>
                <a:spcPts val="533"/>
              </a:spcBef>
              <a:spcAft>
                <a:spcPts val="0"/>
              </a:spcAft>
              <a:buClr>
                <a:srgbClr val="76838B"/>
              </a:buClr>
              <a:buSzPts val="800"/>
              <a:buNone/>
              <a:defRPr sz="1067"/>
            </a:lvl5pPr>
            <a:lvl6pPr marL="3657509" lvl="5" indent="-304792" algn="l" rtl="0">
              <a:lnSpc>
                <a:spcPct val="90000"/>
              </a:lnSpc>
              <a:spcBef>
                <a:spcPts val="533"/>
              </a:spcBef>
              <a:spcAft>
                <a:spcPts val="0"/>
              </a:spcAft>
              <a:buClr>
                <a:schemeClr val="dk1"/>
              </a:buClr>
              <a:buSzPts val="800"/>
              <a:buNone/>
              <a:defRPr sz="1067"/>
            </a:lvl6pPr>
            <a:lvl7pPr marL="4267093" lvl="6" indent="-304792" algn="l" rtl="0">
              <a:lnSpc>
                <a:spcPct val="90000"/>
              </a:lnSpc>
              <a:spcBef>
                <a:spcPts val="533"/>
              </a:spcBef>
              <a:spcAft>
                <a:spcPts val="0"/>
              </a:spcAft>
              <a:buClr>
                <a:schemeClr val="dk1"/>
              </a:buClr>
              <a:buSzPts val="800"/>
              <a:buNone/>
              <a:defRPr sz="1067"/>
            </a:lvl7pPr>
            <a:lvl8pPr marL="4876678" lvl="7" indent="-304792" algn="l" rtl="0">
              <a:lnSpc>
                <a:spcPct val="90000"/>
              </a:lnSpc>
              <a:spcBef>
                <a:spcPts val="533"/>
              </a:spcBef>
              <a:spcAft>
                <a:spcPts val="0"/>
              </a:spcAft>
              <a:buClr>
                <a:schemeClr val="dk1"/>
              </a:buClr>
              <a:buSzPts val="800"/>
              <a:buNone/>
              <a:defRPr sz="1067"/>
            </a:lvl8pPr>
            <a:lvl9pPr marL="5486263" lvl="8" indent="-304792" algn="l" rtl="0">
              <a:lnSpc>
                <a:spcPct val="90000"/>
              </a:lnSpc>
              <a:spcBef>
                <a:spcPts val="533"/>
              </a:spcBef>
              <a:spcAft>
                <a:spcPts val="0"/>
              </a:spcAft>
              <a:buClr>
                <a:schemeClr val="dk1"/>
              </a:buClr>
              <a:buSzPts val="800"/>
              <a:buNone/>
              <a:defRPr sz="1067"/>
            </a:lvl9pPr>
          </a:lstStyle>
          <a:p>
            <a:endParaRPr/>
          </a:p>
        </p:txBody>
      </p:sp>
      <p:pic>
        <p:nvPicPr>
          <p:cNvPr id="429" name="Google Shape;429;p62" descr="Logo&#10;&#10;Description automatically generated"/>
          <p:cNvPicPr preferRelativeResize="0"/>
          <p:nvPr/>
        </p:nvPicPr>
        <p:blipFill rotWithShape="1">
          <a:blip r:embed="rId3">
            <a:alphaModFix/>
          </a:blip>
          <a:srcRect/>
          <a:stretch/>
        </p:blipFill>
        <p:spPr>
          <a:xfrm>
            <a:off x="266701" y="5535807"/>
            <a:ext cx="1065604" cy="1065019"/>
          </a:xfrm>
          <a:prstGeom prst="rect">
            <a:avLst/>
          </a:prstGeom>
          <a:noFill/>
          <a:ln>
            <a:noFill/>
          </a:ln>
        </p:spPr>
      </p:pic>
      <p:sp>
        <p:nvSpPr>
          <p:cNvPr id="430" name="Google Shape;430;p62"/>
          <p:cNvSpPr txBox="1">
            <a:spLocks noGrp="1"/>
          </p:cNvSpPr>
          <p:nvPr>
            <p:ph type="sldNum" idx="12"/>
          </p:nvPr>
        </p:nvSpPr>
        <p:spPr>
          <a:xfrm>
            <a:off x="11409045" y="6333135"/>
            <a:ext cx="731600" cy="524800"/>
          </a:xfrm>
          <a:prstGeom prst="rect">
            <a:avLst/>
          </a:prstGeom>
        </p:spPr>
        <p:txBody>
          <a:bodyPr spcFirstLastPara="1" wrap="square" lIns="68575" tIns="34275" rIns="68575" bIns="34275" anchor="t" anchorCtr="0">
            <a:noAutofit/>
          </a:bodyPr>
          <a:lstStyle>
            <a:lvl1pPr lvl="0" rtl="0">
              <a:buNone/>
              <a:defRPr sz="1733">
                <a:solidFill>
                  <a:srgbClr val="EFEFEF"/>
                </a:solidFill>
                <a:latin typeface="Libre Franklin"/>
                <a:ea typeface="Libre Franklin"/>
                <a:cs typeface="Libre Franklin"/>
                <a:sym typeface="Libre Franklin"/>
              </a:defRPr>
            </a:lvl1pPr>
            <a:lvl2pPr lvl="1" rtl="0">
              <a:buNone/>
              <a:defRPr sz="1733">
                <a:solidFill>
                  <a:srgbClr val="EFEFEF"/>
                </a:solidFill>
                <a:latin typeface="Libre Franklin"/>
                <a:ea typeface="Libre Franklin"/>
                <a:cs typeface="Libre Franklin"/>
                <a:sym typeface="Libre Franklin"/>
              </a:defRPr>
            </a:lvl2pPr>
            <a:lvl3pPr lvl="2" rtl="0">
              <a:buNone/>
              <a:defRPr sz="1733">
                <a:solidFill>
                  <a:srgbClr val="EFEFEF"/>
                </a:solidFill>
                <a:latin typeface="Libre Franklin"/>
                <a:ea typeface="Libre Franklin"/>
                <a:cs typeface="Libre Franklin"/>
                <a:sym typeface="Libre Franklin"/>
              </a:defRPr>
            </a:lvl3pPr>
            <a:lvl4pPr lvl="3" rtl="0">
              <a:buNone/>
              <a:defRPr sz="1733">
                <a:solidFill>
                  <a:srgbClr val="EFEFEF"/>
                </a:solidFill>
                <a:latin typeface="Libre Franklin"/>
                <a:ea typeface="Libre Franklin"/>
                <a:cs typeface="Libre Franklin"/>
                <a:sym typeface="Libre Franklin"/>
              </a:defRPr>
            </a:lvl4pPr>
            <a:lvl5pPr lvl="4" rtl="0">
              <a:buNone/>
              <a:defRPr sz="1733">
                <a:solidFill>
                  <a:srgbClr val="EFEFEF"/>
                </a:solidFill>
                <a:latin typeface="Libre Franklin"/>
                <a:ea typeface="Libre Franklin"/>
                <a:cs typeface="Libre Franklin"/>
                <a:sym typeface="Libre Franklin"/>
              </a:defRPr>
            </a:lvl5pPr>
            <a:lvl6pPr lvl="5" rtl="0">
              <a:buNone/>
              <a:defRPr sz="1733">
                <a:solidFill>
                  <a:srgbClr val="EFEFEF"/>
                </a:solidFill>
                <a:latin typeface="Libre Franklin"/>
                <a:ea typeface="Libre Franklin"/>
                <a:cs typeface="Libre Franklin"/>
                <a:sym typeface="Libre Franklin"/>
              </a:defRPr>
            </a:lvl6pPr>
            <a:lvl7pPr lvl="6" rtl="0">
              <a:buNone/>
              <a:defRPr sz="1733">
                <a:solidFill>
                  <a:srgbClr val="EFEFEF"/>
                </a:solidFill>
                <a:latin typeface="Libre Franklin"/>
                <a:ea typeface="Libre Franklin"/>
                <a:cs typeface="Libre Franklin"/>
                <a:sym typeface="Libre Franklin"/>
              </a:defRPr>
            </a:lvl7pPr>
            <a:lvl8pPr lvl="7" rtl="0">
              <a:buNone/>
              <a:defRPr sz="1733">
                <a:solidFill>
                  <a:srgbClr val="EFEFEF"/>
                </a:solidFill>
                <a:latin typeface="Libre Franklin"/>
                <a:ea typeface="Libre Franklin"/>
                <a:cs typeface="Libre Franklin"/>
                <a:sym typeface="Libre Franklin"/>
              </a:defRPr>
            </a:lvl8pPr>
            <a:lvl9pPr lvl="8" rtl="0">
              <a:buNone/>
              <a:defRPr sz="1733">
                <a:solidFill>
                  <a:srgbClr val="EFEFEF"/>
                </a:solidFill>
                <a:latin typeface="Libre Franklin"/>
                <a:ea typeface="Libre Franklin"/>
                <a:cs typeface="Libre Franklin"/>
                <a:sym typeface="Libre Franklin"/>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86964906"/>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matchingName="Quote Slide">
  <p:cSld name="Quote Slide">
    <p:bg>
      <p:bgPr>
        <a:solidFill>
          <a:srgbClr val="FFFFFF"/>
        </a:solidFill>
        <a:effectLst/>
      </p:bgPr>
    </p:bg>
    <p:spTree>
      <p:nvGrpSpPr>
        <p:cNvPr id="1" name="Shape 431"/>
        <p:cNvGrpSpPr/>
        <p:nvPr/>
      </p:nvGrpSpPr>
      <p:grpSpPr>
        <a:xfrm>
          <a:off x="0" y="0"/>
          <a:ext cx="0" cy="0"/>
          <a:chOff x="0" y="0"/>
          <a:chExt cx="0" cy="0"/>
        </a:xfrm>
      </p:grpSpPr>
      <p:pic>
        <p:nvPicPr>
          <p:cNvPr id="432" name="Google Shape;432;p63" descr="A picture containing nature&#10;&#10;Description automatically generated"/>
          <p:cNvPicPr preferRelativeResize="0"/>
          <p:nvPr/>
        </p:nvPicPr>
        <p:blipFill rotWithShape="1">
          <a:blip r:embed="rId2">
            <a:alphaModFix/>
          </a:blip>
          <a:srcRect/>
          <a:stretch/>
        </p:blipFill>
        <p:spPr>
          <a:xfrm>
            <a:off x="0" y="-1"/>
            <a:ext cx="12192003" cy="6858001"/>
          </a:xfrm>
          <a:prstGeom prst="rect">
            <a:avLst/>
          </a:prstGeom>
          <a:noFill/>
          <a:ln>
            <a:noFill/>
          </a:ln>
        </p:spPr>
      </p:pic>
      <p:pic>
        <p:nvPicPr>
          <p:cNvPr id="433" name="Google Shape;433;p63" descr="A picture containing shape&#10;&#10;Description automatically generated"/>
          <p:cNvPicPr preferRelativeResize="0"/>
          <p:nvPr/>
        </p:nvPicPr>
        <p:blipFill rotWithShape="1">
          <a:blip r:embed="rId3">
            <a:alphaModFix amt="80000"/>
          </a:blip>
          <a:srcRect/>
          <a:stretch/>
        </p:blipFill>
        <p:spPr>
          <a:xfrm>
            <a:off x="0" y="1"/>
            <a:ext cx="12191995" cy="6858001"/>
          </a:xfrm>
          <a:prstGeom prst="rect">
            <a:avLst/>
          </a:prstGeom>
          <a:noFill/>
          <a:ln>
            <a:noFill/>
          </a:ln>
        </p:spPr>
      </p:pic>
      <p:sp>
        <p:nvSpPr>
          <p:cNvPr id="434" name="Google Shape;434;p63"/>
          <p:cNvSpPr txBox="1">
            <a:spLocks noGrp="1"/>
          </p:cNvSpPr>
          <p:nvPr>
            <p:ph type="title"/>
          </p:nvPr>
        </p:nvSpPr>
        <p:spPr>
          <a:xfrm>
            <a:off x="6367165" y="1355179"/>
            <a:ext cx="5106000" cy="34448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rgbClr val="EFEFEF"/>
              </a:buClr>
              <a:buSzPts val="3300"/>
              <a:buFont typeface="Libre Franklin"/>
              <a:buNone/>
              <a:defRPr sz="4400">
                <a:solidFill>
                  <a:srgbClr val="EFEFEF"/>
                </a:solidFill>
                <a:latin typeface="Libre Franklin"/>
                <a:ea typeface="Libre Franklin"/>
                <a:cs typeface="Libre Franklin"/>
                <a:sym typeface="Libre Franklin"/>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35" name="Google Shape;435;p63"/>
          <p:cNvSpPr txBox="1">
            <a:spLocks noGrp="1"/>
          </p:cNvSpPr>
          <p:nvPr>
            <p:ph type="body" idx="1"/>
          </p:nvPr>
        </p:nvSpPr>
        <p:spPr>
          <a:xfrm>
            <a:off x="8863243" y="5337359"/>
            <a:ext cx="2610000" cy="463200"/>
          </a:xfrm>
          <a:prstGeom prst="rect">
            <a:avLst/>
          </a:prstGeom>
          <a:noFill/>
          <a:ln>
            <a:noFill/>
          </a:ln>
        </p:spPr>
        <p:txBody>
          <a:bodyPr spcFirstLastPara="1" wrap="square" lIns="68575" tIns="34275" rIns="68575" bIns="34275" anchor="t" anchorCtr="0">
            <a:normAutofit/>
          </a:bodyPr>
          <a:lstStyle>
            <a:lvl1pPr marL="609585" lvl="0" indent="-304792" algn="r" rtl="0">
              <a:lnSpc>
                <a:spcPct val="90000"/>
              </a:lnSpc>
              <a:spcBef>
                <a:spcPts val="1067"/>
              </a:spcBef>
              <a:spcAft>
                <a:spcPts val="0"/>
              </a:spcAft>
              <a:buClr>
                <a:srgbClr val="003087"/>
              </a:buClr>
              <a:buSzPts val="1800"/>
              <a:buNone/>
              <a:defRPr sz="2400">
                <a:solidFill>
                  <a:srgbClr val="003087"/>
                </a:solidFill>
                <a:latin typeface="Libre Franklin"/>
                <a:ea typeface="Libre Franklin"/>
                <a:cs typeface="Libre Franklin"/>
                <a:sym typeface="Libre Franklin"/>
              </a:defRPr>
            </a:lvl1pPr>
            <a:lvl2pPr marL="1219170" lvl="1" indent="-423323" algn="l" rtl="0">
              <a:lnSpc>
                <a:spcPct val="90000"/>
              </a:lnSpc>
              <a:spcBef>
                <a:spcPts val="533"/>
              </a:spcBef>
              <a:spcAft>
                <a:spcPts val="0"/>
              </a:spcAft>
              <a:buClr>
                <a:srgbClr val="76838B"/>
              </a:buClr>
              <a:buSzPts val="1400"/>
              <a:buChar char="•"/>
              <a:defRPr/>
            </a:lvl2pPr>
            <a:lvl3pPr marL="1828754" lvl="2" indent="-423323" algn="l" rtl="0">
              <a:lnSpc>
                <a:spcPct val="90000"/>
              </a:lnSpc>
              <a:spcBef>
                <a:spcPts val="533"/>
              </a:spcBef>
              <a:spcAft>
                <a:spcPts val="0"/>
              </a:spcAft>
              <a:buClr>
                <a:srgbClr val="76838B"/>
              </a:buClr>
              <a:buSzPts val="1400"/>
              <a:buChar char="•"/>
              <a:defRPr/>
            </a:lvl3pPr>
            <a:lvl4pPr marL="2438339" lvl="3" indent="-423323" algn="l" rtl="0">
              <a:lnSpc>
                <a:spcPct val="90000"/>
              </a:lnSpc>
              <a:spcBef>
                <a:spcPts val="533"/>
              </a:spcBef>
              <a:spcAft>
                <a:spcPts val="0"/>
              </a:spcAft>
              <a:buClr>
                <a:srgbClr val="76838B"/>
              </a:buClr>
              <a:buSzPts val="1400"/>
              <a:buChar char="•"/>
              <a:defRPr/>
            </a:lvl4pPr>
            <a:lvl5pPr marL="3047924" lvl="4" indent="-423323" algn="l" rtl="0">
              <a:lnSpc>
                <a:spcPct val="90000"/>
              </a:lnSpc>
              <a:spcBef>
                <a:spcPts val="533"/>
              </a:spcBef>
              <a:spcAft>
                <a:spcPts val="0"/>
              </a:spcAft>
              <a:buClr>
                <a:srgbClr val="76838B"/>
              </a:buClr>
              <a:buSzPts val="1400"/>
              <a:buChar char="•"/>
              <a:defRPr/>
            </a:lvl5pPr>
            <a:lvl6pPr marL="3657509" lvl="5" indent="-423323" algn="l" rtl="0">
              <a:lnSpc>
                <a:spcPct val="90000"/>
              </a:lnSpc>
              <a:spcBef>
                <a:spcPts val="533"/>
              </a:spcBef>
              <a:spcAft>
                <a:spcPts val="0"/>
              </a:spcAft>
              <a:buClr>
                <a:schemeClr val="dk1"/>
              </a:buClr>
              <a:buSzPts val="1400"/>
              <a:buChar char="•"/>
              <a:defRPr/>
            </a:lvl6pPr>
            <a:lvl7pPr marL="4267093" lvl="6" indent="-423323" algn="l" rtl="0">
              <a:lnSpc>
                <a:spcPct val="90000"/>
              </a:lnSpc>
              <a:spcBef>
                <a:spcPts val="533"/>
              </a:spcBef>
              <a:spcAft>
                <a:spcPts val="0"/>
              </a:spcAft>
              <a:buClr>
                <a:schemeClr val="dk1"/>
              </a:buClr>
              <a:buSzPts val="1400"/>
              <a:buChar char="•"/>
              <a:defRPr/>
            </a:lvl7pPr>
            <a:lvl8pPr marL="4876678" lvl="7" indent="-423323" algn="l" rtl="0">
              <a:lnSpc>
                <a:spcPct val="90000"/>
              </a:lnSpc>
              <a:spcBef>
                <a:spcPts val="533"/>
              </a:spcBef>
              <a:spcAft>
                <a:spcPts val="0"/>
              </a:spcAft>
              <a:buClr>
                <a:schemeClr val="dk1"/>
              </a:buClr>
              <a:buSzPts val="1400"/>
              <a:buChar char="•"/>
              <a:defRPr/>
            </a:lvl8pPr>
            <a:lvl9pPr marL="5486263" lvl="8" indent="-423323" algn="l" rtl="0">
              <a:lnSpc>
                <a:spcPct val="90000"/>
              </a:lnSpc>
              <a:spcBef>
                <a:spcPts val="533"/>
              </a:spcBef>
              <a:spcAft>
                <a:spcPts val="0"/>
              </a:spcAft>
              <a:buClr>
                <a:schemeClr val="dk1"/>
              </a:buClr>
              <a:buSzPts val="1400"/>
              <a:buChar char="•"/>
              <a:defRPr/>
            </a:lvl9pPr>
          </a:lstStyle>
          <a:p>
            <a:endParaRPr/>
          </a:p>
        </p:txBody>
      </p:sp>
      <p:sp>
        <p:nvSpPr>
          <p:cNvPr id="436" name="Google Shape;436;p63"/>
          <p:cNvSpPr txBox="1"/>
          <p:nvPr/>
        </p:nvSpPr>
        <p:spPr>
          <a:xfrm>
            <a:off x="5914959" y="955130"/>
            <a:ext cx="904400" cy="2246729"/>
          </a:xfrm>
          <a:prstGeom prst="rect">
            <a:avLst/>
          </a:prstGeom>
          <a:noFill/>
          <a:ln>
            <a:noFill/>
          </a:ln>
        </p:spPr>
        <p:txBody>
          <a:bodyPr spcFirstLastPara="1" wrap="square" lIns="91433" tIns="45700" rIns="91433" bIns="45700" anchor="t" anchorCtr="0">
            <a:spAutoFit/>
          </a:bodyPr>
          <a:lstStyle/>
          <a:p>
            <a:pPr marL="0" marR="0" lvl="0" indent="0" algn="l" rtl="0">
              <a:spcBef>
                <a:spcPts val="0"/>
              </a:spcBef>
              <a:spcAft>
                <a:spcPts val="0"/>
              </a:spcAft>
              <a:buNone/>
            </a:pPr>
            <a:r>
              <a:rPr lang="en" sz="14000" b="0" i="0" u="none" strike="noStrike" cap="none">
                <a:solidFill>
                  <a:srgbClr val="003087"/>
                </a:solidFill>
                <a:latin typeface="Libre Franklin"/>
                <a:ea typeface="Libre Franklin"/>
                <a:cs typeface="Libre Franklin"/>
                <a:sym typeface="Libre Franklin"/>
              </a:rPr>
              <a:t>“</a:t>
            </a:r>
            <a:endParaRPr sz="14000">
              <a:solidFill>
                <a:srgbClr val="003087"/>
              </a:solidFill>
              <a:latin typeface="Libre Franklin"/>
              <a:ea typeface="Libre Franklin"/>
              <a:cs typeface="Libre Franklin"/>
              <a:sym typeface="Libre Franklin"/>
            </a:endParaRPr>
          </a:p>
        </p:txBody>
      </p:sp>
      <p:sp>
        <p:nvSpPr>
          <p:cNvPr id="437" name="Google Shape;437;p63"/>
          <p:cNvSpPr txBox="1"/>
          <p:nvPr/>
        </p:nvSpPr>
        <p:spPr>
          <a:xfrm rot="10800000">
            <a:off x="11020900" y="2953140"/>
            <a:ext cx="904400" cy="2246729"/>
          </a:xfrm>
          <a:prstGeom prst="rect">
            <a:avLst/>
          </a:prstGeom>
          <a:noFill/>
          <a:ln>
            <a:noFill/>
          </a:ln>
        </p:spPr>
        <p:txBody>
          <a:bodyPr spcFirstLastPara="1" wrap="square" lIns="91433" tIns="45700" rIns="91433" bIns="45700" anchor="t" anchorCtr="0">
            <a:spAutoFit/>
          </a:bodyPr>
          <a:lstStyle/>
          <a:p>
            <a:pPr marL="0" marR="0" lvl="0" indent="0" algn="l" rtl="0">
              <a:spcBef>
                <a:spcPts val="0"/>
              </a:spcBef>
              <a:spcAft>
                <a:spcPts val="0"/>
              </a:spcAft>
              <a:buNone/>
            </a:pPr>
            <a:r>
              <a:rPr lang="en" sz="14000">
                <a:solidFill>
                  <a:srgbClr val="003087"/>
                </a:solidFill>
                <a:latin typeface="Libre Franklin"/>
                <a:ea typeface="Libre Franklin"/>
                <a:cs typeface="Libre Franklin"/>
                <a:sym typeface="Libre Franklin"/>
              </a:rPr>
              <a:t>“</a:t>
            </a:r>
            <a:endParaRPr sz="14000">
              <a:solidFill>
                <a:srgbClr val="003087"/>
              </a:solidFill>
              <a:latin typeface="Libre Franklin"/>
              <a:ea typeface="Libre Franklin"/>
              <a:cs typeface="Libre Franklin"/>
              <a:sym typeface="Libre Franklin"/>
            </a:endParaRPr>
          </a:p>
        </p:txBody>
      </p:sp>
      <p:pic>
        <p:nvPicPr>
          <p:cNvPr id="438" name="Google Shape;438;p63" descr="Logo&#10;&#10;Description automatically generated"/>
          <p:cNvPicPr preferRelativeResize="0"/>
          <p:nvPr/>
        </p:nvPicPr>
        <p:blipFill rotWithShape="1">
          <a:blip r:embed="rId4">
            <a:alphaModFix/>
          </a:blip>
          <a:srcRect/>
          <a:stretch/>
        </p:blipFill>
        <p:spPr>
          <a:xfrm>
            <a:off x="266701" y="5535807"/>
            <a:ext cx="1065604" cy="1065019"/>
          </a:xfrm>
          <a:prstGeom prst="rect">
            <a:avLst/>
          </a:prstGeom>
          <a:noFill/>
          <a:ln>
            <a:noFill/>
          </a:ln>
        </p:spPr>
      </p:pic>
      <p:pic>
        <p:nvPicPr>
          <p:cNvPr id="439" name="Google Shape;439;p63"/>
          <p:cNvPicPr preferRelativeResize="0"/>
          <p:nvPr/>
        </p:nvPicPr>
        <p:blipFill rotWithShape="1">
          <a:blip r:embed="rId5">
            <a:alphaModFix/>
          </a:blip>
          <a:srcRect/>
          <a:stretch/>
        </p:blipFill>
        <p:spPr>
          <a:xfrm>
            <a:off x="0" y="0"/>
            <a:ext cx="12191995" cy="6860773"/>
          </a:xfrm>
          <a:prstGeom prst="rect">
            <a:avLst/>
          </a:prstGeom>
          <a:noFill/>
          <a:ln>
            <a:noFill/>
          </a:ln>
        </p:spPr>
      </p:pic>
      <p:sp>
        <p:nvSpPr>
          <p:cNvPr id="440" name="Google Shape;440;p63"/>
          <p:cNvSpPr txBox="1">
            <a:spLocks noGrp="1"/>
          </p:cNvSpPr>
          <p:nvPr>
            <p:ph type="sldNum" idx="12"/>
          </p:nvPr>
        </p:nvSpPr>
        <p:spPr>
          <a:xfrm>
            <a:off x="11409045" y="6333135"/>
            <a:ext cx="731600" cy="524800"/>
          </a:xfrm>
          <a:prstGeom prst="rect">
            <a:avLst/>
          </a:prstGeom>
        </p:spPr>
        <p:txBody>
          <a:bodyPr spcFirstLastPara="1" wrap="square" lIns="68575" tIns="34275" rIns="68575" bIns="34275" anchor="t" anchorCtr="0">
            <a:noAutofit/>
          </a:bodyPr>
          <a:lstStyle>
            <a:lvl1pPr lvl="0" rtl="0">
              <a:buNone/>
              <a:defRPr sz="1733">
                <a:solidFill>
                  <a:srgbClr val="003087"/>
                </a:solidFill>
                <a:latin typeface="Libre Franklin"/>
                <a:ea typeface="Libre Franklin"/>
                <a:cs typeface="Libre Franklin"/>
                <a:sym typeface="Libre Franklin"/>
              </a:defRPr>
            </a:lvl1pPr>
            <a:lvl2pPr lvl="1" rtl="0">
              <a:buNone/>
              <a:defRPr sz="1733">
                <a:solidFill>
                  <a:srgbClr val="003087"/>
                </a:solidFill>
                <a:latin typeface="Libre Franklin"/>
                <a:ea typeface="Libre Franklin"/>
                <a:cs typeface="Libre Franklin"/>
                <a:sym typeface="Libre Franklin"/>
              </a:defRPr>
            </a:lvl2pPr>
            <a:lvl3pPr lvl="2" rtl="0">
              <a:buNone/>
              <a:defRPr sz="1733">
                <a:solidFill>
                  <a:srgbClr val="003087"/>
                </a:solidFill>
                <a:latin typeface="Libre Franklin"/>
                <a:ea typeface="Libre Franklin"/>
                <a:cs typeface="Libre Franklin"/>
                <a:sym typeface="Libre Franklin"/>
              </a:defRPr>
            </a:lvl3pPr>
            <a:lvl4pPr lvl="3" rtl="0">
              <a:buNone/>
              <a:defRPr sz="1733">
                <a:solidFill>
                  <a:srgbClr val="003087"/>
                </a:solidFill>
                <a:latin typeface="Libre Franklin"/>
                <a:ea typeface="Libre Franklin"/>
                <a:cs typeface="Libre Franklin"/>
                <a:sym typeface="Libre Franklin"/>
              </a:defRPr>
            </a:lvl4pPr>
            <a:lvl5pPr lvl="4" rtl="0">
              <a:buNone/>
              <a:defRPr sz="1733">
                <a:solidFill>
                  <a:srgbClr val="003087"/>
                </a:solidFill>
                <a:latin typeface="Libre Franklin"/>
                <a:ea typeface="Libre Franklin"/>
                <a:cs typeface="Libre Franklin"/>
                <a:sym typeface="Libre Franklin"/>
              </a:defRPr>
            </a:lvl5pPr>
            <a:lvl6pPr lvl="5" rtl="0">
              <a:buNone/>
              <a:defRPr sz="1733">
                <a:solidFill>
                  <a:srgbClr val="003087"/>
                </a:solidFill>
                <a:latin typeface="Libre Franklin"/>
                <a:ea typeface="Libre Franklin"/>
                <a:cs typeface="Libre Franklin"/>
                <a:sym typeface="Libre Franklin"/>
              </a:defRPr>
            </a:lvl6pPr>
            <a:lvl7pPr lvl="6" rtl="0">
              <a:buNone/>
              <a:defRPr sz="1733">
                <a:solidFill>
                  <a:srgbClr val="003087"/>
                </a:solidFill>
                <a:latin typeface="Libre Franklin"/>
                <a:ea typeface="Libre Franklin"/>
                <a:cs typeface="Libre Franklin"/>
                <a:sym typeface="Libre Franklin"/>
              </a:defRPr>
            </a:lvl7pPr>
            <a:lvl8pPr lvl="7" rtl="0">
              <a:buNone/>
              <a:defRPr sz="1733">
                <a:solidFill>
                  <a:srgbClr val="003087"/>
                </a:solidFill>
                <a:latin typeface="Libre Franklin"/>
                <a:ea typeface="Libre Franklin"/>
                <a:cs typeface="Libre Franklin"/>
                <a:sym typeface="Libre Franklin"/>
              </a:defRPr>
            </a:lvl8pPr>
            <a:lvl9pPr lvl="8" rtl="0">
              <a:buNone/>
              <a:defRPr sz="1733">
                <a:solidFill>
                  <a:srgbClr val="003087"/>
                </a:solidFill>
                <a:latin typeface="Libre Franklin"/>
                <a:ea typeface="Libre Franklin"/>
                <a:cs typeface="Libre Franklin"/>
                <a:sym typeface="Libre Franklin"/>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368494235"/>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matchingName="Media and Caption">
  <p:cSld name="Media and Caption">
    <p:spTree>
      <p:nvGrpSpPr>
        <p:cNvPr id="1" name="Shape 441"/>
        <p:cNvGrpSpPr/>
        <p:nvPr/>
      </p:nvGrpSpPr>
      <p:grpSpPr>
        <a:xfrm>
          <a:off x="0" y="0"/>
          <a:ext cx="0" cy="0"/>
          <a:chOff x="0" y="0"/>
          <a:chExt cx="0" cy="0"/>
        </a:xfrm>
      </p:grpSpPr>
      <p:pic>
        <p:nvPicPr>
          <p:cNvPr id="442" name="Google Shape;442;p64" descr="A picture containing nature&#10;&#10;Description automatically generated"/>
          <p:cNvPicPr preferRelativeResize="0"/>
          <p:nvPr/>
        </p:nvPicPr>
        <p:blipFill rotWithShape="1">
          <a:blip r:embed="rId2">
            <a:alphaModFix/>
          </a:blip>
          <a:srcRect/>
          <a:stretch/>
        </p:blipFill>
        <p:spPr>
          <a:xfrm>
            <a:off x="0" y="1"/>
            <a:ext cx="12192003" cy="6858001"/>
          </a:xfrm>
          <a:prstGeom prst="rect">
            <a:avLst/>
          </a:prstGeom>
          <a:noFill/>
          <a:ln>
            <a:noFill/>
          </a:ln>
        </p:spPr>
      </p:pic>
      <p:sp>
        <p:nvSpPr>
          <p:cNvPr id="443" name="Google Shape;443;p64"/>
          <p:cNvSpPr/>
          <p:nvPr/>
        </p:nvSpPr>
        <p:spPr>
          <a:xfrm>
            <a:off x="266700" y="268817"/>
            <a:ext cx="11658800" cy="6332000"/>
          </a:xfrm>
          <a:prstGeom prst="rect">
            <a:avLst/>
          </a:prstGeom>
          <a:solidFill>
            <a:srgbClr val="003087">
              <a:alpha val="80000"/>
            </a:srgbClr>
          </a:solidFill>
          <a:ln>
            <a:noFill/>
          </a:ln>
        </p:spPr>
        <p:txBody>
          <a:bodyPr spcFirstLastPara="1" wrap="square" lIns="91433" tIns="45700" rIns="91433" bIns="45700" anchor="ctr" anchorCtr="0">
            <a:noAutofit/>
          </a:bodyPr>
          <a:lstStyle/>
          <a:p>
            <a:pPr marL="0" marR="0" lvl="0" indent="0" algn="ctr" rtl="0">
              <a:spcBef>
                <a:spcPts val="0"/>
              </a:spcBef>
              <a:spcAft>
                <a:spcPts val="0"/>
              </a:spcAft>
              <a:buNone/>
            </a:pPr>
            <a:endParaRPr sz="1867">
              <a:solidFill>
                <a:schemeClr val="lt1"/>
              </a:solidFill>
              <a:latin typeface="Libre Franklin"/>
              <a:ea typeface="Libre Franklin"/>
              <a:cs typeface="Libre Franklin"/>
              <a:sym typeface="Libre Franklin"/>
            </a:endParaRPr>
          </a:p>
        </p:txBody>
      </p:sp>
      <p:sp>
        <p:nvSpPr>
          <p:cNvPr id="444" name="Google Shape;444;p64"/>
          <p:cNvSpPr>
            <a:spLocks noGrp="1"/>
          </p:cNvSpPr>
          <p:nvPr>
            <p:ph type="media" idx="2"/>
          </p:nvPr>
        </p:nvSpPr>
        <p:spPr>
          <a:xfrm>
            <a:off x="1222491" y="649317"/>
            <a:ext cx="9747200" cy="4956400"/>
          </a:xfrm>
          <a:prstGeom prst="rect">
            <a:avLst/>
          </a:prstGeom>
          <a:noFill/>
          <a:ln>
            <a:noFill/>
          </a:ln>
        </p:spPr>
        <p:txBody>
          <a:bodyPr spcFirstLastPara="1" wrap="square" lIns="68575" tIns="34275" rIns="68575" bIns="34275" anchor="t" anchorCtr="0">
            <a:noAutofit/>
          </a:bodyPr>
          <a:lstStyle>
            <a:lvl1pPr marR="0" lvl="0" algn="l" rtl="0">
              <a:lnSpc>
                <a:spcPct val="90000"/>
              </a:lnSpc>
              <a:spcBef>
                <a:spcPts val="1067"/>
              </a:spcBef>
              <a:spcAft>
                <a:spcPts val="0"/>
              </a:spcAft>
              <a:buClr>
                <a:srgbClr val="FFFFFF"/>
              </a:buClr>
              <a:buSzPts val="1800"/>
              <a:buFont typeface="Arial"/>
              <a:buChar char="•"/>
              <a:defRPr sz="2400" b="0" i="0" u="none" strike="noStrike" cap="none">
                <a:solidFill>
                  <a:srgbClr val="FFFFFF"/>
                </a:solidFill>
                <a:latin typeface="Libre Franklin"/>
                <a:ea typeface="Libre Franklin"/>
                <a:cs typeface="Libre Franklin"/>
                <a:sym typeface="Libre Franklin"/>
              </a:defRPr>
            </a:lvl1pPr>
            <a:lvl2pPr marR="0" lvl="1" algn="l" rtl="0">
              <a:lnSpc>
                <a:spcPct val="90000"/>
              </a:lnSpc>
              <a:spcBef>
                <a:spcPts val="533"/>
              </a:spcBef>
              <a:spcAft>
                <a:spcPts val="0"/>
              </a:spcAft>
              <a:buClr>
                <a:srgbClr val="76838B"/>
              </a:buClr>
              <a:buSzPts val="1800"/>
              <a:buFont typeface="Arial"/>
              <a:buChar char="•"/>
              <a:defRPr sz="2400" b="0" i="0" u="none" strike="noStrike" cap="none">
                <a:solidFill>
                  <a:srgbClr val="76838B"/>
                </a:solidFill>
                <a:latin typeface="Libre Baskerville"/>
                <a:ea typeface="Libre Baskerville"/>
                <a:cs typeface="Libre Baskerville"/>
                <a:sym typeface="Libre Baskerville"/>
              </a:defRPr>
            </a:lvl2pPr>
            <a:lvl3pPr marR="0" lvl="2" algn="l" rtl="0">
              <a:lnSpc>
                <a:spcPct val="90000"/>
              </a:lnSpc>
              <a:spcBef>
                <a:spcPts val="533"/>
              </a:spcBef>
              <a:spcAft>
                <a:spcPts val="0"/>
              </a:spcAft>
              <a:buClr>
                <a:srgbClr val="76838B"/>
              </a:buClr>
              <a:buSzPts val="1500"/>
              <a:buFont typeface="Arial"/>
              <a:buChar char="•"/>
              <a:defRPr sz="2000" b="0" i="0" u="none" strike="noStrike" cap="none">
                <a:solidFill>
                  <a:srgbClr val="76838B"/>
                </a:solidFill>
                <a:latin typeface="Libre Baskerville"/>
                <a:ea typeface="Libre Baskerville"/>
                <a:cs typeface="Libre Baskerville"/>
                <a:sym typeface="Libre Baskerville"/>
              </a:defRPr>
            </a:lvl3pPr>
            <a:lvl4pPr marR="0" lvl="3" algn="l" rtl="0">
              <a:lnSpc>
                <a:spcPct val="90000"/>
              </a:lnSpc>
              <a:spcBef>
                <a:spcPts val="533"/>
              </a:spcBef>
              <a:spcAft>
                <a:spcPts val="0"/>
              </a:spcAft>
              <a:buClr>
                <a:srgbClr val="76838B"/>
              </a:buClr>
              <a:buSzPts val="1400"/>
              <a:buFont typeface="Arial"/>
              <a:buChar char="•"/>
              <a:defRPr sz="1867" b="0" i="0" u="none" strike="noStrike" cap="none">
                <a:solidFill>
                  <a:srgbClr val="76838B"/>
                </a:solidFill>
                <a:latin typeface="Libre Baskerville"/>
                <a:ea typeface="Libre Baskerville"/>
                <a:cs typeface="Libre Baskerville"/>
                <a:sym typeface="Libre Baskerville"/>
              </a:defRPr>
            </a:lvl4pPr>
            <a:lvl5pPr marR="0" lvl="4" algn="l" rtl="0">
              <a:lnSpc>
                <a:spcPct val="90000"/>
              </a:lnSpc>
              <a:spcBef>
                <a:spcPts val="533"/>
              </a:spcBef>
              <a:spcAft>
                <a:spcPts val="0"/>
              </a:spcAft>
              <a:buClr>
                <a:srgbClr val="76838B"/>
              </a:buClr>
              <a:buSzPts val="1400"/>
              <a:buFont typeface="Arial"/>
              <a:buChar char="•"/>
              <a:defRPr sz="1867" b="0" i="0" u="none" strike="noStrike" cap="none">
                <a:solidFill>
                  <a:srgbClr val="76838B"/>
                </a:solidFill>
                <a:latin typeface="Libre Baskerville"/>
                <a:ea typeface="Libre Baskerville"/>
                <a:cs typeface="Libre Baskerville"/>
                <a:sym typeface="Libre Baskerville"/>
              </a:defRPr>
            </a:lvl5pPr>
            <a:lvl6pPr marR="0" lvl="5" algn="l" rtl="0">
              <a:lnSpc>
                <a:spcPct val="90000"/>
              </a:lnSpc>
              <a:spcBef>
                <a:spcPts val="533"/>
              </a:spcBef>
              <a:spcAft>
                <a:spcPts val="0"/>
              </a:spcAft>
              <a:buClr>
                <a:schemeClr val="dk1"/>
              </a:buClr>
              <a:buSzPts val="1400"/>
              <a:buFont typeface="Arial"/>
              <a:buChar char="•"/>
              <a:defRPr sz="1867" b="0" i="0" u="none" strike="noStrike" cap="none">
                <a:solidFill>
                  <a:schemeClr val="dk1"/>
                </a:solidFill>
                <a:latin typeface="Libre Baskerville"/>
                <a:ea typeface="Libre Baskerville"/>
                <a:cs typeface="Libre Baskerville"/>
                <a:sym typeface="Libre Baskerville"/>
              </a:defRPr>
            </a:lvl6pPr>
            <a:lvl7pPr marR="0" lvl="6" algn="l" rtl="0">
              <a:lnSpc>
                <a:spcPct val="90000"/>
              </a:lnSpc>
              <a:spcBef>
                <a:spcPts val="533"/>
              </a:spcBef>
              <a:spcAft>
                <a:spcPts val="0"/>
              </a:spcAft>
              <a:buClr>
                <a:schemeClr val="dk1"/>
              </a:buClr>
              <a:buSzPts val="1400"/>
              <a:buFont typeface="Arial"/>
              <a:buChar char="•"/>
              <a:defRPr sz="1867" b="0" i="0" u="none" strike="noStrike" cap="none">
                <a:solidFill>
                  <a:schemeClr val="dk1"/>
                </a:solidFill>
                <a:latin typeface="Libre Baskerville"/>
                <a:ea typeface="Libre Baskerville"/>
                <a:cs typeface="Libre Baskerville"/>
                <a:sym typeface="Libre Baskerville"/>
              </a:defRPr>
            </a:lvl7pPr>
            <a:lvl8pPr marR="0" lvl="7" algn="l" rtl="0">
              <a:lnSpc>
                <a:spcPct val="90000"/>
              </a:lnSpc>
              <a:spcBef>
                <a:spcPts val="533"/>
              </a:spcBef>
              <a:spcAft>
                <a:spcPts val="0"/>
              </a:spcAft>
              <a:buClr>
                <a:schemeClr val="dk1"/>
              </a:buClr>
              <a:buSzPts val="1400"/>
              <a:buFont typeface="Arial"/>
              <a:buChar char="•"/>
              <a:defRPr sz="1867" b="0" i="0" u="none" strike="noStrike" cap="none">
                <a:solidFill>
                  <a:schemeClr val="dk1"/>
                </a:solidFill>
                <a:latin typeface="Libre Baskerville"/>
                <a:ea typeface="Libre Baskerville"/>
                <a:cs typeface="Libre Baskerville"/>
                <a:sym typeface="Libre Baskerville"/>
              </a:defRPr>
            </a:lvl8pPr>
            <a:lvl9pPr marR="0" lvl="8" algn="l" rtl="0">
              <a:lnSpc>
                <a:spcPct val="90000"/>
              </a:lnSpc>
              <a:spcBef>
                <a:spcPts val="533"/>
              </a:spcBef>
              <a:spcAft>
                <a:spcPts val="0"/>
              </a:spcAft>
              <a:buClr>
                <a:schemeClr val="dk1"/>
              </a:buClr>
              <a:buSzPts val="1400"/>
              <a:buFont typeface="Arial"/>
              <a:buChar char="•"/>
              <a:defRPr sz="1867" b="0" i="0" u="none" strike="noStrike" cap="none">
                <a:solidFill>
                  <a:schemeClr val="dk1"/>
                </a:solidFill>
                <a:latin typeface="Libre Baskerville"/>
                <a:ea typeface="Libre Baskerville"/>
                <a:cs typeface="Libre Baskerville"/>
                <a:sym typeface="Libre Baskerville"/>
              </a:defRPr>
            </a:lvl9pPr>
          </a:lstStyle>
          <a:p>
            <a:endParaRPr/>
          </a:p>
        </p:txBody>
      </p:sp>
      <p:sp>
        <p:nvSpPr>
          <p:cNvPr id="445" name="Google Shape;445;p64"/>
          <p:cNvSpPr txBox="1">
            <a:spLocks noGrp="1"/>
          </p:cNvSpPr>
          <p:nvPr>
            <p:ph type="body" idx="1"/>
          </p:nvPr>
        </p:nvSpPr>
        <p:spPr>
          <a:xfrm>
            <a:off x="1916349" y="5797684"/>
            <a:ext cx="8359200" cy="410800"/>
          </a:xfrm>
          <a:prstGeom prst="rect">
            <a:avLst/>
          </a:prstGeom>
          <a:noFill/>
          <a:ln>
            <a:noFill/>
          </a:ln>
        </p:spPr>
        <p:txBody>
          <a:bodyPr spcFirstLastPara="1" wrap="square" lIns="68575" tIns="34275" rIns="68575" bIns="34275" anchor="ctr" anchorCtr="0">
            <a:noAutofit/>
          </a:bodyPr>
          <a:lstStyle>
            <a:lvl1pPr marL="609585" lvl="0" indent="-304792" algn="ctr" rtl="0">
              <a:lnSpc>
                <a:spcPct val="90000"/>
              </a:lnSpc>
              <a:spcBef>
                <a:spcPts val="1067"/>
              </a:spcBef>
              <a:spcAft>
                <a:spcPts val="0"/>
              </a:spcAft>
              <a:buClr>
                <a:srgbClr val="FFFFFF"/>
              </a:buClr>
              <a:buSzPts val="1800"/>
              <a:buNone/>
              <a:defRPr sz="2400" i="0">
                <a:solidFill>
                  <a:srgbClr val="FFFFFF"/>
                </a:solidFill>
                <a:latin typeface="Libre Franklin"/>
                <a:ea typeface="Libre Franklin"/>
                <a:cs typeface="Libre Franklin"/>
                <a:sym typeface="Libre Franklin"/>
              </a:defRPr>
            </a:lvl1pPr>
            <a:lvl2pPr marL="1219170" lvl="1" indent="-304792" algn="l" rtl="0">
              <a:lnSpc>
                <a:spcPct val="90000"/>
              </a:lnSpc>
              <a:spcBef>
                <a:spcPts val="533"/>
              </a:spcBef>
              <a:spcAft>
                <a:spcPts val="0"/>
              </a:spcAft>
              <a:buClr>
                <a:srgbClr val="76838B"/>
              </a:buClr>
              <a:buSzPts val="1100"/>
              <a:buNone/>
              <a:defRPr sz="1467"/>
            </a:lvl2pPr>
            <a:lvl3pPr marL="1828754" lvl="2" indent="-304792" algn="l" rtl="0">
              <a:lnSpc>
                <a:spcPct val="90000"/>
              </a:lnSpc>
              <a:spcBef>
                <a:spcPts val="533"/>
              </a:spcBef>
              <a:spcAft>
                <a:spcPts val="0"/>
              </a:spcAft>
              <a:buClr>
                <a:srgbClr val="76838B"/>
              </a:buClr>
              <a:buSzPts val="900"/>
              <a:buNone/>
              <a:defRPr sz="1200"/>
            </a:lvl3pPr>
            <a:lvl4pPr marL="2438339" lvl="3" indent="-304792" algn="l" rtl="0">
              <a:lnSpc>
                <a:spcPct val="90000"/>
              </a:lnSpc>
              <a:spcBef>
                <a:spcPts val="533"/>
              </a:spcBef>
              <a:spcAft>
                <a:spcPts val="0"/>
              </a:spcAft>
              <a:buClr>
                <a:srgbClr val="76838B"/>
              </a:buClr>
              <a:buSzPts val="800"/>
              <a:buNone/>
              <a:defRPr sz="1067"/>
            </a:lvl4pPr>
            <a:lvl5pPr marL="3047924" lvl="4" indent="-304792" algn="l" rtl="0">
              <a:lnSpc>
                <a:spcPct val="90000"/>
              </a:lnSpc>
              <a:spcBef>
                <a:spcPts val="533"/>
              </a:spcBef>
              <a:spcAft>
                <a:spcPts val="0"/>
              </a:spcAft>
              <a:buClr>
                <a:srgbClr val="76838B"/>
              </a:buClr>
              <a:buSzPts val="800"/>
              <a:buNone/>
              <a:defRPr sz="1067"/>
            </a:lvl5pPr>
            <a:lvl6pPr marL="3657509" lvl="5" indent="-304792" algn="l" rtl="0">
              <a:lnSpc>
                <a:spcPct val="90000"/>
              </a:lnSpc>
              <a:spcBef>
                <a:spcPts val="533"/>
              </a:spcBef>
              <a:spcAft>
                <a:spcPts val="0"/>
              </a:spcAft>
              <a:buClr>
                <a:schemeClr val="dk1"/>
              </a:buClr>
              <a:buSzPts val="800"/>
              <a:buNone/>
              <a:defRPr sz="1067"/>
            </a:lvl6pPr>
            <a:lvl7pPr marL="4267093" lvl="6" indent="-304792" algn="l" rtl="0">
              <a:lnSpc>
                <a:spcPct val="90000"/>
              </a:lnSpc>
              <a:spcBef>
                <a:spcPts val="533"/>
              </a:spcBef>
              <a:spcAft>
                <a:spcPts val="0"/>
              </a:spcAft>
              <a:buClr>
                <a:schemeClr val="dk1"/>
              </a:buClr>
              <a:buSzPts val="800"/>
              <a:buNone/>
              <a:defRPr sz="1067"/>
            </a:lvl7pPr>
            <a:lvl8pPr marL="4876678" lvl="7" indent="-304792" algn="l" rtl="0">
              <a:lnSpc>
                <a:spcPct val="90000"/>
              </a:lnSpc>
              <a:spcBef>
                <a:spcPts val="533"/>
              </a:spcBef>
              <a:spcAft>
                <a:spcPts val="0"/>
              </a:spcAft>
              <a:buClr>
                <a:schemeClr val="dk1"/>
              </a:buClr>
              <a:buSzPts val="800"/>
              <a:buNone/>
              <a:defRPr sz="1067"/>
            </a:lvl8pPr>
            <a:lvl9pPr marL="5486263" lvl="8" indent="-304792" algn="l" rtl="0">
              <a:lnSpc>
                <a:spcPct val="90000"/>
              </a:lnSpc>
              <a:spcBef>
                <a:spcPts val="533"/>
              </a:spcBef>
              <a:spcAft>
                <a:spcPts val="0"/>
              </a:spcAft>
              <a:buClr>
                <a:schemeClr val="dk1"/>
              </a:buClr>
              <a:buSzPts val="800"/>
              <a:buNone/>
              <a:defRPr sz="1067"/>
            </a:lvl9pPr>
          </a:lstStyle>
          <a:p>
            <a:endParaRPr/>
          </a:p>
        </p:txBody>
      </p:sp>
      <p:pic>
        <p:nvPicPr>
          <p:cNvPr id="446" name="Google Shape;446;p64" descr="Logo&#10;&#10;Description automatically generated"/>
          <p:cNvPicPr preferRelativeResize="0"/>
          <p:nvPr/>
        </p:nvPicPr>
        <p:blipFill rotWithShape="1">
          <a:blip r:embed="rId3">
            <a:alphaModFix/>
          </a:blip>
          <a:srcRect/>
          <a:stretch/>
        </p:blipFill>
        <p:spPr>
          <a:xfrm>
            <a:off x="266701" y="5535807"/>
            <a:ext cx="1065604" cy="1065019"/>
          </a:xfrm>
          <a:prstGeom prst="rect">
            <a:avLst/>
          </a:prstGeom>
          <a:noFill/>
          <a:ln>
            <a:noFill/>
          </a:ln>
        </p:spPr>
      </p:pic>
      <p:sp>
        <p:nvSpPr>
          <p:cNvPr id="447" name="Google Shape;447;p64"/>
          <p:cNvSpPr txBox="1">
            <a:spLocks noGrp="1"/>
          </p:cNvSpPr>
          <p:nvPr>
            <p:ph type="sldNum" idx="12"/>
          </p:nvPr>
        </p:nvSpPr>
        <p:spPr>
          <a:xfrm>
            <a:off x="11409045" y="6333135"/>
            <a:ext cx="731600" cy="524800"/>
          </a:xfrm>
          <a:prstGeom prst="rect">
            <a:avLst/>
          </a:prstGeom>
        </p:spPr>
        <p:txBody>
          <a:bodyPr spcFirstLastPara="1" wrap="square" lIns="68575" tIns="34275" rIns="68575" bIns="34275" anchor="t" anchorCtr="0">
            <a:noAutofit/>
          </a:bodyPr>
          <a:lstStyle>
            <a:lvl1pPr lvl="0" rtl="0">
              <a:buNone/>
              <a:defRPr sz="1733">
                <a:solidFill>
                  <a:srgbClr val="FFFFFF"/>
                </a:solidFill>
                <a:latin typeface="Libre Franklin"/>
                <a:ea typeface="Libre Franklin"/>
                <a:cs typeface="Libre Franklin"/>
                <a:sym typeface="Libre Franklin"/>
              </a:defRPr>
            </a:lvl1pPr>
            <a:lvl2pPr lvl="1" rtl="0">
              <a:buNone/>
              <a:defRPr sz="1733">
                <a:solidFill>
                  <a:srgbClr val="FFFFFF"/>
                </a:solidFill>
                <a:latin typeface="Libre Franklin"/>
                <a:ea typeface="Libre Franklin"/>
                <a:cs typeface="Libre Franklin"/>
                <a:sym typeface="Libre Franklin"/>
              </a:defRPr>
            </a:lvl2pPr>
            <a:lvl3pPr lvl="2" rtl="0">
              <a:buNone/>
              <a:defRPr sz="1733">
                <a:solidFill>
                  <a:srgbClr val="FFFFFF"/>
                </a:solidFill>
                <a:latin typeface="Libre Franklin"/>
                <a:ea typeface="Libre Franklin"/>
                <a:cs typeface="Libre Franklin"/>
                <a:sym typeface="Libre Franklin"/>
              </a:defRPr>
            </a:lvl3pPr>
            <a:lvl4pPr lvl="3" rtl="0">
              <a:buNone/>
              <a:defRPr sz="1733">
                <a:solidFill>
                  <a:srgbClr val="FFFFFF"/>
                </a:solidFill>
                <a:latin typeface="Libre Franklin"/>
                <a:ea typeface="Libre Franklin"/>
                <a:cs typeface="Libre Franklin"/>
                <a:sym typeface="Libre Franklin"/>
              </a:defRPr>
            </a:lvl4pPr>
            <a:lvl5pPr lvl="4" rtl="0">
              <a:buNone/>
              <a:defRPr sz="1733">
                <a:solidFill>
                  <a:srgbClr val="FFFFFF"/>
                </a:solidFill>
                <a:latin typeface="Libre Franklin"/>
                <a:ea typeface="Libre Franklin"/>
                <a:cs typeface="Libre Franklin"/>
                <a:sym typeface="Libre Franklin"/>
              </a:defRPr>
            </a:lvl5pPr>
            <a:lvl6pPr lvl="5" rtl="0">
              <a:buNone/>
              <a:defRPr sz="1733">
                <a:solidFill>
                  <a:srgbClr val="FFFFFF"/>
                </a:solidFill>
                <a:latin typeface="Libre Franklin"/>
                <a:ea typeface="Libre Franklin"/>
                <a:cs typeface="Libre Franklin"/>
                <a:sym typeface="Libre Franklin"/>
              </a:defRPr>
            </a:lvl6pPr>
            <a:lvl7pPr lvl="6" rtl="0">
              <a:buNone/>
              <a:defRPr sz="1733">
                <a:solidFill>
                  <a:srgbClr val="FFFFFF"/>
                </a:solidFill>
                <a:latin typeface="Libre Franklin"/>
                <a:ea typeface="Libre Franklin"/>
                <a:cs typeface="Libre Franklin"/>
                <a:sym typeface="Libre Franklin"/>
              </a:defRPr>
            </a:lvl7pPr>
            <a:lvl8pPr lvl="7" rtl="0">
              <a:buNone/>
              <a:defRPr sz="1733">
                <a:solidFill>
                  <a:srgbClr val="FFFFFF"/>
                </a:solidFill>
                <a:latin typeface="Libre Franklin"/>
                <a:ea typeface="Libre Franklin"/>
                <a:cs typeface="Libre Franklin"/>
                <a:sym typeface="Libre Franklin"/>
              </a:defRPr>
            </a:lvl8pPr>
            <a:lvl9pPr lvl="8" rtl="0">
              <a:buNone/>
              <a:defRPr sz="1733">
                <a:solidFill>
                  <a:srgbClr val="FFFFFF"/>
                </a:solidFill>
                <a:latin typeface="Libre Franklin"/>
                <a:ea typeface="Libre Franklin"/>
                <a:cs typeface="Libre Franklin"/>
                <a:sym typeface="Libre Franklin"/>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590827769"/>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matchingName="1_Section Header">
  <p:cSld name="1_Section Header">
    <p:bg>
      <p:bgPr>
        <a:solidFill>
          <a:srgbClr val="FFFFFF"/>
        </a:solidFill>
        <a:effectLst/>
      </p:bgPr>
    </p:bg>
    <p:spTree>
      <p:nvGrpSpPr>
        <p:cNvPr id="1" name="Shape 448"/>
        <p:cNvGrpSpPr/>
        <p:nvPr/>
      </p:nvGrpSpPr>
      <p:grpSpPr>
        <a:xfrm>
          <a:off x="0" y="0"/>
          <a:ext cx="0" cy="0"/>
          <a:chOff x="0" y="0"/>
          <a:chExt cx="0" cy="0"/>
        </a:xfrm>
      </p:grpSpPr>
      <p:sp>
        <p:nvSpPr>
          <p:cNvPr id="449" name="Google Shape;449;p65"/>
          <p:cNvSpPr txBox="1">
            <a:spLocks noGrp="1"/>
          </p:cNvSpPr>
          <p:nvPr>
            <p:ph type="title"/>
          </p:nvPr>
        </p:nvSpPr>
        <p:spPr>
          <a:xfrm>
            <a:off x="8153400" y="4174047"/>
            <a:ext cx="3194000" cy="900216"/>
          </a:xfrm>
          <a:prstGeom prst="rect">
            <a:avLst/>
          </a:prstGeom>
          <a:noFill/>
          <a:ln>
            <a:noFill/>
          </a:ln>
        </p:spPr>
        <p:txBody>
          <a:bodyPr spcFirstLastPara="1" wrap="square" lIns="68575" tIns="34275" rIns="68575" bIns="34275" anchor="b" anchorCtr="0">
            <a:spAutoFit/>
          </a:bodyPr>
          <a:lstStyle>
            <a:lvl1pPr lvl="0" algn="l" rtl="0">
              <a:lnSpc>
                <a:spcPct val="90000"/>
              </a:lnSpc>
              <a:spcBef>
                <a:spcPts val="0"/>
              </a:spcBef>
              <a:spcAft>
                <a:spcPts val="0"/>
              </a:spcAft>
              <a:buClr>
                <a:srgbClr val="003087"/>
              </a:buClr>
              <a:buSzPts val="4500"/>
              <a:buFont typeface="Libre Franklin"/>
              <a:buNone/>
              <a:defRPr sz="6000">
                <a:solidFill>
                  <a:srgbClr val="003087"/>
                </a:solidFill>
                <a:latin typeface="Libre Franklin"/>
                <a:ea typeface="Libre Franklin"/>
                <a:cs typeface="Libre Franklin"/>
                <a:sym typeface="Libre Franklin"/>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50" name="Google Shape;450;p65"/>
          <p:cNvSpPr txBox="1">
            <a:spLocks noGrp="1"/>
          </p:cNvSpPr>
          <p:nvPr>
            <p:ph type="body" idx="1"/>
          </p:nvPr>
        </p:nvSpPr>
        <p:spPr>
          <a:xfrm>
            <a:off x="8153400" y="5101177"/>
            <a:ext cx="3194000" cy="548000"/>
          </a:xfrm>
          <a:prstGeom prst="rect">
            <a:avLst/>
          </a:prstGeom>
          <a:noFill/>
          <a:ln>
            <a:noFill/>
          </a:ln>
        </p:spPr>
        <p:txBody>
          <a:bodyPr spcFirstLastPara="1" wrap="square" lIns="68575" tIns="34275" rIns="68575" bIns="34275" anchor="t" anchorCtr="0">
            <a:normAutofit/>
          </a:bodyPr>
          <a:lstStyle>
            <a:lvl1pPr marL="609585" lvl="0" indent="-304792" algn="l" rtl="0">
              <a:lnSpc>
                <a:spcPct val="90000"/>
              </a:lnSpc>
              <a:spcBef>
                <a:spcPts val="1067"/>
              </a:spcBef>
              <a:spcAft>
                <a:spcPts val="0"/>
              </a:spcAft>
              <a:buClr>
                <a:srgbClr val="0085CA"/>
              </a:buClr>
              <a:buSzPts val="1800"/>
              <a:buNone/>
              <a:defRPr sz="2400">
                <a:solidFill>
                  <a:srgbClr val="0085CA"/>
                </a:solidFill>
                <a:latin typeface="Libre Franklin"/>
                <a:ea typeface="Libre Franklin"/>
                <a:cs typeface="Libre Franklin"/>
                <a:sym typeface="Libre Franklin"/>
              </a:defRPr>
            </a:lvl1pPr>
            <a:lvl2pPr marL="1219170" lvl="1" indent="-304792" algn="l" rtl="0">
              <a:lnSpc>
                <a:spcPct val="90000"/>
              </a:lnSpc>
              <a:spcBef>
                <a:spcPts val="533"/>
              </a:spcBef>
              <a:spcAft>
                <a:spcPts val="0"/>
              </a:spcAft>
              <a:buClr>
                <a:srgbClr val="8D8E8E"/>
              </a:buClr>
              <a:buSzPts val="1500"/>
              <a:buNone/>
              <a:defRPr sz="2000">
                <a:solidFill>
                  <a:srgbClr val="8D8E8E"/>
                </a:solidFill>
              </a:defRPr>
            </a:lvl2pPr>
            <a:lvl3pPr marL="1828754" lvl="2" indent="-304792" algn="l" rtl="0">
              <a:lnSpc>
                <a:spcPct val="90000"/>
              </a:lnSpc>
              <a:spcBef>
                <a:spcPts val="533"/>
              </a:spcBef>
              <a:spcAft>
                <a:spcPts val="0"/>
              </a:spcAft>
              <a:buClr>
                <a:srgbClr val="8D8E8E"/>
              </a:buClr>
              <a:buSzPts val="1400"/>
              <a:buNone/>
              <a:defRPr sz="1867">
                <a:solidFill>
                  <a:srgbClr val="8D8E8E"/>
                </a:solidFill>
              </a:defRPr>
            </a:lvl3pPr>
            <a:lvl4pPr marL="2438339" lvl="3" indent="-304792" algn="l" rtl="0">
              <a:lnSpc>
                <a:spcPct val="90000"/>
              </a:lnSpc>
              <a:spcBef>
                <a:spcPts val="533"/>
              </a:spcBef>
              <a:spcAft>
                <a:spcPts val="0"/>
              </a:spcAft>
              <a:buClr>
                <a:srgbClr val="8D8E8E"/>
              </a:buClr>
              <a:buSzPts val="1200"/>
              <a:buNone/>
              <a:defRPr sz="1600">
                <a:solidFill>
                  <a:srgbClr val="8D8E8E"/>
                </a:solidFill>
              </a:defRPr>
            </a:lvl4pPr>
            <a:lvl5pPr marL="3047924" lvl="4" indent="-304792" algn="l" rtl="0">
              <a:lnSpc>
                <a:spcPct val="90000"/>
              </a:lnSpc>
              <a:spcBef>
                <a:spcPts val="533"/>
              </a:spcBef>
              <a:spcAft>
                <a:spcPts val="0"/>
              </a:spcAft>
              <a:buClr>
                <a:srgbClr val="8D8E8E"/>
              </a:buClr>
              <a:buSzPts val="1200"/>
              <a:buNone/>
              <a:defRPr sz="1600">
                <a:solidFill>
                  <a:srgbClr val="8D8E8E"/>
                </a:solidFill>
              </a:defRPr>
            </a:lvl5pPr>
            <a:lvl6pPr marL="3657509" lvl="5" indent="-304792" algn="l" rtl="0">
              <a:lnSpc>
                <a:spcPct val="90000"/>
              </a:lnSpc>
              <a:spcBef>
                <a:spcPts val="533"/>
              </a:spcBef>
              <a:spcAft>
                <a:spcPts val="0"/>
              </a:spcAft>
              <a:buClr>
                <a:srgbClr val="8D8E8E"/>
              </a:buClr>
              <a:buSzPts val="1200"/>
              <a:buNone/>
              <a:defRPr sz="1600">
                <a:solidFill>
                  <a:srgbClr val="8D8E8E"/>
                </a:solidFill>
              </a:defRPr>
            </a:lvl6pPr>
            <a:lvl7pPr marL="4267093" lvl="6" indent="-304792" algn="l" rtl="0">
              <a:lnSpc>
                <a:spcPct val="90000"/>
              </a:lnSpc>
              <a:spcBef>
                <a:spcPts val="533"/>
              </a:spcBef>
              <a:spcAft>
                <a:spcPts val="0"/>
              </a:spcAft>
              <a:buClr>
                <a:srgbClr val="8D8E8E"/>
              </a:buClr>
              <a:buSzPts val="1200"/>
              <a:buNone/>
              <a:defRPr sz="1600">
                <a:solidFill>
                  <a:srgbClr val="8D8E8E"/>
                </a:solidFill>
              </a:defRPr>
            </a:lvl7pPr>
            <a:lvl8pPr marL="4876678" lvl="7" indent="-304792" algn="l" rtl="0">
              <a:lnSpc>
                <a:spcPct val="90000"/>
              </a:lnSpc>
              <a:spcBef>
                <a:spcPts val="533"/>
              </a:spcBef>
              <a:spcAft>
                <a:spcPts val="0"/>
              </a:spcAft>
              <a:buClr>
                <a:srgbClr val="8D8E8E"/>
              </a:buClr>
              <a:buSzPts val="1200"/>
              <a:buNone/>
              <a:defRPr sz="1600">
                <a:solidFill>
                  <a:srgbClr val="8D8E8E"/>
                </a:solidFill>
              </a:defRPr>
            </a:lvl8pPr>
            <a:lvl9pPr marL="5486263" lvl="8" indent="-304792" algn="l" rtl="0">
              <a:lnSpc>
                <a:spcPct val="90000"/>
              </a:lnSpc>
              <a:spcBef>
                <a:spcPts val="533"/>
              </a:spcBef>
              <a:spcAft>
                <a:spcPts val="0"/>
              </a:spcAft>
              <a:buClr>
                <a:srgbClr val="8D8E8E"/>
              </a:buClr>
              <a:buSzPts val="1200"/>
              <a:buNone/>
              <a:defRPr sz="1600">
                <a:solidFill>
                  <a:srgbClr val="8D8E8E"/>
                </a:solidFill>
              </a:defRPr>
            </a:lvl9pPr>
          </a:lstStyle>
          <a:p>
            <a:endParaRPr/>
          </a:p>
        </p:txBody>
      </p:sp>
      <p:sp>
        <p:nvSpPr>
          <p:cNvPr id="451" name="Google Shape;451;p65"/>
          <p:cNvSpPr/>
          <p:nvPr/>
        </p:nvSpPr>
        <p:spPr>
          <a:xfrm>
            <a:off x="2641603" y="0"/>
            <a:ext cx="1346400" cy="5268000"/>
          </a:xfrm>
          <a:prstGeom prst="rect">
            <a:avLst/>
          </a:prstGeom>
          <a:solidFill>
            <a:srgbClr val="0085CA"/>
          </a:solidFill>
          <a:ln>
            <a:noFill/>
          </a:ln>
        </p:spPr>
        <p:txBody>
          <a:bodyPr spcFirstLastPara="1" wrap="square" lIns="91433" tIns="45700" rIns="91433" bIns="45700" anchor="ctr" anchorCtr="0">
            <a:noAutofit/>
          </a:bodyPr>
          <a:lstStyle/>
          <a:p>
            <a:pPr marL="0" marR="0" lvl="0" indent="0" algn="ctr" rtl="0">
              <a:spcBef>
                <a:spcPts val="0"/>
              </a:spcBef>
              <a:spcAft>
                <a:spcPts val="0"/>
              </a:spcAft>
              <a:buNone/>
            </a:pPr>
            <a:endParaRPr sz="1867">
              <a:solidFill>
                <a:schemeClr val="lt1"/>
              </a:solidFill>
              <a:latin typeface="Libre Baskerville"/>
              <a:ea typeface="Libre Baskerville"/>
              <a:cs typeface="Libre Baskerville"/>
              <a:sym typeface="Libre Baskerville"/>
            </a:endParaRPr>
          </a:p>
        </p:txBody>
      </p:sp>
      <p:sp>
        <p:nvSpPr>
          <p:cNvPr id="452" name="Google Shape;452;p65"/>
          <p:cNvSpPr/>
          <p:nvPr/>
        </p:nvSpPr>
        <p:spPr>
          <a:xfrm>
            <a:off x="3133141" y="1481495"/>
            <a:ext cx="2226400" cy="2119600"/>
          </a:xfrm>
          <a:prstGeom prst="ellipse">
            <a:avLst/>
          </a:prstGeom>
          <a:solidFill>
            <a:srgbClr val="003087"/>
          </a:solidFill>
          <a:ln>
            <a:noFill/>
          </a:ln>
        </p:spPr>
        <p:txBody>
          <a:bodyPr spcFirstLastPara="1" wrap="square" lIns="91433" tIns="45700" rIns="91433" bIns="45700" anchor="ctr" anchorCtr="0">
            <a:noAutofit/>
          </a:bodyPr>
          <a:lstStyle/>
          <a:p>
            <a:pPr marL="0" marR="0" lvl="0" indent="0" algn="ctr" rtl="0">
              <a:spcBef>
                <a:spcPts val="0"/>
              </a:spcBef>
              <a:spcAft>
                <a:spcPts val="0"/>
              </a:spcAft>
              <a:buNone/>
            </a:pPr>
            <a:endParaRPr sz="1867">
              <a:solidFill>
                <a:schemeClr val="lt1"/>
              </a:solidFill>
              <a:latin typeface="Libre Baskerville"/>
              <a:ea typeface="Libre Baskerville"/>
              <a:cs typeface="Libre Baskerville"/>
              <a:sym typeface="Libre Baskerville"/>
            </a:endParaRPr>
          </a:p>
        </p:txBody>
      </p:sp>
      <p:sp>
        <p:nvSpPr>
          <p:cNvPr id="453" name="Google Shape;453;p65"/>
          <p:cNvSpPr txBox="1">
            <a:spLocks noGrp="1"/>
          </p:cNvSpPr>
          <p:nvPr>
            <p:ph type="body" idx="2"/>
          </p:nvPr>
        </p:nvSpPr>
        <p:spPr>
          <a:xfrm>
            <a:off x="4479343" y="2888187"/>
            <a:ext cx="1794800" cy="1081600"/>
          </a:xfrm>
          <a:prstGeom prst="rect">
            <a:avLst/>
          </a:prstGeom>
          <a:noFill/>
          <a:ln>
            <a:noFill/>
          </a:ln>
        </p:spPr>
        <p:txBody>
          <a:bodyPr spcFirstLastPara="1" wrap="square" lIns="68575" tIns="34275" rIns="68575" bIns="34275" anchor="t" anchorCtr="0">
            <a:normAutofit/>
          </a:bodyPr>
          <a:lstStyle>
            <a:lvl1pPr marL="609585" lvl="0" indent="-304792" algn="l" rtl="0">
              <a:lnSpc>
                <a:spcPct val="90000"/>
              </a:lnSpc>
              <a:spcBef>
                <a:spcPts val="1067"/>
              </a:spcBef>
              <a:spcAft>
                <a:spcPts val="0"/>
              </a:spcAft>
              <a:buClr>
                <a:srgbClr val="0085CA"/>
              </a:buClr>
              <a:buSzPts val="6600"/>
              <a:buNone/>
              <a:defRPr sz="8800">
                <a:solidFill>
                  <a:srgbClr val="0085CA"/>
                </a:solidFill>
                <a:latin typeface="Libre Franklin"/>
                <a:ea typeface="Libre Franklin"/>
                <a:cs typeface="Libre Franklin"/>
                <a:sym typeface="Libre Franklin"/>
              </a:defRPr>
            </a:lvl1pPr>
            <a:lvl2pPr marL="1219170" lvl="1" indent="-423323" algn="l" rtl="0">
              <a:lnSpc>
                <a:spcPct val="90000"/>
              </a:lnSpc>
              <a:spcBef>
                <a:spcPts val="533"/>
              </a:spcBef>
              <a:spcAft>
                <a:spcPts val="0"/>
              </a:spcAft>
              <a:buClr>
                <a:srgbClr val="76838B"/>
              </a:buClr>
              <a:buSzPts val="1400"/>
              <a:buChar char="•"/>
              <a:defRPr/>
            </a:lvl2pPr>
            <a:lvl3pPr marL="1828754" lvl="2" indent="-423323" algn="l" rtl="0">
              <a:lnSpc>
                <a:spcPct val="90000"/>
              </a:lnSpc>
              <a:spcBef>
                <a:spcPts val="533"/>
              </a:spcBef>
              <a:spcAft>
                <a:spcPts val="0"/>
              </a:spcAft>
              <a:buClr>
                <a:srgbClr val="76838B"/>
              </a:buClr>
              <a:buSzPts val="1400"/>
              <a:buChar char="•"/>
              <a:defRPr/>
            </a:lvl3pPr>
            <a:lvl4pPr marL="2438339" lvl="3" indent="-423323" algn="l" rtl="0">
              <a:lnSpc>
                <a:spcPct val="90000"/>
              </a:lnSpc>
              <a:spcBef>
                <a:spcPts val="533"/>
              </a:spcBef>
              <a:spcAft>
                <a:spcPts val="0"/>
              </a:spcAft>
              <a:buClr>
                <a:srgbClr val="76838B"/>
              </a:buClr>
              <a:buSzPts val="1400"/>
              <a:buChar char="•"/>
              <a:defRPr/>
            </a:lvl4pPr>
            <a:lvl5pPr marL="3047924" lvl="4" indent="-423323" algn="l" rtl="0">
              <a:lnSpc>
                <a:spcPct val="90000"/>
              </a:lnSpc>
              <a:spcBef>
                <a:spcPts val="533"/>
              </a:spcBef>
              <a:spcAft>
                <a:spcPts val="0"/>
              </a:spcAft>
              <a:buClr>
                <a:srgbClr val="76838B"/>
              </a:buClr>
              <a:buSzPts val="1400"/>
              <a:buChar char="•"/>
              <a:defRPr/>
            </a:lvl5pPr>
            <a:lvl6pPr marL="3657509" lvl="5" indent="-423323" algn="l" rtl="0">
              <a:lnSpc>
                <a:spcPct val="90000"/>
              </a:lnSpc>
              <a:spcBef>
                <a:spcPts val="533"/>
              </a:spcBef>
              <a:spcAft>
                <a:spcPts val="0"/>
              </a:spcAft>
              <a:buClr>
                <a:schemeClr val="dk1"/>
              </a:buClr>
              <a:buSzPts val="1400"/>
              <a:buChar char="•"/>
              <a:defRPr/>
            </a:lvl6pPr>
            <a:lvl7pPr marL="4267093" lvl="6" indent="-423323" algn="l" rtl="0">
              <a:lnSpc>
                <a:spcPct val="90000"/>
              </a:lnSpc>
              <a:spcBef>
                <a:spcPts val="533"/>
              </a:spcBef>
              <a:spcAft>
                <a:spcPts val="0"/>
              </a:spcAft>
              <a:buClr>
                <a:schemeClr val="dk1"/>
              </a:buClr>
              <a:buSzPts val="1400"/>
              <a:buChar char="•"/>
              <a:defRPr/>
            </a:lvl7pPr>
            <a:lvl8pPr marL="4876678" lvl="7" indent="-423323" algn="l" rtl="0">
              <a:lnSpc>
                <a:spcPct val="90000"/>
              </a:lnSpc>
              <a:spcBef>
                <a:spcPts val="533"/>
              </a:spcBef>
              <a:spcAft>
                <a:spcPts val="0"/>
              </a:spcAft>
              <a:buClr>
                <a:schemeClr val="dk1"/>
              </a:buClr>
              <a:buSzPts val="1400"/>
              <a:buChar char="•"/>
              <a:defRPr/>
            </a:lvl8pPr>
            <a:lvl9pPr marL="5486263" lvl="8" indent="-423323" algn="l" rtl="0">
              <a:lnSpc>
                <a:spcPct val="90000"/>
              </a:lnSpc>
              <a:spcBef>
                <a:spcPts val="533"/>
              </a:spcBef>
              <a:spcAft>
                <a:spcPts val="0"/>
              </a:spcAft>
              <a:buClr>
                <a:schemeClr val="dk1"/>
              </a:buClr>
              <a:buSzPts val="1400"/>
              <a:buChar char="•"/>
              <a:defRPr/>
            </a:lvl9pPr>
          </a:lstStyle>
          <a:p>
            <a:endParaRPr/>
          </a:p>
        </p:txBody>
      </p:sp>
      <p:pic>
        <p:nvPicPr>
          <p:cNvPr id="454" name="Google Shape;454;p65" descr="Logo&#10;&#10;Description automatically generated"/>
          <p:cNvPicPr preferRelativeResize="0"/>
          <p:nvPr/>
        </p:nvPicPr>
        <p:blipFill rotWithShape="1">
          <a:blip r:embed="rId2">
            <a:alphaModFix/>
          </a:blip>
          <a:srcRect/>
          <a:stretch/>
        </p:blipFill>
        <p:spPr>
          <a:xfrm>
            <a:off x="266701" y="5535807"/>
            <a:ext cx="1065604" cy="1065019"/>
          </a:xfrm>
          <a:prstGeom prst="rect">
            <a:avLst/>
          </a:prstGeom>
          <a:noFill/>
          <a:ln>
            <a:noFill/>
          </a:ln>
        </p:spPr>
      </p:pic>
      <p:sp>
        <p:nvSpPr>
          <p:cNvPr id="455" name="Google Shape;455;p65"/>
          <p:cNvSpPr txBox="1">
            <a:spLocks noGrp="1"/>
          </p:cNvSpPr>
          <p:nvPr>
            <p:ph type="sldNum" idx="12"/>
          </p:nvPr>
        </p:nvSpPr>
        <p:spPr>
          <a:xfrm>
            <a:off x="11409045" y="6333135"/>
            <a:ext cx="731600" cy="524800"/>
          </a:xfrm>
          <a:prstGeom prst="rect">
            <a:avLst/>
          </a:prstGeom>
        </p:spPr>
        <p:txBody>
          <a:bodyPr spcFirstLastPara="1" wrap="square" lIns="68575" tIns="34275" rIns="68575" bIns="34275" anchor="t" anchorCtr="0">
            <a:noAutofit/>
          </a:bodyPr>
          <a:lstStyle>
            <a:lvl1pPr lvl="0" rtl="0">
              <a:buNone/>
              <a:defRPr sz="1733">
                <a:solidFill>
                  <a:srgbClr val="0085CA"/>
                </a:solidFill>
                <a:latin typeface="Libre Franklin"/>
                <a:ea typeface="Libre Franklin"/>
                <a:cs typeface="Libre Franklin"/>
                <a:sym typeface="Libre Franklin"/>
              </a:defRPr>
            </a:lvl1pPr>
            <a:lvl2pPr lvl="1" rtl="0">
              <a:buNone/>
              <a:defRPr sz="1733">
                <a:solidFill>
                  <a:srgbClr val="0085CA"/>
                </a:solidFill>
                <a:latin typeface="Libre Franklin"/>
                <a:ea typeface="Libre Franklin"/>
                <a:cs typeface="Libre Franklin"/>
                <a:sym typeface="Libre Franklin"/>
              </a:defRPr>
            </a:lvl2pPr>
            <a:lvl3pPr lvl="2" rtl="0">
              <a:buNone/>
              <a:defRPr sz="1733">
                <a:solidFill>
                  <a:srgbClr val="0085CA"/>
                </a:solidFill>
                <a:latin typeface="Libre Franklin"/>
                <a:ea typeface="Libre Franklin"/>
                <a:cs typeface="Libre Franklin"/>
                <a:sym typeface="Libre Franklin"/>
              </a:defRPr>
            </a:lvl3pPr>
            <a:lvl4pPr lvl="3" rtl="0">
              <a:buNone/>
              <a:defRPr sz="1733">
                <a:solidFill>
                  <a:srgbClr val="0085CA"/>
                </a:solidFill>
                <a:latin typeface="Libre Franklin"/>
                <a:ea typeface="Libre Franklin"/>
                <a:cs typeface="Libre Franklin"/>
                <a:sym typeface="Libre Franklin"/>
              </a:defRPr>
            </a:lvl4pPr>
            <a:lvl5pPr lvl="4" rtl="0">
              <a:buNone/>
              <a:defRPr sz="1733">
                <a:solidFill>
                  <a:srgbClr val="0085CA"/>
                </a:solidFill>
                <a:latin typeface="Libre Franklin"/>
                <a:ea typeface="Libre Franklin"/>
                <a:cs typeface="Libre Franklin"/>
                <a:sym typeface="Libre Franklin"/>
              </a:defRPr>
            </a:lvl5pPr>
            <a:lvl6pPr lvl="5" rtl="0">
              <a:buNone/>
              <a:defRPr sz="1733">
                <a:solidFill>
                  <a:srgbClr val="0085CA"/>
                </a:solidFill>
                <a:latin typeface="Libre Franklin"/>
                <a:ea typeface="Libre Franklin"/>
                <a:cs typeface="Libre Franklin"/>
                <a:sym typeface="Libre Franklin"/>
              </a:defRPr>
            </a:lvl6pPr>
            <a:lvl7pPr lvl="6" rtl="0">
              <a:buNone/>
              <a:defRPr sz="1733">
                <a:solidFill>
                  <a:srgbClr val="0085CA"/>
                </a:solidFill>
                <a:latin typeface="Libre Franklin"/>
                <a:ea typeface="Libre Franklin"/>
                <a:cs typeface="Libre Franklin"/>
                <a:sym typeface="Libre Franklin"/>
              </a:defRPr>
            </a:lvl7pPr>
            <a:lvl8pPr lvl="7" rtl="0">
              <a:buNone/>
              <a:defRPr sz="1733">
                <a:solidFill>
                  <a:srgbClr val="0085CA"/>
                </a:solidFill>
                <a:latin typeface="Libre Franklin"/>
                <a:ea typeface="Libre Franklin"/>
                <a:cs typeface="Libre Franklin"/>
                <a:sym typeface="Libre Franklin"/>
              </a:defRPr>
            </a:lvl8pPr>
            <a:lvl9pPr lvl="8" rtl="0">
              <a:buNone/>
              <a:defRPr sz="1733">
                <a:solidFill>
                  <a:srgbClr val="0085CA"/>
                </a:solidFill>
                <a:latin typeface="Libre Franklin"/>
                <a:ea typeface="Libre Franklin"/>
                <a:cs typeface="Libre Franklin"/>
                <a:sym typeface="Libre Franklin"/>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38451832"/>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matchingName="1_Title and Content">
  <p:cSld name="1_Title and Content">
    <p:bg>
      <p:bgPr>
        <a:solidFill>
          <a:srgbClr val="FFFFFF"/>
        </a:solidFill>
        <a:effectLst/>
      </p:bgPr>
    </p:bg>
    <p:spTree>
      <p:nvGrpSpPr>
        <p:cNvPr id="1" name="Shape 456"/>
        <p:cNvGrpSpPr/>
        <p:nvPr/>
      </p:nvGrpSpPr>
      <p:grpSpPr>
        <a:xfrm>
          <a:off x="0" y="0"/>
          <a:ext cx="0" cy="0"/>
          <a:chOff x="0" y="0"/>
          <a:chExt cx="0" cy="0"/>
        </a:xfrm>
      </p:grpSpPr>
      <p:sp>
        <p:nvSpPr>
          <p:cNvPr id="457" name="Google Shape;457;p66"/>
          <p:cNvSpPr/>
          <p:nvPr/>
        </p:nvSpPr>
        <p:spPr>
          <a:xfrm>
            <a:off x="9667873" y="1005191"/>
            <a:ext cx="2524000" cy="5050400"/>
          </a:xfrm>
          <a:prstGeom prst="rect">
            <a:avLst/>
          </a:prstGeom>
          <a:solidFill>
            <a:srgbClr val="003087"/>
          </a:solidFill>
          <a:ln w="12700" cap="flat" cmpd="sng">
            <a:solidFill>
              <a:srgbClr val="535B60"/>
            </a:solidFill>
            <a:prstDash val="solid"/>
            <a:miter lim="800000"/>
            <a:headEnd type="none" w="sm" len="sm"/>
            <a:tailEnd type="none" w="sm" len="sm"/>
          </a:ln>
        </p:spPr>
        <p:txBody>
          <a:bodyPr spcFirstLastPara="1" wrap="square" lIns="91433" tIns="45700" rIns="91433" bIns="45700" anchor="ctr" anchorCtr="0">
            <a:noAutofit/>
          </a:bodyPr>
          <a:lstStyle/>
          <a:p>
            <a:pPr marL="0" marR="0" lvl="0" indent="0" algn="ctr" rtl="0">
              <a:spcBef>
                <a:spcPts val="0"/>
              </a:spcBef>
              <a:spcAft>
                <a:spcPts val="0"/>
              </a:spcAft>
              <a:buNone/>
            </a:pPr>
            <a:endParaRPr sz="1867">
              <a:solidFill>
                <a:srgbClr val="003087"/>
              </a:solidFill>
              <a:latin typeface="Libre Baskerville"/>
              <a:ea typeface="Libre Baskerville"/>
              <a:cs typeface="Libre Baskerville"/>
              <a:sym typeface="Libre Baskerville"/>
            </a:endParaRPr>
          </a:p>
        </p:txBody>
      </p:sp>
      <p:sp>
        <p:nvSpPr>
          <p:cNvPr id="458" name="Google Shape;458;p66"/>
          <p:cNvSpPr txBox="1">
            <a:spLocks noGrp="1"/>
          </p:cNvSpPr>
          <p:nvPr>
            <p:ph type="body" idx="1"/>
          </p:nvPr>
        </p:nvSpPr>
        <p:spPr>
          <a:xfrm>
            <a:off x="1703388" y="873125"/>
            <a:ext cx="5647200" cy="4519600"/>
          </a:xfrm>
          <a:prstGeom prst="rect">
            <a:avLst/>
          </a:prstGeom>
          <a:noFill/>
          <a:ln>
            <a:noFill/>
          </a:ln>
        </p:spPr>
        <p:txBody>
          <a:bodyPr spcFirstLastPara="1" wrap="square" lIns="68575" tIns="34275" rIns="68575" bIns="34275" anchor="t" anchorCtr="0">
            <a:normAutofit/>
          </a:bodyPr>
          <a:lstStyle>
            <a:lvl1pPr marL="609585" lvl="0" indent="-482588" algn="l" rtl="0">
              <a:lnSpc>
                <a:spcPct val="90000"/>
              </a:lnSpc>
              <a:spcBef>
                <a:spcPts val="1067"/>
              </a:spcBef>
              <a:spcAft>
                <a:spcPts val="0"/>
              </a:spcAft>
              <a:buClr>
                <a:srgbClr val="76838B"/>
              </a:buClr>
              <a:buSzPts val="2100"/>
              <a:buChar char="•"/>
              <a:defRPr>
                <a:latin typeface="Libre Franklin"/>
                <a:ea typeface="Libre Franklin"/>
                <a:cs typeface="Libre Franklin"/>
                <a:sym typeface="Libre Franklin"/>
              </a:defRPr>
            </a:lvl1pPr>
            <a:lvl2pPr marL="1219170" lvl="1" indent="-457189" algn="l" rtl="0">
              <a:lnSpc>
                <a:spcPct val="90000"/>
              </a:lnSpc>
              <a:spcBef>
                <a:spcPts val="533"/>
              </a:spcBef>
              <a:spcAft>
                <a:spcPts val="0"/>
              </a:spcAft>
              <a:buClr>
                <a:srgbClr val="76838B"/>
              </a:buClr>
              <a:buSzPts val="1800"/>
              <a:buChar char="•"/>
              <a:defRPr>
                <a:latin typeface="Libre Franklin"/>
                <a:ea typeface="Libre Franklin"/>
                <a:cs typeface="Libre Franklin"/>
                <a:sym typeface="Libre Franklin"/>
              </a:defRPr>
            </a:lvl2pPr>
            <a:lvl3pPr marL="1828754" lvl="2" indent="-431789" algn="l" rtl="0">
              <a:lnSpc>
                <a:spcPct val="90000"/>
              </a:lnSpc>
              <a:spcBef>
                <a:spcPts val="533"/>
              </a:spcBef>
              <a:spcAft>
                <a:spcPts val="0"/>
              </a:spcAft>
              <a:buClr>
                <a:srgbClr val="76838B"/>
              </a:buClr>
              <a:buSzPts val="1500"/>
              <a:buChar char="•"/>
              <a:defRPr>
                <a:latin typeface="Libre Franklin"/>
                <a:ea typeface="Libre Franklin"/>
                <a:cs typeface="Libre Franklin"/>
                <a:sym typeface="Libre Franklin"/>
              </a:defRPr>
            </a:lvl3pPr>
            <a:lvl4pPr marL="2438339" lvl="3" indent="-423323" algn="l" rtl="0">
              <a:lnSpc>
                <a:spcPct val="90000"/>
              </a:lnSpc>
              <a:spcBef>
                <a:spcPts val="533"/>
              </a:spcBef>
              <a:spcAft>
                <a:spcPts val="0"/>
              </a:spcAft>
              <a:buClr>
                <a:srgbClr val="76838B"/>
              </a:buClr>
              <a:buSzPts val="1400"/>
              <a:buChar char="•"/>
              <a:defRPr>
                <a:latin typeface="Libre Franklin"/>
                <a:ea typeface="Libre Franklin"/>
                <a:cs typeface="Libre Franklin"/>
                <a:sym typeface="Libre Franklin"/>
              </a:defRPr>
            </a:lvl4pPr>
            <a:lvl5pPr marL="3047924" lvl="4" indent="-423323" algn="l" rtl="0">
              <a:lnSpc>
                <a:spcPct val="90000"/>
              </a:lnSpc>
              <a:spcBef>
                <a:spcPts val="533"/>
              </a:spcBef>
              <a:spcAft>
                <a:spcPts val="0"/>
              </a:spcAft>
              <a:buClr>
                <a:srgbClr val="76838B"/>
              </a:buClr>
              <a:buSzPts val="1400"/>
              <a:buChar char="•"/>
              <a:defRPr>
                <a:latin typeface="Libre Franklin"/>
                <a:ea typeface="Libre Franklin"/>
                <a:cs typeface="Libre Franklin"/>
                <a:sym typeface="Libre Franklin"/>
              </a:defRPr>
            </a:lvl5pPr>
            <a:lvl6pPr marL="3657509" lvl="5" indent="-423323" algn="l" rtl="0">
              <a:lnSpc>
                <a:spcPct val="90000"/>
              </a:lnSpc>
              <a:spcBef>
                <a:spcPts val="533"/>
              </a:spcBef>
              <a:spcAft>
                <a:spcPts val="0"/>
              </a:spcAft>
              <a:buClr>
                <a:schemeClr val="dk1"/>
              </a:buClr>
              <a:buSzPts val="1400"/>
              <a:buChar char="•"/>
              <a:defRPr/>
            </a:lvl6pPr>
            <a:lvl7pPr marL="4267093" lvl="6" indent="-423323" algn="l" rtl="0">
              <a:lnSpc>
                <a:spcPct val="90000"/>
              </a:lnSpc>
              <a:spcBef>
                <a:spcPts val="533"/>
              </a:spcBef>
              <a:spcAft>
                <a:spcPts val="0"/>
              </a:spcAft>
              <a:buClr>
                <a:schemeClr val="dk1"/>
              </a:buClr>
              <a:buSzPts val="1400"/>
              <a:buChar char="•"/>
              <a:defRPr/>
            </a:lvl7pPr>
            <a:lvl8pPr marL="4876678" lvl="7" indent="-423323" algn="l" rtl="0">
              <a:lnSpc>
                <a:spcPct val="90000"/>
              </a:lnSpc>
              <a:spcBef>
                <a:spcPts val="533"/>
              </a:spcBef>
              <a:spcAft>
                <a:spcPts val="0"/>
              </a:spcAft>
              <a:buClr>
                <a:schemeClr val="dk1"/>
              </a:buClr>
              <a:buSzPts val="1400"/>
              <a:buChar char="•"/>
              <a:defRPr/>
            </a:lvl8pPr>
            <a:lvl9pPr marL="5486263" lvl="8" indent="-423323" algn="l" rtl="0">
              <a:lnSpc>
                <a:spcPct val="90000"/>
              </a:lnSpc>
              <a:spcBef>
                <a:spcPts val="533"/>
              </a:spcBef>
              <a:spcAft>
                <a:spcPts val="0"/>
              </a:spcAft>
              <a:buClr>
                <a:schemeClr val="dk1"/>
              </a:buClr>
              <a:buSzPts val="1400"/>
              <a:buChar char="•"/>
              <a:defRPr/>
            </a:lvl9pPr>
          </a:lstStyle>
          <a:p>
            <a:endParaRPr/>
          </a:p>
        </p:txBody>
      </p:sp>
      <p:sp>
        <p:nvSpPr>
          <p:cNvPr id="459" name="Google Shape;459;p66"/>
          <p:cNvSpPr>
            <a:spLocks noGrp="1"/>
          </p:cNvSpPr>
          <p:nvPr>
            <p:ph type="pic" idx="2"/>
          </p:nvPr>
        </p:nvSpPr>
        <p:spPr>
          <a:xfrm>
            <a:off x="8024811" y="1665287"/>
            <a:ext cx="2905200" cy="3527600"/>
          </a:xfrm>
          <a:prstGeom prst="rect">
            <a:avLst/>
          </a:prstGeom>
          <a:noFill/>
          <a:ln w="38100" cap="flat" cmpd="sng">
            <a:solidFill>
              <a:srgbClr val="003087"/>
            </a:solidFill>
            <a:prstDash val="solid"/>
            <a:round/>
            <a:headEnd type="none" w="sm" len="sm"/>
            <a:tailEnd type="none" w="sm" len="sm"/>
          </a:ln>
        </p:spPr>
      </p:sp>
      <p:pic>
        <p:nvPicPr>
          <p:cNvPr id="460" name="Google Shape;460;p66" descr="Logo&#10;&#10;Description automatically generated"/>
          <p:cNvPicPr preferRelativeResize="0"/>
          <p:nvPr/>
        </p:nvPicPr>
        <p:blipFill rotWithShape="1">
          <a:blip r:embed="rId2">
            <a:alphaModFix/>
          </a:blip>
          <a:srcRect/>
          <a:stretch/>
        </p:blipFill>
        <p:spPr>
          <a:xfrm>
            <a:off x="266701" y="5535807"/>
            <a:ext cx="1065604" cy="1065019"/>
          </a:xfrm>
          <a:prstGeom prst="rect">
            <a:avLst/>
          </a:prstGeom>
          <a:noFill/>
          <a:ln>
            <a:noFill/>
          </a:ln>
        </p:spPr>
      </p:pic>
      <p:sp>
        <p:nvSpPr>
          <p:cNvPr id="461" name="Google Shape;461;p66"/>
          <p:cNvSpPr txBox="1">
            <a:spLocks noGrp="1"/>
          </p:cNvSpPr>
          <p:nvPr>
            <p:ph type="title"/>
          </p:nvPr>
        </p:nvSpPr>
        <p:spPr>
          <a:xfrm rot="-5400000">
            <a:off x="-1553100" y="2692928"/>
            <a:ext cx="4705200" cy="1065600"/>
          </a:xfrm>
          <a:prstGeom prst="rect">
            <a:avLst/>
          </a:prstGeom>
          <a:noFill/>
          <a:ln>
            <a:noFill/>
          </a:ln>
        </p:spPr>
        <p:txBody>
          <a:bodyPr spcFirstLastPara="1" wrap="square" lIns="68575" tIns="34275" rIns="68575" bIns="34275" anchor="ctr" anchorCtr="0">
            <a:normAutofit/>
          </a:bodyPr>
          <a:lstStyle>
            <a:lvl1pPr lvl="0" algn="r" rtl="0">
              <a:lnSpc>
                <a:spcPct val="90000"/>
              </a:lnSpc>
              <a:spcBef>
                <a:spcPts val="0"/>
              </a:spcBef>
              <a:spcAft>
                <a:spcPts val="0"/>
              </a:spcAft>
              <a:buClr>
                <a:srgbClr val="003087"/>
              </a:buClr>
              <a:buSzPts val="5000"/>
              <a:buFont typeface="Libre Franklin"/>
              <a:buNone/>
              <a:defRPr sz="6667">
                <a:solidFill>
                  <a:srgbClr val="003087"/>
                </a:solidFill>
                <a:latin typeface="Libre Franklin"/>
                <a:ea typeface="Libre Franklin"/>
                <a:cs typeface="Libre Franklin"/>
                <a:sym typeface="Libre Franklin"/>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62" name="Google Shape;462;p66"/>
          <p:cNvSpPr txBox="1">
            <a:spLocks noGrp="1"/>
          </p:cNvSpPr>
          <p:nvPr>
            <p:ph type="sldNum" idx="12"/>
          </p:nvPr>
        </p:nvSpPr>
        <p:spPr>
          <a:xfrm>
            <a:off x="11409045" y="6333135"/>
            <a:ext cx="731600" cy="524800"/>
          </a:xfrm>
          <a:prstGeom prst="rect">
            <a:avLst/>
          </a:prstGeom>
        </p:spPr>
        <p:txBody>
          <a:bodyPr spcFirstLastPara="1" wrap="square" lIns="68575" tIns="34275" rIns="68575" bIns="34275" anchor="t" anchorCtr="0">
            <a:noAutofit/>
          </a:bodyPr>
          <a:lstStyle>
            <a:lvl1pPr lvl="0" rtl="0">
              <a:buNone/>
              <a:defRPr sz="1733">
                <a:solidFill>
                  <a:srgbClr val="76838B"/>
                </a:solidFill>
                <a:latin typeface="Libre Franklin"/>
                <a:ea typeface="Libre Franklin"/>
                <a:cs typeface="Libre Franklin"/>
                <a:sym typeface="Libre Franklin"/>
              </a:defRPr>
            </a:lvl1pPr>
            <a:lvl2pPr lvl="1" rtl="0">
              <a:buNone/>
              <a:defRPr sz="1733">
                <a:solidFill>
                  <a:srgbClr val="76838B"/>
                </a:solidFill>
                <a:latin typeface="Libre Franklin"/>
                <a:ea typeface="Libre Franklin"/>
                <a:cs typeface="Libre Franklin"/>
                <a:sym typeface="Libre Franklin"/>
              </a:defRPr>
            </a:lvl2pPr>
            <a:lvl3pPr lvl="2" rtl="0">
              <a:buNone/>
              <a:defRPr sz="1733">
                <a:solidFill>
                  <a:srgbClr val="76838B"/>
                </a:solidFill>
                <a:latin typeface="Libre Franklin"/>
                <a:ea typeface="Libre Franklin"/>
                <a:cs typeface="Libre Franklin"/>
                <a:sym typeface="Libre Franklin"/>
              </a:defRPr>
            </a:lvl3pPr>
            <a:lvl4pPr lvl="3" rtl="0">
              <a:buNone/>
              <a:defRPr sz="1733">
                <a:solidFill>
                  <a:srgbClr val="76838B"/>
                </a:solidFill>
                <a:latin typeface="Libre Franklin"/>
                <a:ea typeface="Libre Franklin"/>
                <a:cs typeface="Libre Franklin"/>
                <a:sym typeface="Libre Franklin"/>
              </a:defRPr>
            </a:lvl4pPr>
            <a:lvl5pPr lvl="4" rtl="0">
              <a:buNone/>
              <a:defRPr sz="1733">
                <a:solidFill>
                  <a:srgbClr val="76838B"/>
                </a:solidFill>
                <a:latin typeface="Libre Franklin"/>
                <a:ea typeface="Libre Franklin"/>
                <a:cs typeface="Libre Franklin"/>
                <a:sym typeface="Libre Franklin"/>
              </a:defRPr>
            </a:lvl5pPr>
            <a:lvl6pPr lvl="5" rtl="0">
              <a:buNone/>
              <a:defRPr sz="1733">
                <a:solidFill>
                  <a:srgbClr val="76838B"/>
                </a:solidFill>
                <a:latin typeface="Libre Franklin"/>
                <a:ea typeface="Libre Franklin"/>
                <a:cs typeface="Libre Franklin"/>
                <a:sym typeface="Libre Franklin"/>
              </a:defRPr>
            </a:lvl6pPr>
            <a:lvl7pPr lvl="6" rtl="0">
              <a:buNone/>
              <a:defRPr sz="1733">
                <a:solidFill>
                  <a:srgbClr val="76838B"/>
                </a:solidFill>
                <a:latin typeface="Libre Franklin"/>
                <a:ea typeface="Libre Franklin"/>
                <a:cs typeface="Libre Franklin"/>
                <a:sym typeface="Libre Franklin"/>
              </a:defRPr>
            </a:lvl7pPr>
            <a:lvl8pPr lvl="7" rtl="0">
              <a:buNone/>
              <a:defRPr sz="1733">
                <a:solidFill>
                  <a:srgbClr val="76838B"/>
                </a:solidFill>
                <a:latin typeface="Libre Franklin"/>
                <a:ea typeface="Libre Franklin"/>
                <a:cs typeface="Libre Franklin"/>
                <a:sym typeface="Libre Franklin"/>
              </a:defRPr>
            </a:lvl8pPr>
            <a:lvl9pPr lvl="8" rtl="0">
              <a:buNone/>
              <a:defRPr sz="1733">
                <a:solidFill>
                  <a:srgbClr val="76838B"/>
                </a:solidFill>
                <a:latin typeface="Libre Franklin"/>
                <a:ea typeface="Libre Franklin"/>
                <a:cs typeface="Libre Franklin"/>
                <a:sym typeface="Libre Franklin"/>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537734571"/>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matchingName="testimonials">
  <p:cSld name="testimonials">
    <p:bg>
      <p:bgPr>
        <a:solidFill>
          <a:srgbClr val="FFFFFF"/>
        </a:solidFill>
        <a:effectLst/>
      </p:bgPr>
    </p:bg>
    <p:spTree>
      <p:nvGrpSpPr>
        <p:cNvPr id="1" name="Shape 463"/>
        <p:cNvGrpSpPr/>
        <p:nvPr/>
      </p:nvGrpSpPr>
      <p:grpSpPr>
        <a:xfrm>
          <a:off x="0" y="0"/>
          <a:ext cx="0" cy="0"/>
          <a:chOff x="0" y="0"/>
          <a:chExt cx="0" cy="0"/>
        </a:xfrm>
      </p:grpSpPr>
      <p:sp>
        <p:nvSpPr>
          <p:cNvPr id="464" name="Google Shape;464;p67"/>
          <p:cNvSpPr/>
          <p:nvPr/>
        </p:nvSpPr>
        <p:spPr>
          <a:xfrm>
            <a:off x="1118248" y="1389340"/>
            <a:ext cx="2376800" cy="2385200"/>
          </a:xfrm>
          <a:prstGeom prst="ellipse">
            <a:avLst/>
          </a:prstGeom>
          <a:solidFill>
            <a:srgbClr val="0085CA"/>
          </a:solidFill>
          <a:ln>
            <a:noFill/>
          </a:ln>
        </p:spPr>
        <p:txBody>
          <a:bodyPr spcFirstLastPara="1" wrap="square" lIns="91433" tIns="45700" rIns="91433" bIns="45700" anchor="ctr" anchorCtr="0">
            <a:noAutofit/>
          </a:bodyPr>
          <a:lstStyle/>
          <a:p>
            <a:pPr marL="0" marR="0" lvl="0" indent="0" algn="ctr" rtl="0">
              <a:spcBef>
                <a:spcPts val="0"/>
              </a:spcBef>
              <a:spcAft>
                <a:spcPts val="0"/>
              </a:spcAft>
              <a:buNone/>
            </a:pPr>
            <a:endParaRPr sz="1867">
              <a:solidFill>
                <a:schemeClr val="lt1"/>
              </a:solidFill>
              <a:latin typeface="Libre Baskerville"/>
              <a:ea typeface="Libre Baskerville"/>
              <a:cs typeface="Libre Baskerville"/>
              <a:sym typeface="Libre Baskerville"/>
            </a:endParaRPr>
          </a:p>
        </p:txBody>
      </p:sp>
      <p:sp>
        <p:nvSpPr>
          <p:cNvPr id="465" name="Google Shape;465;p67"/>
          <p:cNvSpPr/>
          <p:nvPr/>
        </p:nvSpPr>
        <p:spPr>
          <a:xfrm>
            <a:off x="2544233" y="873125"/>
            <a:ext cx="3886400" cy="5050400"/>
          </a:xfrm>
          <a:prstGeom prst="rect">
            <a:avLst/>
          </a:prstGeom>
          <a:solidFill>
            <a:srgbClr val="003087"/>
          </a:solidFill>
          <a:ln>
            <a:noFill/>
          </a:ln>
        </p:spPr>
        <p:txBody>
          <a:bodyPr spcFirstLastPara="1" wrap="square" lIns="91433" tIns="45700" rIns="91433" bIns="45700" anchor="ctr" anchorCtr="0">
            <a:noAutofit/>
          </a:bodyPr>
          <a:lstStyle/>
          <a:p>
            <a:pPr marL="0" marR="0" lvl="0" indent="0" algn="ctr" rtl="0">
              <a:spcBef>
                <a:spcPts val="0"/>
              </a:spcBef>
              <a:spcAft>
                <a:spcPts val="0"/>
              </a:spcAft>
              <a:buNone/>
            </a:pPr>
            <a:endParaRPr sz="1867">
              <a:solidFill>
                <a:schemeClr val="lt1"/>
              </a:solidFill>
              <a:latin typeface="Libre Baskerville"/>
              <a:ea typeface="Libre Baskerville"/>
              <a:cs typeface="Libre Baskerville"/>
              <a:sym typeface="Libre Baskerville"/>
            </a:endParaRPr>
          </a:p>
        </p:txBody>
      </p:sp>
      <p:sp>
        <p:nvSpPr>
          <p:cNvPr id="466" name="Google Shape;466;p67"/>
          <p:cNvSpPr txBox="1">
            <a:spLocks noGrp="1"/>
          </p:cNvSpPr>
          <p:nvPr>
            <p:ph type="title"/>
          </p:nvPr>
        </p:nvSpPr>
        <p:spPr>
          <a:xfrm rot="-5400000">
            <a:off x="-1553100" y="2692928"/>
            <a:ext cx="4705200" cy="1065600"/>
          </a:xfrm>
          <a:prstGeom prst="rect">
            <a:avLst/>
          </a:prstGeom>
          <a:noFill/>
          <a:ln>
            <a:noFill/>
          </a:ln>
        </p:spPr>
        <p:txBody>
          <a:bodyPr spcFirstLastPara="1" wrap="square" lIns="68575" tIns="34275" rIns="68575" bIns="34275" anchor="ctr" anchorCtr="0">
            <a:normAutofit/>
          </a:bodyPr>
          <a:lstStyle>
            <a:lvl1pPr lvl="0" algn="r" rtl="0">
              <a:lnSpc>
                <a:spcPct val="90000"/>
              </a:lnSpc>
              <a:spcBef>
                <a:spcPts val="0"/>
              </a:spcBef>
              <a:spcAft>
                <a:spcPts val="0"/>
              </a:spcAft>
              <a:buClr>
                <a:srgbClr val="003087"/>
              </a:buClr>
              <a:buSzPts val="5000"/>
              <a:buFont typeface="Libre Franklin"/>
              <a:buNone/>
              <a:defRPr sz="6667">
                <a:solidFill>
                  <a:srgbClr val="003087"/>
                </a:solidFill>
                <a:latin typeface="Libre Franklin"/>
                <a:ea typeface="Libre Franklin"/>
                <a:cs typeface="Libre Franklin"/>
                <a:sym typeface="Libre Franklin"/>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67" name="Google Shape;467;p67"/>
          <p:cNvSpPr txBox="1">
            <a:spLocks noGrp="1"/>
          </p:cNvSpPr>
          <p:nvPr>
            <p:ph type="body" idx="1"/>
          </p:nvPr>
        </p:nvSpPr>
        <p:spPr>
          <a:xfrm>
            <a:off x="2900363" y="1262592"/>
            <a:ext cx="3292400" cy="4296800"/>
          </a:xfrm>
          <a:prstGeom prst="rect">
            <a:avLst/>
          </a:prstGeom>
          <a:noFill/>
          <a:ln>
            <a:noFill/>
          </a:ln>
        </p:spPr>
        <p:txBody>
          <a:bodyPr spcFirstLastPara="1" wrap="square" lIns="68575" tIns="34275" rIns="68575" bIns="34275" anchor="ctr" anchorCtr="0">
            <a:normAutofit/>
          </a:bodyPr>
          <a:lstStyle>
            <a:lvl1pPr marL="609585" lvl="0" indent="-457189" algn="l" rtl="0">
              <a:lnSpc>
                <a:spcPct val="90000"/>
              </a:lnSpc>
              <a:spcBef>
                <a:spcPts val="1067"/>
              </a:spcBef>
              <a:spcAft>
                <a:spcPts val="0"/>
              </a:spcAft>
              <a:buClr>
                <a:srgbClr val="EFEFEF"/>
              </a:buClr>
              <a:buSzPts val="1800"/>
              <a:buChar char="•"/>
              <a:defRPr sz="2400">
                <a:solidFill>
                  <a:srgbClr val="EFEFEF"/>
                </a:solidFill>
                <a:latin typeface="Libre Franklin"/>
                <a:ea typeface="Libre Franklin"/>
                <a:cs typeface="Libre Franklin"/>
                <a:sym typeface="Libre Franklin"/>
              </a:defRPr>
            </a:lvl1pPr>
            <a:lvl2pPr marL="1219170" lvl="1" indent="-431789" algn="l" rtl="0">
              <a:lnSpc>
                <a:spcPct val="90000"/>
              </a:lnSpc>
              <a:spcBef>
                <a:spcPts val="533"/>
              </a:spcBef>
              <a:spcAft>
                <a:spcPts val="0"/>
              </a:spcAft>
              <a:buClr>
                <a:srgbClr val="EFEFEF"/>
              </a:buClr>
              <a:buSzPts val="1500"/>
              <a:buChar char="•"/>
              <a:defRPr sz="2000">
                <a:solidFill>
                  <a:srgbClr val="EFEFEF"/>
                </a:solidFill>
                <a:latin typeface="Libre Franklin"/>
                <a:ea typeface="Libre Franklin"/>
                <a:cs typeface="Libre Franklin"/>
                <a:sym typeface="Libre Franklin"/>
              </a:defRPr>
            </a:lvl2pPr>
            <a:lvl3pPr marL="1828754" lvl="2" indent="-423323" algn="l" rtl="0">
              <a:lnSpc>
                <a:spcPct val="90000"/>
              </a:lnSpc>
              <a:spcBef>
                <a:spcPts val="533"/>
              </a:spcBef>
              <a:spcAft>
                <a:spcPts val="0"/>
              </a:spcAft>
              <a:buClr>
                <a:srgbClr val="EFEFEF"/>
              </a:buClr>
              <a:buSzPts val="1400"/>
              <a:buChar char="•"/>
              <a:defRPr sz="1867">
                <a:solidFill>
                  <a:srgbClr val="EFEFEF"/>
                </a:solidFill>
                <a:latin typeface="Libre Franklin"/>
                <a:ea typeface="Libre Franklin"/>
                <a:cs typeface="Libre Franklin"/>
                <a:sym typeface="Libre Franklin"/>
              </a:defRPr>
            </a:lvl3pPr>
            <a:lvl4pPr marL="2438339" lvl="3" indent="-406390" algn="l" rtl="0">
              <a:lnSpc>
                <a:spcPct val="90000"/>
              </a:lnSpc>
              <a:spcBef>
                <a:spcPts val="533"/>
              </a:spcBef>
              <a:spcAft>
                <a:spcPts val="0"/>
              </a:spcAft>
              <a:buClr>
                <a:srgbClr val="EFEFEF"/>
              </a:buClr>
              <a:buSzPts val="1200"/>
              <a:buChar char="•"/>
              <a:defRPr sz="1600">
                <a:solidFill>
                  <a:srgbClr val="EFEFEF"/>
                </a:solidFill>
                <a:latin typeface="Libre Franklin"/>
                <a:ea typeface="Libre Franklin"/>
                <a:cs typeface="Libre Franklin"/>
                <a:sym typeface="Libre Franklin"/>
              </a:defRPr>
            </a:lvl4pPr>
            <a:lvl5pPr marL="3047924" lvl="4" indent="-406390" algn="l" rtl="0">
              <a:lnSpc>
                <a:spcPct val="90000"/>
              </a:lnSpc>
              <a:spcBef>
                <a:spcPts val="533"/>
              </a:spcBef>
              <a:spcAft>
                <a:spcPts val="0"/>
              </a:spcAft>
              <a:buClr>
                <a:srgbClr val="EFEFEF"/>
              </a:buClr>
              <a:buSzPts val="1200"/>
              <a:buChar char="•"/>
              <a:defRPr sz="1600">
                <a:solidFill>
                  <a:srgbClr val="EFEFEF"/>
                </a:solidFill>
                <a:latin typeface="Libre Franklin"/>
                <a:ea typeface="Libre Franklin"/>
                <a:cs typeface="Libre Franklin"/>
                <a:sym typeface="Libre Franklin"/>
              </a:defRPr>
            </a:lvl5pPr>
            <a:lvl6pPr marL="3657509" lvl="5" indent="-423323" algn="l" rtl="0">
              <a:lnSpc>
                <a:spcPct val="90000"/>
              </a:lnSpc>
              <a:spcBef>
                <a:spcPts val="533"/>
              </a:spcBef>
              <a:spcAft>
                <a:spcPts val="0"/>
              </a:spcAft>
              <a:buClr>
                <a:schemeClr val="dk1"/>
              </a:buClr>
              <a:buSzPts val="1400"/>
              <a:buChar char="•"/>
              <a:defRPr/>
            </a:lvl6pPr>
            <a:lvl7pPr marL="4267093" lvl="6" indent="-423323" algn="l" rtl="0">
              <a:lnSpc>
                <a:spcPct val="90000"/>
              </a:lnSpc>
              <a:spcBef>
                <a:spcPts val="533"/>
              </a:spcBef>
              <a:spcAft>
                <a:spcPts val="0"/>
              </a:spcAft>
              <a:buClr>
                <a:schemeClr val="dk1"/>
              </a:buClr>
              <a:buSzPts val="1400"/>
              <a:buChar char="•"/>
              <a:defRPr/>
            </a:lvl7pPr>
            <a:lvl8pPr marL="4876678" lvl="7" indent="-423323" algn="l" rtl="0">
              <a:lnSpc>
                <a:spcPct val="90000"/>
              </a:lnSpc>
              <a:spcBef>
                <a:spcPts val="533"/>
              </a:spcBef>
              <a:spcAft>
                <a:spcPts val="0"/>
              </a:spcAft>
              <a:buClr>
                <a:schemeClr val="dk1"/>
              </a:buClr>
              <a:buSzPts val="1400"/>
              <a:buChar char="•"/>
              <a:defRPr/>
            </a:lvl8pPr>
            <a:lvl9pPr marL="5486263" lvl="8" indent="-423323" algn="l" rtl="0">
              <a:lnSpc>
                <a:spcPct val="90000"/>
              </a:lnSpc>
              <a:spcBef>
                <a:spcPts val="533"/>
              </a:spcBef>
              <a:spcAft>
                <a:spcPts val="0"/>
              </a:spcAft>
              <a:buClr>
                <a:schemeClr val="dk1"/>
              </a:buClr>
              <a:buSzPts val="1400"/>
              <a:buChar char="•"/>
              <a:defRPr/>
            </a:lvl9pPr>
          </a:lstStyle>
          <a:p>
            <a:endParaRPr/>
          </a:p>
        </p:txBody>
      </p:sp>
      <p:sp>
        <p:nvSpPr>
          <p:cNvPr id="468" name="Google Shape;468;p67"/>
          <p:cNvSpPr/>
          <p:nvPr/>
        </p:nvSpPr>
        <p:spPr>
          <a:xfrm>
            <a:off x="6929945" y="873125"/>
            <a:ext cx="3886400" cy="5050400"/>
          </a:xfrm>
          <a:prstGeom prst="rect">
            <a:avLst/>
          </a:prstGeom>
          <a:solidFill>
            <a:srgbClr val="0085CA"/>
          </a:solidFill>
          <a:ln>
            <a:noFill/>
          </a:ln>
        </p:spPr>
        <p:txBody>
          <a:bodyPr spcFirstLastPara="1" wrap="square" lIns="91433" tIns="45700" rIns="91433" bIns="45700" anchor="ctr" anchorCtr="0">
            <a:noAutofit/>
          </a:bodyPr>
          <a:lstStyle/>
          <a:p>
            <a:pPr marL="0" marR="0" lvl="0" indent="0" algn="ctr" rtl="0">
              <a:spcBef>
                <a:spcPts val="0"/>
              </a:spcBef>
              <a:spcAft>
                <a:spcPts val="0"/>
              </a:spcAft>
              <a:buNone/>
            </a:pPr>
            <a:endParaRPr sz="1867">
              <a:solidFill>
                <a:schemeClr val="lt1"/>
              </a:solidFill>
              <a:latin typeface="Libre Baskerville"/>
              <a:ea typeface="Libre Baskerville"/>
              <a:cs typeface="Libre Baskerville"/>
              <a:sym typeface="Libre Baskerville"/>
            </a:endParaRPr>
          </a:p>
        </p:txBody>
      </p:sp>
      <p:sp>
        <p:nvSpPr>
          <p:cNvPr id="469" name="Google Shape;469;p67"/>
          <p:cNvSpPr txBox="1">
            <a:spLocks noGrp="1"/>
          </p:cNvSpPr>
          <p:nvPr>
            <p:ph type="body" idx="2"/>
          </p:nvPr>
        </p:nvSpPr>
        <p:spPr>
          <a:xfrm>
            <a:off x="7269141" y="1262592"/>
            <a:ext cx="3292400" cy="4296800"/>
          </a:xfrm>
          <a:prstGeom prst="rect">
            <a:avLst/>
          </a:prstGeom>
          <a:noFill/>
          <a:ln>
            <a:noFill/>
          </a:ln>
        </p:spPr>
        <p:txBody>
          <a:bodyPr spcFirstLastPara="1" wrap="square" lIns="68575" tIns="34275" rIns="68575" bIns="34275" anchor="ctr" anchorCtr="0">
            <a:normAutofit/>
          </a:bodyPr>
          <a:lstStyle>
            <a:lvl1pPr marL="609585" lvl="0" indent="-457189" algn="l" rtl="0">
              <a:lnSpc>
                <a:spcPct val="90000"/>
              </a:lnSpc>
              <a:spcBef>
                <a:spcPts val="1067"/>
              </a:spcBef>
              <a:spcAft>
                <a:spcPts val="0"/>
              </a:spcAft>
              <a:buClr>
                <a:srgbClr val="EFEFEF"/>
              </a:buClr>
              <a:buSzPts val="1800"/>
              <a:buChar char="•"/>
              <a:defRPr sz="2400">
                <a:solidFill>
                  <a:srgbClr val="EFEFEF"/>
                </a:solidFill>
                <a:latin typeface="Libre Franklin"/>
                <a:ea typeface="Libre Franklin"/>
                <a:cs typeface="Libre Franklin"/>
                <a:sym typeface="Libre Franklin"/>
              </a:defRPr>
            </a:lvl1pPr>
            <a:lvl2pPr marL="1219170" lvl="1" indent="-431789" algn="l" rtl="0">
              <a:lnSpc>
                <a:spcPct val="90000"/>
              </a:lnSpc>
              <a:spcBef>
                <a:spcPts val="533"/>
              </a:spcBef>
              <a:spcAft>
                <a:spcPts val="0"/>
              </a:spcAft>
              <a:buClr>
                <a:srgbClr val="EFEFEF"/>
              </a:buClr>
              <a:buSzPts val="1500"/>
              <a:buChar char="•"/>
              <a:defRPr sz="2000">
                <a:solidFill>
                  <a:srgbClr val="EFEFEF"/>
                </a:solidFill>
                <a:latin typeface="Libre Franklin"/>
                <a:ea typeface="Libre Franklin"/>
                <a:cs typeface="Libre Franklin"/>
                <a:sym typeface="Libre Franklin"/>
              </a:defRPr>
            </a:lvl2pPr>
            <a:lvl3pPr marL="1828754" lvl="2" indent="-423323" algn="l" rtl="0">
              <a:lnSpc>
                <a:spcPct val="90000"/>
              </a:lnSpc>
              <a:spcBef>
                <a:spcPts val="533"/>
              </a:spcBef>
              <a:spcAft>
                <a:spcPts val="0"/>
              </a:spcAft>
              <a:buClr>
                <a:srgbClr val="EFEFEF"/>
              </a:buClr>
              <a:buSzPts val="1400"/>
              <a:buChar char="•"/>
              <a:defRPr sz="1867">
                <a:solidFill>
                  <a:srgbClr val="EFEFEF"/>
                </a:solidFill>
                <a:latin typeface="Libre Franklin"/>
                <a:ea typeface="Libre Franklin"/>
                <a:cs typeface="Libre Franklin"/>
                <a:sym typeface="Libre Franklin"/>
              </a:defRPr>
            </a:lvl3pPr>
            <a:lvl4pPr marL="2438339" lvl="3" indent="-406390" algn="l" rtl="0">
              <a:lnSpc>
                <a:spcPct val="90000"/>
              </a:lnSpc>
              <a:spcBef>
                <a:spcPts val="533"/>
              </a:spcBef>
              <a:spcAft>
                <a:spcPts val="0"/>
              </a:spcAft>
              <a:buClr>
                <a:srgbClr val="EFEFEF"/>
              </a:buClr>
              <a:buSzPts val="1200"/>
              <a:buChar char="•"/>
              <a:defRPr sz="1600">
                <a:solidFill>
                  <a:srgbClr val="EFEFEF"/>
                </a:solidFill>
                <a:latin typeface="Libre Franklin"/>
                <a:ea typeface="Libre Franklin"/>
                <a:cs typeface="Libre Franklin"/>
                <a:sym typeface="Libre Franklin"/>
              </a:defRPr>
            </a:lvl4pPr>
            <a:lvl5pPr marL="3047924" lvl="4" indent="-406390" algn="l" rtl="0">
              <a:lnSpc>
                <a:spcPct val="90000"/>
              </a:lnSpc>
              <a:spcBef>
                <a:spcPts val="533"/>
              </a:spcBef>
              <a:spcAft>
                <a:spcPts val="0"/>
              </a:spcAft>
              <a:buClr>
                <a:srgbClr val="EFEFEF"/>
              </a:buClr>
              <a:buSzPts val="1200"/>
              <a:buChar char="•"/>
              <a:defRPr sz="1600">
                <a:solidFill>
                  <a:srgbClr val="EFEFEF"/>
                </a:solidFill>
                <a:latin typeface="Libre Franklin"/>
                <a:ea typeface="Libre Franklin"/>
                <a:cs typeface="Libre Franklin"/>
                <a:sym typeface="Libre Franklin"/>
              </a:defRPr>
            </a:lvl5pPr>
            <a:lvl6pPr marL="3657509" lvl="5" indent="-423323" algn="l" rtl="0">
              <a:lnSpc>
                <a:spcPct val="90000"/>
              </a:lnSpc>
              <a:spcBef>
                <a:spcPts val="533"/>
              </a:spcBef>
              <a:spcAft>
                <a:spcPts val="0"/>
              </a:spcAft>
              <a:buClr>
                <a:schemeClr val="dk1"/>
              </a:buClr>
              <a:buSzPts val="1400"/>
              <a:buChar char="•"/>
              <a:defRPr/>
            </a:lvl6pPr>
            <a:lvl7pPr marL="4267093" lvl="6" indent="-423323" algn="l" rtl="0">
              <a:lnSpc>
                <a:spcPct val="90000"/>
              </a:lnSpc>
              <a:spcBef>
                <a:spcPts val="533"/>
              </a:spcBef>
              <a:spcAft>
                <a:spcPts val="0"/>
              </a:spcAft>
              <a:buClr>
                <a:schemeClr val="dk1"/>
              </a:buClr>
              <a:buSzPts val="1400"/>
              <a:buChar char="•"/>
              <a:defRPr/>
            </a:lvl7pPr>
            <a:lvl8pPr marL="4876678" lvl="7" indent="-423323" algn="l" rtl="0">
              <a:lnSpc>
                <a:spcPct val="90000"/>
              </a:lnSpc>
              <a:spcBef>
                <a:spcPts val="533"/>
              </a:spcBef>
              <a:spcAft>
                <a:spcPts val="0"/>
              </a:spcAft>
              <a:buClr>
                <a:schemeClr val="dk1"/>
              </a:buClr>
              <a:buSzPts val="1400"/>
              <a:buChar char="•"/>
              <a:defRPr/>
            </a:lvl8pPr>
            <a:lvl9pPr marL="5486263" lvl="8" indent="-423323" algn="l" rtl="0">
              <a:lnSpc>
                <a:spcPct val="90000"/>
              </a:lnSpc>
              <a:spcBef>
                <a:spcPts val="533"/>
              </a:spcBef>
              <a:spcAft>
                <a:spcPts val="0"/>
              </a:spcAft>
              <a:buClr>
                <a:schemeClr val="dk1"/>
              </a:buClr>
              <a:buSzPts val="1400"/>
              <a:buChar char="•"/>
              <a:defRPr/>
            </a:lvl9pPr>
          </a:lstStyle>
          <a:p>
            <a:endParaRPr/>
          </a:p>
        </p:txBody>
      </p:sp>
      <p:sp>
        <p:nvSpPr>
          <p:cNvPr id="470" name="Google Shape;470;p67"/>
          <p:cNvSpPr/>
          <p:nvPr/>
        </p:nvSpPr>
        <p:spPr>
          <a:xfrm>
            <a:off x="9647767" y="4941357"/>
            <a:ext cx="2544400" cy="162000"/>
          </a:xfrm>
          <a:prstGeom prst="rect">
            <a:avLst/>
          </a:prstGeom>
          <a:solidFill>
            <a:srgbClr val="003087"/>
          </a:solidFill>
          <a:ln>
            <a:noFill/>
          </a:ln>
        </p:spPr>
        <p:txBody>
          <a:bodyPr spcFirstLastPara="1" wrap="square" lIns="91433" tIns="45700" rIns="91433" bIns="45700" anchor="ctr" anchorCtr="0">
            <a:noAutofit/>
          </a:bodyPr>
          <a:lstStyle/>
          <a:p>
            <a:pPr marL="0" marR="0" lvl="0" indent="0" algn="ctr" rtl="0">
              <a:spcBef>
                <a:spcPts val="0"/>
              </a:spcBef>
              <a:spcAft>
                <a:spcPts val="0"/>
              </a:spcAft>
              <a:buNone/>
            </a:pPr>
            <a:endParaRPr sz="1867">
              <a:solidFill>
                <a:schemeClr val="lt1"/>
              </a:solidFill>
              <a:latin typeface="Libre Baskerville"/>
              <a:ea typeface="Libre Baskerville"/>
              <a:cs typeface="Libre Baskerville"/>
              <a:sym typeface="Libre Baskerville"/>
            </a:endParaRPr>
          </a:p>
        </p:txBody>
      </p:sp>
      <p:pic>
        <p:nvPicPr>
          <p:cNvPr id="471" name="Google Shape;471;p67" descr="Logo&#10;&#10;Description automatically generated"/>
          <p:cNvPicPr preferRelativeResize="0"/>
          <p:nvPr/>
        </p:nvPicPr>
        <p:blipFill rotWithShape="1">
          <a:blip r:embed="rId2">
            <a:alphaModFix/>
          </a:blip>
          <a:srcRect/>
          <a:stretch/>
        </p:blipFill>
        <p:spPr>
          <a:xfrm>
            <a:off x="266701" y="5535807"/>
            <a:ext cx="1065604" cy="1065019"/>
          </a:xfrm>
          <a:prstGeom prst="rect">
            <a:avLst/>
          </a:prstGeom>
          <a:noFill/>
          <a:ln>
            <a:noFill/>
          </a:ln>
        </p:spPr>
      </p:pic>
      <p:sp>
        <p:nvSpPr>
          <p:cNvPr id="472" name="Google Shape;472;p67"/>
          <p:cNvSpPr txBox="1">
            <a:spLocks noGrp="1"/>
          </p:cNvSpPr>
          <p:nvPr>
            <p:ph type="sldNum" idx="12"/>
          </p:nvPr>
        </p:nvSpPr>
        <p:spPr>
          <a:xfrm>
            <a:off x="11409045" y="6333135"/>
            <a:ext cx="731600" cy="524800"/>
          </a:xfrm>
          <a:prstGeom prst="rect">
            <a:avLst/>
          </a:prstGeom>
        </p:spPr>
        <p:txBody>
          <a:bodyPr spcFirstLastPara="1" wrap="square" lIns="68575" tIns="34275" rIns="68575" bIns="34275" anchor="t" anchorCtr="0">
            <a:noAutofit/>
          </a:bodyPr>
          <a:lstStyle>
            <a:lvl1pPr lvl="0" rtl="0">
              <a:buNone/>
              <a:defRPr sz="1733">
                <a:solidFill>
                  <a:srgbClr val="EFEFEF"/>
                </a:solidFill>
                <a:latin typeface="Libre Franklin"/>
                <a:ea typeface="Libre Franklin"/>
                <a:cs typeface="Libre Franklin"/>
                <a:sym typeface="Libre Franklin"/>
              </a:defRPr>
            </a:lvl1pPr>
            <a:lvl2pPr lvl="1" rtl="0">
              <a:buNone/>
              <a:defRPr sz="1733">
                <a:solidFill>
                  <a:srgbClr val="EFEFEF"/>
                </a:solidFill>
                <a:latin typeface="Libre Franklin"/>
                <a:ea typeface="Libre Franklin"/>
                <a:cs typeface="Libre Franklin"/>
                <a:sym typeface="Libre Franklin"/>
              </a:defRPr>
            </a:lvl2pPr>
            <a:lvl3pPr lvl="2" rtl="0">
              <a:buNone/>
              <a:defRPr sz="1733">
                <a:solidFill>
                  <a:srgbClr val="EFEFEF"/>
                </a:solidFill>
                <a:latin typeface="Libre Franklin"/>
                <a:ea typeface="Libre Franklin"/>
                <a:cs typeface="Libre Franklin"/>
                <a:sym typeface="Libre Franklin"/>
              </a:defRPr>
            </a:lvl3pPr>
            <a:lvl4pPr lvl="3" rtl="0">
              <a:buNone/>
              <a:defRPr sz="1733">
                <a:solidFill>
                  <a:srgbClr val="EFEFEF"/>
                </a:solidFill>
                <a:latin typeface="Libre Franklin"/>
                <a:ea typeface="Libre Franklin"/>
                <a:cs typeface="Libre Franklin"/>
                <a:sym typeface="Libre Franklin"/>
              </a:defRPr>
            </a:lvl4pPr>
            <a:lvl5pPr lvl="4" rtl="0">
              <a:buNone/>
              <a:defRPr sz="1733">
                <a:solidFill>
                  <a:srgbClr val="EFEFEF"/>
                </a:solidFill>
                <a:latin typeface="Libre Franklin"/>
                <a:ea typeface="Libre Franklin"/>
                <a:cs typeface="Libre Franklin"/>
                <a:sym typeface="Libre Franklin"/>
              </a:defRPr>
            </a:lvl5pPr>
            <a:lvl6pPr lvl="5" rtl="0">
              <a:buNone/>
              <a:defRPr sz="1733">
                <a:solidFill>
                  <a:srgbClr val="EFEFEF"/>
                </a:solidFill>
                <a:latin typeface="Libre Franklin"/>
                <a:ea typeface="Libre Franklin"/>
                <a:cs typeface="Libre Franklin"/>
                <a:sym typeface="Libre Franklin"/>
              </a:defRPr>
            </a:lvl6pPr>
            <a:lvl7pPr lvl="6" rtl="0">
              <a:buNone/>
              <a:defRPr sz="1733">
                <a:solidFill>
                  <a:srgbClr val="EFEFEF"/>
                </a:solidFill>
                <a:latin typeface="Libre Franklin"/>
                <a:ea typeface="Libre Franklin"/>
                <a:cs typeface="Libre Franklin"/>
                <a:sym typeface="Libre Franklin"/>
              </a:defRPr>
            </a:lvl7pPr>
            <a:lvl8pPr lvl="7" rtl="0">
              <a:buNone/>
              <a:defRPr sz="1733">
                <a:solidFill>
                  <a:srgbClr val="EFEFEF"/>
                </a:solidFill>
                <a:latin typeface="Libre Franklin"/>
                <a:ea typeface="Libre Franklin"/>
                <a:cs typeface="Libre Franklin"/>
                <a:sym typeface="Libre Franklin"/>
              </a:defRPr>
            </a:lvl8pPr>
            <a:lvl9pPr lvl="8" rtl="0">
              <a:buNone/>
              <a:defRPr sz="1733">
                <a:solidFill>
                  <a:srgbClr val="EFEFEF"/>
                </a:solidFill>
                <a:latin typeface="Libre Franklin"/>
                <a:ea typeface="Libre Franklin"/>
                <a:cs typeface="Libre Franklin"/>
                <a:sym typeface="Libre Franklin"/>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68717056"/>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matchingName="1_Two Content">
  <p:cSld name="1_Two Content">
    <p:bg>
      <p:bgPr>
        <a:solidFill>
          <a:srgbClr val="FFFFFF"/>
        </a:solidFill>
        <a:effectLst/>
      </p:bgPr>
    </p:bg>
    <p:spTree>
      <p:nvGrpSpPr>
        <p:cNvPr id="1" name="Shape 473"/>
        <p:cNvGrpSpPr/>
        <p:nvPr/>
      </p:nvGrpSpPr>
      <p:grpSpPr>
        <a:xfrm>
          <a:off x="0" y="0"/>
          <a:ext cx="0" cy="0"/>
          <a:chOff x="0" y="0"/>
          <a:chExt cx="0" cy="0"/>
        </a:xfrm>
      </p:grpSpPr>
      <p:sp>
        <p:nvSpPr>
          <p:cNvPr id="474" name="Google Shape;474;p68"/>
          <p:cNvSpPr/>
          <p:nvPr/>
        </p:nvSpPr>
        <p:spPr>
          <a:xfrm>
            <a:off x="0" y="3884893"/>
            <a:ext cx="12192000" cy="3016000"/>
          </a:xfrm>
          <a:prstGeom prst="rect">
            <a:avLst/>
          </a:prstGeom>
          <a:solidFill>
            <a:srgbClr val="0085CA"/>
          </a:solidFill>
          <a:ln>
            <a:noFill/>
          </a:ln>
        </p:spPr>
        <p:txBody>
          <a:bodyPr spcFirstLastPara="1" wrap="square" lIns="91433" tIns="45700" rIns="91433" bIns="45700" anchor="ctr" anchorCtr="0">
            <a:noAutofit/>
          </a:bodyPr>
          <a:lstStyle/>
          <a:p>
            <a:pPr marL="0" marR="0" lvl="0" indent="0" algn="ctr" rtl="0">
              <a:spcBef>
                <a:spcPts val="0"/>
              </a:spcBef>
              <a:spcAft>
                <a:spcPts val="0"/>
              </a:spcAft>
              <a:buNone/>
            </a:pPr>
            <a:endParaRPr sz="1867">
              <a:solidFill>
                <a:schemeClr val="lt1"/>
              </a:solidFill>
              <a:latin typeface="Libre Baskerville"/>
              <a:ea typeface="Libre Baskerville"/>
              <a:cs typeface="Libre Baskerville"/>
              <a:sym typeface="Libre Baskerville"/>
            </a:endParaRPr>
          </a:p>
        </p:txBody>
      </p:sp>
      <p:sp>
        <p:nvSpPr>
          <p:cNvPr id="475" name="Google Shape;475;p68"/>
          <p:cNvSpPr txBox="1">
            <a:spLocks noGrp="1"/>
          </p:cNvSpPr>
          <p:nvPr>
            <p:ph type="title"/>
          </p:nvPr>
        </p:nvSpPr>
        <p:spPr>
          <a:xfrm rot="-5400000">
            <a:off x="-1268099" y="2925313"/>
            <a:ext cx="4135200" cy="1065600"/>
          </a:xfrm>
          <a:prstGeom prst="rect">
            <a:avLst/>
          </a:prstGeom>
          <a:noFill/>
          <a:ln>
            <a:noFill/>
          </a:ln>
        </p:spPr>
        <p:txBody>
          <a:bodyPr spcFirstLastPara="1" wrap="square" lIns="68575" tIns="34275" rIns="68575" bIns="34275" anchor="ctr" anchorCtr="0">
            <a:normAutofit/>
          </a:bodyPr>
          <a:lstStyle>
            <a:lvl1pPr lvl="0" algn="ctr" rtl="0">
              <a:lnSpc>
                <a:spcPct val="90000"/>
              </a:lnSpc>
              <a:spcBef>
                <a:spcPts val="0"/>
              </a:spcBef>
              <a:spcAft>
                <a:spcPts val="0"/>
              </a:spcAft>
              <a:buClr>
                <a:srgbClr val="003087"/>
              </a:buClr>
              <a:buSzPts val="6000"/>
              <a:buFont typeface="Libre Franklin"/>
              <a:buNone/>
              <a:defRPr sz="8000">
                <a:solidFill>
                  <a:srgbClr val="003087"/>
                </a:solidFill>
                <a:latin typeface="Libre Franklin"/>
                <a:ea typeface="Libre Franklin"/>
                <a:cs typeface="Libre Franklin"/>
                <a:sym typeface="Libre Franklin"/>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76" name="Google Shape;476;p68"/>
          <p:cNvSpPr>
            <a:spLocks noGrp="1"/>
          </p:cNvSpPr>
          <p:nvPr>
            <p:ph type="pic" idx="2"/>
          </p:nvPr>
        </p:nvSpPr>
        <p:spPr>
          <a:xfrm>
            <a:off x="2286911" y="1390651"/>
            <a:ext cx="4094800" cy="4002000"/>
          </a:xfrm>
          <a:prstGeom prst="rect">
            <a:avLst/>
          </a:prstGeom>
          <a:noFill/>
          <a:ln w="38100" cap="flat" cmpd="sng">
            <a:solidFill>
              <a:srgbClr val="0085CA"/>
            </a:solidFill>
            <a:prstDash val="solid"/>
            <a:round/>
            <a:headEnd type="none" w="sm" len="sm"/>
            <a:tailEnd type="none" w="sm" len="sm"/>
          </a:ln>
        </p:spPr>
      </p:sp>
      <p:sp>
        <p:nvSpPr>
          <p:cNvPr id="477" name="Google Shape;477;p68"/>
          <p:cNvSpPr>
            <a:spLocks noGrp="1"/>
          </p:cNvSpPr>
          <p:nvPr>
            <p:ph type="pic" idx="3"/>
          </p:nvPr>
        </p:nvSpPr>
        <p:spPr>
          <a:xfrm>
            <a:off x="7143751" y="1390651"/>
            <a:ext cx="4094800" cy="4002000"/>
          </a:xfrm>
          <a:prstGeom prst="rect">
            <a:avLst/>
          </a:prstGeom>
          <a:noFill/>
          <a:ln w="38100" cap="flat" cmpd="sng">
            <a:solidFill>
              <a:srgbClr val="0085CA"/>
            </a:solidFill>
            <a:prstDash val="solid"/>
            <a:round/>
            <a:headEnd type="none" w="sm" len="sm"/>
            <a:tailEnd type="none" w="sm" len="sm"/>
          </a:ln>
        </p:spPr>
      </p:sp>
      <p:sp>
        <p:nvSpPr>
          <p:cNvPr id="478" name="Google Shape;478;p68"/>
          <p:cNvSpPr txBox="1">
            <a:spLocks noGrp="1"/>
          </p:cNvSpPr>
          <p:nvPr>
            <p:ph type="body" idx="1"/>
          </p:nvPr>
        </p:nvSpPr>
        <p:spPr>
          <a:xfrm>
            <a:off x="2286911" y="5530547"/>
            <a:ext cx="4094800" cy="410800"/>
          </a:xfrm>
          <a:prstGeom prst="rect">
            <a:avLst/>
          </a:prstGeom>
          <a:noFill/>
          <a:ln>
            <a:noFill/>
          </a:ln>
        </p:spPr>
        <p:txBody>
          <a:bodyPr spcFirstLastPara="1" wrap="square" lIns="68575" tIns="34275" rIns="68575" bIns="34275" anchor="ctr" anchorCtr="0">
            <a:normAutofit/>
          </a:bodyPr>
          <a:lstStyle>
            <a:lvl1pPr marL="609585" lvl="0" indent="-304792" algn="ctr" rtl="0">
              <a:lnSpc>
                <a:spcPct val="90000"/>
              </a:lnSpc>
              <a:spcBef>
                <a:spcPts val="1067"/>
              </a:spcBef>
              <a:spcAft>
                <a:spcPts val="0"/>
              </a:spcAft>
              <a:buClr>
                <a:srgbClr val="003087"/>
              </a:buClr>
              <a:buSzPts val="1200"/>
              <a:buNone/>
              <a:defRPr sz="1600" i="0">
                <a:solidFill>
                  <a:srgbClr val="003087"/>
                </a:solidFill>
                <a:latin typeface="Libre Franklin"/>
                <a:ea typeface="Libre Franklin"/>
                <a:cs typeface="Libre Franklin"/>
                <a:sym typeface="Libre Franklin"/>
              </a:defRPr>
            </a:lvl1pPr>
            <a:lvl2pPr marL="1219170" lvl="1" indent="-304792" algn="l" rtl="0">
              <a:lnSpc>
                <a:spcPct val="90000"/>
              </a:lnSpc>
              <a:spcBef>
                <a:spcPts val="533"/>
              </a:spcBef>
              <a:spcAft>
                <a:spcPts val="0"/>
              </a:spcAft>
              <a:buClr>
                <a:srgbClr val="76838B"/>
              </a:buClr>
              <a:buSzPts val="1100"/>
              <a:buNone/>
              <a:defRPr sz="1467"/>
            </a:lvl2pPr>
            <a:lvl3pPr marL="1828754" lvl="2" indent="-304792" algn="l" rtl="0">
              <a:lnSpc>
                <a:spcPct val="90000"/>
              </a:lnSpc>
              <a:spcBef>
                <a:spcPts val="533"/>
              </a:spcBef>
              <a:spcAft>
                <a:spcPts val="0"/>
              </a:spcAft>
              <a:buClr>
                <a:srgbClr val="76838B"/>
              </a:buClr>
              <a:buSzPts val="900"/>
              <a:buNone/>
              <a:defRPr sz="1200"/>
            </a:lvl3pPr>
            <a:lvl4pPr marL="2438339" lvl="3" indent="-304792" algn="l" rtl="0">
              <a:lnSpc>
                <a:spcPct val="90000"/>
              </a:lnSpc>
              <a:spcBef>
                <a:spcPts val="533"/>
              </a:spcBef>
              <a:spcAft>
                <a:spcPts val="0"/>
              </a:spcAft>
              <a:buClr>
                <a:srgbClr val="76838B"/>
              </a:buClr>
              <a:buSzPts val="800"/>
              <a:buNone/>
              <a:defRPr sz="1067"/>
            </a:lvl4pPr>
            <a:lvl5pPr marL="3047924" lvl="4" indent="-304792" algn="l" rtl="0">
              <a:lnSpc>
                <a:spcPct val="90000"/>
              </a:lnSpc>
              <a:spcBef>
                <a:spcPts val="533"/>
              </a:spcBef>
              <a:spcAft>
                <a:spcPts val="0"/>
              </a:spcAft>
              <a:buClr>
                <a:srgbClr val="76838B"/>
              </a:buClr>
              <a:buSzPts val="800"/>
              <a:buNone/>
              <a:defRPr sz="1067"/>
            </a:lvl5pPr>
            <a:lvl6pPr marL="3657509" lvl="5" indent="-304792" algn="l" rtl="0">
              <a:lnSpc>
                <a:spcPct val="90000"/>
              </a:lnSpc>
              <a:spcBef>
                <a:spcPts val="533"/>
              </a:spcBef>
              <a:spcAft>
                <a:spcPts val="0"/>
              </a:spcAft>
              <a:buClr>
                <a:schemeClr val="dk1"/>
              </a:buClr>
              <a:buSzPts val="800"/>
              <a:buNone/>
              <a:defRPr sz="1067"/>
            </a:lvl6pPr>
            <a:lvl7pPr marL="4267093" lvl="6" indent="-304792" algn="l" rtl="0">
              <a:lnSpc>
                <a:spcPct val="90000"/>
              </a:lnSpc>
              <a:spcBef>
                <a:spcPts val="533"/>
              </a:spcBef>
              <a:spcAft>
                <a:spcPts val="0"/>
              </a:spcAft>
              <a:buClr>
                <a:schemeClr val="dk1"/>
              </a:buClr>
              <a:buSzPts val="800"/>
              <a:buNone/>
              <a:defRPr sz="1067"/>
            </a:lvl7pPr>
            <a:lvl8pPr marL="4876678" lvl="7" indent="-304792" algn="l" rtl="0">
              <a:lnSpc>
                <a:spcPct val="90000"/>
              </a:lnSpc>
              <a:spcBef>
                <a:spcPts val="533"/>
              </a:spcBef>
              <a:spcAft>
                <a:spcPts val="0"/>
              </a:spcAft>
              <a:buClr>
                <a:schemeClr val="dk1"/>
              </a:buClr>
              <a:buSzPts val="800"/>
              <a:buNone/>
              <a:defRPr sz="1067"/>
            </a:lvl8pPr>
            <a:lvl9pPr marL="5486263" lvl="8" indent="-304792" algn="l" rtl="0">
              <a:lnSpc>
                <a:spcPct val="90000"/>
              </a:lnSpc>
              <a:spcBef>
                <a:spcPts val="533"/>
              </a:spcBef>
              <a:spcAft>
                <a:spcPts val="0"/>
              </a:spcAft>
              <a:buClr>
                <a:schemeClr val="dk1"/>
              </a:buClr>
              <a:buSzPts val="800"/>
              <a:buNone/>
              <a:defRPr sz="1067"/>
            </a:lvl9pPr>
          </a:lstStyle>
          <a:p>
            <a:endParaRPr/>
          </a:p>
        </p:txBody>
      </p:sp>
      <p:sp>
        <p:nvSpPr>
          <p:cNvPr id="479" name="Google Shape;479;p68"/>
          <p:cNvSpPr txBox="1">
            <a:spLocks noGrp="1"/>
          </p:cNvSpPr>
          <p:nvPr>
            <p:ph type="body" idx="4"/>
          </p:nvPr>
        </p:nvSpPr>
        <p:spPr>
          <a:xfrm>
            <a:off x="7158208" y="5525715"/>
            <a:ext cx="4080400" cy="410800"/>
          </a:xfrm>
          <a:prstGeom prst="rect">
            <a:avLst/>
          </a:prstGeom>
          <a:noFill/>
          <a:ln>
            <a:noFill/>
          </a:ln>
        </p:spPr>
        <p:txBody>
          <a:bodyPr spcFirstLastPara="1" wrap="square" lIns="68575" tIns="34275" rIns="68575" bIns="34275" anchor="ctr" anchorCtr="0">
            <a:normAutofit/>
          </a:bodyPr>
          <a:lstStyle>
            <a:lvl1pPr marL="609585" lvl="0" indent="-304792" algn="ctr" rtl="0">
              <a:lnSpc>
                <a:spcPct val="90000"/>
              </a:lnSpc>
              <a:spcBef>
                <a:spcPts val="1067"/>
              </a:spcBef>
              <a:spcAft>
                <a:spcPts val="0"/>
              </a:spcAft>
              <a:buClr>
                <a:srgbClr val="003087"/>
              </a:buClr>
              <a:buSzPts val="1200"/>
              <a:buNone/>
              <a:defRPr sz="1600" i="0">
                <a:solidFill>
                  <a:srgbClr val="003087"/>
                </a:solidFill>
                <a:latin typeface="Libre Franklin"/>
                <a:ea typeface="Libre Franklin"/>
                <a:cs typeface="Libre Franklin"/>
                <a:sym typeface="Libre Franklin"/>
              </a:defRPr>
            </a:lvl1pPr>
            <a:lvl2pPr marL="1219170" lvl="1" indent="-304792" algn="l" rtl="0">
              <a:lnSpc>
                <a:spcPct val="90000"/>
              </a:lnSpc>
              <a:spcBef>
                <a:spcPts val="533"/>
              </a:spcBef>
              <a:spcAft>
                <a:spcPts val="0"/>
              </a:spcAft>
              <a:buClr>
                <a:srgbClr val="76838B"/>
              </a:buClr>
              <a:buSzPts val="1100"/>
              <a:buNone/>
              <a:defRPr sz="1467"/>
            </a:lvl2pPr>
            <a:lvl3pPr marL="1828754" lvl="2" indent="-304792" algn="l" rtl="0">
              <a:lnSpc>
                <a:spcPct val="90000"/>
              </a:lnSpc>
              <a:spcBef>
                <a:spcPts val="533"/>
              </a:spcBef>
              <a:spcAft>
                <a:spcPts val="0"/>
              </a:spcAft>
              <a:buClr>
                <a:srgbClr val="76838B"/>
              </a:buClr>
              <a:buSzPts val="900"/>
              <a:buNone/>
              <a:defRPr sz="1200"/>
            </a:lvl3pPr>
            <a:lvl4pPr marL="2438339" lvl="3" indent="-304792" algn="l" rtl="0">
              <a:lnSpc>
                <a:spcPct val="90000"/>
              </a:lnSpc>
              <a:spcBef>
                <a:spcPts val="533"/>
              </a:spcBef>
              <a:spcAft>
                <a:spcPts val="0"/>
              </a:spcAft>
              <a:buClr>
                <a:srgbClr val="76838B"/>
              </a:buClr>
              <a:buSzPts val="800"/>
              <a:buNone/>
              <a:defRPr sz="1067"/>
            </a:lvl4pPr>
            <a:lvl5pPr marL="3047924" lvl="4" indent="-304792" algn="l" rtl="0">
              <a:lnSpc>
                <a:spcPct val="90000"/>
              </a:lnSpc>
              <a:spcBef>
                <a:spcPts val="533"/>
              </a:spcBef>
              <a:spcAft>
                <a:spcPts val="0"/>
              </a:spcAft>
              <a:buClr>
                <a:srgbClr val="76838B"/>
              </a:buClr>
              <a:buSzPts val="800"/>
              <a:buNone/>
              <a:defRPr sz="1067"/>
            </a:lvl5pPr>
            <a:lvl6pPr marL="3657509" lvl="5" indent="-304792" algn="l" rtl="0">
              <a:lnSpc>
                <a:spcPct val="90000"/>
              </a:lnSpc>
              <a:spcBef>
                <a:spcPts val="533"/>
              </a:spcBef>
              <a:spcAft>
                <a:spcPts val="0"/>
              </a:spcAft>
              <a:buClr>
                <a:schemeClr val="dk1"/>
              </a:buClr>
              <a:buSzPts val="800"/>
              <a:buNone/>
              <a:defRPr sz="1067"/>
            </a:lvl6pPr>
            <a:lvl7pPr marL="4267093" lvl="6" indent="-304792" algn="l" rtl="0">
              <a:lnSpc>
                <a:spcPct val="90000"/>
              </a:lnSpc>
              <a:spcBef>
                <a:spcPts val="533"/>
              </a:spcBef>
              <a:spcAft>
                <a:spcPts val="0"/>
              </a:spcAft>
              <a:buClr>
                <a:schemeClr val="dk1"/>
              </a:buClr>
              <a:buSzPts val="800"/>
              <a:buNone/>
              <a:defRPr sz="1067"/>
            </a:lvl7pPr>
            <a:lvl8pPr marL="4876678" lvl="7" indent="-304792" algn="l" rtl="0">
              <a:lnSpc>
                <a:spcPct val="90000"/>
              </a:lnSpc>
              <a:spcBef>
                <a:spcPts val="533"/>
              </a:spcBef>
              <a:spcAft>
                <a:spcPts val="0"/>
              </a:spcAft>
              <a:buClr>
                <a:schemeClr val="dk1"/>
              </a:buClr>
              <a:buSzPts val="800"/>
              <a:buNone/>
              <a:defRPr sz="1067"/>
            </a:lvl8pPr>
            <a:lvl9pPr marL="5486263" lvl="8" indent="-304792" algn="l" rtl="0">
              <a:lnSpc>
                <a:spcPct val="90000"/>
              </a:lnSpc>
              <a:spcBef>
                <a:spcPts val="533"/>
              </a:spcBef>
              <a:spcAft>
                <a:spcPts val="0"/>
              </a:spcAft>
              <a:buClr>
                <a:schemeClr val="dk1"/>
              </a:buClr>
              <a:buSzPts val="800"/>
              <a:buNone/>
              <a:defRPr sz="1067"/>
            </a:lvl9pPr>
          </a:lstStyle>
          <a:p>
            <a:endParaRPr/>
          </a:p>
        </p:txBody>
      </p:sp>
      <p:pic>
        <p:nvPicPr>
          <p:cNvPr id="480" name="Google Shape;480;p68" descr="Logo&#10;&#10;Description automatically generated"/>
          <p:cNvPicPr preferRelativeResize="0"/>
          <p:nvPr/>
        </p:nvPicPr>
        <p:blipFill rotWithShape="1">
          <a:blip r:embed="rId2">
            <a:alphaModFix/>
          </a:blip>
          <a:srcRect/>
          <a:stretch/>
        </p:blipFill>
        <p:spPr>
          <a:xfrm>
            <a:off x="266701" y="5535807"/>
            <a:ext cx="1065604" cy="1065019"/>
          </a:xfrm>
          <a:prstGeom prst="rect">
            <a:avLst/>
          </a:prstGeom>
          <a:noFill/>
          <a:ln>
            <a:noFill/>
          </a:ln>
        </p:spPr>
      </p:pic>
      <p:sp>
        <p:nvSpPr>
          <p:cNvPr id="481" name="Google Shape;481;p68"/>
          <p:cNvSpPr txBox="1">
            <a:spLocks noGrp="1"/>
          </p:cNvSpPr>
          <p:nvPr>
            <p:ph type="sldNum" idx="12"/>
          </p:nvPr>
        </p:nvSpPr>
        <p:spPr>
          <a:xfrm>
            <a:off x="11409045" y="6333135"/>
            <a:ext cx="731600" cy="524800"/>
          </a:xfrm>
          <a:prstGeom prst="rect">
            <a:avLst/>
          </a:prstGeom>
        </p:spPr>
        <p:txBody>
          <a:bodyPr spcFirstLastPara="1" wrap="square" lIns="68575" tIns="34275" rIns="68575" bIns="34275" anchor="t" anchorCtr="0">
            <a:noAutofit/>
          </a:bodyPr>
          <a:lstStyle>
            <a:lvl1pPr lvl="0" rtl="0">
              <a:buNone/>
              <a:defRPr sz="1733">
                <a:solidFill>
                  <a:srgbClr val="003087"/>
                </a:solidFill>
                <a:latin typeface="Libre Franklin"/>
                <a:ea typeface="Libre Franklin"/>
                <a:cs typeface="Libre Franklin"/>
                <a:sym typeface="Libre Franklin"/>
              </a:defRPr>
            </a:lvl1pPr>
            <a:lvl2pPr lvl="1" rtl="0">
              <a:buNone/>
              <a:defRPr sz="1733">
                <a:solidFill>
                  <a:srgbClr val="003087"/>
                </a:solidFill>
                <a:latin typeface="Libre Franklin"/>
                <a:ea typeface="Libre Franklin"/>
                <a:cs typeface="Libre Franklin"/>
                <a:sym typeface="Libre Franklin"/>
              </a:defRPr>
            </a:lvl2pPr>
            <a:lvl3pPr lvl="2" rtl="0">
              <a:buNone/>
              <a:defRPr sz="1733">
                <a:solidFill>
                  <a:srgbClr val="003087"/>
                </a:solidFill>
                <a:latin typeface="Libre Franklin"/>
                <a:ea typeface="Libre Franklin"/>
                <a:cs typeface="Libre Franklin"/>
                <a:sym typeface="Libre Franklin"/>
              </a:defRPr>
            </a:lvl3pPr>
            <a:lvl4pPr lvl="3" rtl="0">
              <a:buNone/>
              <a:defRPr sz="1733">
                <a:solidFill>
                  <a:srgbClr val="003087"/>
                </a:solidFill>
                <a:latin typeface="Libre Franklin"/>
                <a:ea typeface="Libre Franklin"/>
                <a:cs typeface="Libre Franklin"/>
                <a:sym typeface="Libre Franklin"/>
              </a:defRPr>
            </a:lvl4pPr>
            <a:lvl5pPr lvl="4" rtl="0">
              <a:buNone/>
              <a:defRPr sz="1733">
                <a:solidFill>
                  <a:srgbClr val="003087"/>
                </a:solidFill>
                <a:latin typeface="Libre Franklin"/>
                <a:ea typeface="Libre Franklin"/>
                <a:cs typeface="Libre Franklin"/>
                <a:sym typeface="Libre Franklin"/>
              </a:defRPr>
            </a:lvl5pPr>
            <a:lvl6pPr lvl="5" rtl="0">
              <a:buNone/>
              <a:defRPr sz="1733">
                <a:solidFill>
                  <a:srgbClr val="003087"/>
                </a:solidFill>
                <a:latin typeface="Libre Franklin"/>
                <a:ea typeface="Libre Franklin"/>
                <a:cs typeface="Libre Franklin"/>
                <a:sym typeface="Libre Franklin"/>
              </a:defRPr>
            </a:lvl6pPr>
            <a:lvl7pPr lvl="6" rtl="0">
              <a:buNone/>
              <a:defRPr sz="1733">
                <a:solidFill>
                  <a:srgbClr val="003087"/>
                </a:solidFill>
                <a:latin typeface="Libre Franklin"/>
                <a:ea typeface="Libre Franklin"/>
                <a:cs typeface="Libre Franklin"/>
                <a:sym typeface="Libre Franklin"/>
              </a:defRPr>
            </a:lvl7pPr>
            <a:lvl8pPr lvl="7" rtl="0">
              <a:buNone/>
              <a:defRPr sz="1733">
                <a:solidFill>
                  <a:srgbClr val="003087"/>
                </a:solidFill>
                <a:latin typeface="Libre Franklin"/>
                <a:ea typeface="Libre Franklin"/>
                <a:cs typeface="Libre Franklin"/>
                <a:sym typeface="Libre Franklin"/>
              </a:defRPr>
            </a:lvl8pPr>
            <a:lvl9pPr lvl="8" rtl="0">
              <a:buNone/>
              <a:defRPr sz="1733">
                <a:solidFill>
                  <a:srgbClr val="003087"/>
                </a:solidFill>
                <a:latin typeface="Libre Franklin"/>
                <a:ea typeface="Libre Franklin"/>
                <a:cs typeface="Libre Franklin"/>
                <a:sym typeface="Libre Franklin"/>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728162560"/>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matchingName="Bar Chart">
  <p:cSld name="Bar Chart">
    <p:bg>
      <p:bgPr>
        <a:solidFill>
          <a:srgbClr val="FFFFFF"/>
        </a:solidFill>
        <a:effectLst/>
      </p:bgPr>
    </p:bg>
    <p:spTree>
      <p:nvGrpSpPr>
        <p:cNvPr id="1" name="Shape 482"/>
        <p:cNvGrpSpPr/>
        <p:nvPr/>
      </p:nvGrpSpPr>
      <p:grpSpPr>
        <a:xfrm>
          <a:off x="0" y="0"/>
          <a:ext cx="0" cy="0"/>
          <a:chOff x="0" y="0"/>
          <a:chExt cx="0" cy="0"/>
        </a:xfrm>
      </p:grpSpPr>
      <p:sp>
        <p:nvSpPr>
          <p:cNvPr id="483" name="Google Shape;483;p69"/>
          <p:cNvSpPr txBox="1">
            <a:spLocks noGrp="1"/>
          </p:cNvSpPr>
          <p:nvPr>
            <p:ph type="title"/>
          </p:nvPr>
        </p:nvSpPr>
        <p:spPr>
          <a:xfrm>
            <a:off x="266700" y="604440"/>
            <a:ext cx="2856400" cy="20772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rgbClr val="003087"/>
              </a:buClr>
              <a:buSzPts val="5000"/>
              <a:buFont typeface="Prata"/>
              <a:buNone/>
              <a:defRPr sz="6667">
                <a:solidFill>
                  <a:srgbClr val="003087"/>
                </a:solidFill>
                <a:latin typeface="Prata"/>
                <a:ea typeface="Prata"/>
                <a:cs typeface="Prata"/>
                <a:sym typeface="Prata"/>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84" name="Google Shape;484;p69"/>
          <p:cNvSpPr>
            <a:spLocks noGrp="1"/>
          </p:cNvSpPr>
          <p:nvPr>
            <p:ph type="chart" idx="2"/>
          </p:nvPr>
        </p:nvSpPr>
        <p:spPr>
          <a:xfrm>
            <a:off x="4287839" y="2438400"/>
            <a:ext cx="6578800" cy="3505200"/>
          </a:xfrm>
          <a:prstGeom prst="rect">
            <a:avLst/>
          </a:prstGeom>
          <a:noFill/>
          <a:ln w="38100" cap="flat" cmpd="sng">
            <a:solidFill>
              <a:srgbClr val="003087"/>
            </a:solidFill>
            <a:prstDash val="solid"/>
            <a:round/>
            <a:headEnd type="none" w="sm" len="sm"/>
            <a:tailEnd type="none" w="sm" len="sm"/>
          </a:ln>
        </p:spPr>
        <p:txBody>
          <a:bodyPr spcFirstLastPara="1" wrap="square" lIns="68575" tIns="34275" rIns="68575" bIns="34275" anchor="t" anchorCtr="0">
            <a:noAutofit/>
          </a:bodyPr>
          <a:lstStyle>
            <a:lvl1pPr marR="0" lvl="0" algn="l" rtl="0">
              <a:lnSpc>
                <a:spcPct val="90000"/>
              </a:lnSpc>
              <a:spcBef>
                <a:spcPts val="1067"/>
              </a:spcBef>
              <a:spcAft>
                <a:spcPts val="0"/>
              </a:spcAft>
              <a:buClr>
                <a:srgbClr val="76838B"/>
              </a:buClr>
              <a:buSzPts val="2100"/>
              <a:buFont typeface="Arial"/>
              <a:buChar char="•"/>
              <a:defRPr sz="2800" b="0" i="0" u="none" strike="noStrike" cap="none">
                <a:solidFill>
                  <a:srgbClr val="76838B"/>
                </a:solidFill>
                <a:latin typeface="Libre Franklin"/>
                <a:ea typeface="Libre Franklin"/>
                <a:cs typeface="Libre Franklin"/>
                <a:sym typeface="Libre Franklin"/>
              </a:defRPr>
            </a:lvl1pPr>
            <a:lvl2pPr marR="0" lvl="1" algn="l" rtl="0">
              <a:lnSpc>
                <a:spcPct val="90000"/>
              </a:lnSpc>
              <a:spcBef>
                <a:spcPts val="533"/>
              </a:spcBef>
              <a:spcAft>
                <a:spcPts val="0"/>
              </a:spcAft>
              <a:buClr>
                <a:srgbClr val="76838B"/>
              </a:buClr>
              <a:buSzPts val="1800"/>
              <a:buFont typeface="Arial"/>
              <a:buChar char="•"/>
              <a:defRPr sz="2400" b="0" i="0" u="none" strike="noStrike" cap="none">
                <a:solidFill>
                  <a:srgbClr val="76838B"/>
                </a:solidFill>
                <a:latin typeface="Libre Baskerville"/>
                <a:ea typeface="Libre Baskerville"/>
                <a:cs typeface="Libre Baskerville"/>
                <a:sym typeface="Libre Baskerville"/>
              </a:defRPr>
            </a:lvl2pPr>
            <a:lvl3pPr marR="0" lvl="2" algn="l" rtl="0">
              <a:lnSpc>
                <a:spcPct val="90000"/>
              </a:lnSpc>
              <a:spcBef>
                <a:spcPts val="533"/>
              </a:spcBef>
              <a:spcAft>
                <a:spcPts val="0"/>
              </a:spcAft>
              <a:buClr>
                <a:srgbClr val="76838B"/>
              </a:buClr>
              <a:buSzPts val="1500"/>
              <a:buFont typeface="Arial"/>
              <a:buChar char="•"/>
              <a:defRPr sz="2000" b="0" i="0" u="none" strike="noStrike" cap="none">
                <a:solidFill>
                  <a:srgbClr val="76838B"/>
                </a:solidFill>
                <a:latin typeface="Libre Baskerville"/>
                <a:ea typeface="Libre Baskerville"/>
                <a:cs typeface="Libre Baskerville"/>
                <a:sym typeface="Libre Baskerville"/>
              </a:defRPr>
            </a:lvl3pPr>
            <a:lvl4pPr marR="0" lvl="3" algn="l" rtl="0">
              <a:lnSpc>
                <a:spcPct val="90000"/>
              </a:lnSpc>
              <a:spcBef>
                <a:spcPts val="533"/>
              </a:spcBef>
              <a:spcAft>
                <a:spcPts val="0"/>
              </a:spcAft>
              <a:buClr>
                <a:srgbClr val="76838B"/>
              </a:buClr>
              <a:buSzPts val="1400"/>
              <a:buFont typeface="Arial"/>
              <a:buChar char="•"/>
              <a:defRPr sz="1867" b="0" i="0" u="none" strike="noStrike" cap="none">
                <a:solidFill>
                  <a:srgbClr val="76838B"/>
                </a:solidFill>
                <a:latin typeface="Libre Baskerville"/>
                <a:ea typeface="Libre Baskerville"/>
                <a:cs typeface="Libre Baskerville"/>
                <a:sym typeface="Libre Baskerville"/>
              </a:defRPr>
            </a:lvl4pPr>
            <a:lvl5pPr marR="0" lvl="4" algn="l" rtl="0">
              <a:lnSpc>
                <a:spcPct val="90000"/>
              </a:lnSpc>
              <a:spcBef>
                <a:spcPts val="533"/>
              </a:spcBef>
              <a:spcAft>
                <a:spcPts val="0"/>
              </a:spcAft>
              <a:buClr>
                <a:srgbClr val="76838B"/>
              </a:buClr>
              <a:buSzPts val="1400"/>
              <a:buFont typeface="Arial"/>
              <a:buChar char="•"/>
              <a:defRPr sz="1867" b="0" i="0" u="none" strike="noStrike" cap="none">
                <a:solidFill>
                  <a:srgbClr val="76838B"/>
                </a:solidFill>
                <a:latin typeface="Libre Baskerville"/>
                <a:ea typeface="Libre Baskerville"/>
                <a:cs typeface="Libre Baskerville"/>
                <a:sym typeface="Libre Baskerville"/>
              </a:defRPr>
            </a:lvl5pPr>
            <a:lvl6pPr marR="0" lvl="5" algn="l" rtl="0">
              <a:lnSpc>
                <a:spcPct val="90000"/>
              </a:lnSpc>
              <a:spcBef>
                <a:spcPts val="533"/>
              </a:spcBef>
              <a:spcAft>
                <a:spcPts val="0"/>
              </a:spcAft>
              <a:buClr>
                <a:schemeClr val="dk1"/>
              </a:buClr>
              <a:buSzPts val="1400"/>
              <a:buFont typeface="Arial"/>
              <a:buChar char="•"/>
              <a:defRPr sz="1867" b="0" i="0" u="none" strike="noStrike" cap="none">
                <a:solidFill>
                  <a:schemeClr val="dk1"/>
                </a:solidFill>
                <a:latin typeface="Libre Baskerville"/>
                <a:ea typeface="Libre Baskerville"/>
                <a:cs typeface="Libre Baskerville"/>
                <a:sym typeface="Libre Baskerville"/>
              </a:defRPr>
            </a:lvl6pPr>
            <a:lvl7pPr marR="0" lvl="6" algn="l" rtl="0">
              <a:lnSpc>
                <a:spcPct val="90000"/>
              </a:lnSpc>
              <a:spcBef>
                <a:spcPts val="533"/>
              </a:spcBef>
              <a:spcAft>
                <a:spcPts val="0"/>
              </a:spcAft>
              <a:buClr>
                <a:schemeClr val="dk1"/>
              </a:buClr>
              <a:buSzPts val="1400"/>
              <a:buFont typeface="Arial"/>
              <a:buChar char="•"/>
              <a:defRPr sz="1867" b="0" i="0" u="none" strike="noStrike" cap="none">
                <a:solidFill>
                  <a:schemeClr val="dk1"/>
                </a:solidFill>
                <a:latin typeface="Libre Baskerville"/>
                <a:ea typeface="Libre Baskerville"/>
                <a:cs typeface="Libre Baskerville"/>
                <a:sym typeface="Libre Baskerville"/>
              </a:defRPr>
            </a:lvl7pPr>
            <a:lvl8pPr marR="0" lvl="7" algn="l" rtl="0">
              <a:lnSpc>
                <a:spcPct val="90000"/>
              </a:lnSpc>
              <a:spcBef>
                <a:spcPts val="533"/>
              </a:spcBef>
              <a:spcAft>
                <a:spcPts val="0"/>
              </a:spcAft>
              <a:buClr>
                <a:schemeClr val="dk1"/>
              </a:buClr>
              <a:buSzPts val="1400"/>
              <a:buFont typeface="Arial"/>
              <a:buChar char="•"/>
              <a:defRPr sz="1867" b="0" i="0" u="none" strike="noStrike" cap="none">
                <a:solidFill>
                  <a:schemeClr val="dk1"/>
                </a:solidFill>
                <a:latin typeface="Libre Baskerville"/>
                <a:ea typeface="Libre Baskerville"/>
                <a:cs typeface="Libre Baskerville"/>
                <a:sym typeface="Libre Baskerville"/>
              </a:defRPr>
            </a:lvl8pPr>
            <a:lvl9pPr marR="0" lvl="8" algn="l" rtl="0">
              <a:lnSpc>
                <a:spcPct val="90000"/>
              </a:lnSpc>
              <a:spcBef>
                <a:spcPts val="533"/>
              </a:spcBef>
              <a:spcAft>
                <a:spcPts val="0"/>
              </a:spcAft>
              <a:buClr>
                <a:schemeClr val="dk1"/>
              </a:buClr>
              <a:buSzPts val="1400"/>
              <a:buFont typeface="Arial"/>
              <a:buChar char="•"/>
              <a:defRPr sz="1867" b="0" i="0" u="none" strike="noStrike" cap="none">
                <a:solidFill>
                  <a:schemeClr val="dk1"/>
                </a:solidFill>
                <a:latin typeface="Libre Baskerville"/>
                <a:ea typeface="Libre Baskerville"/>
                <a:cs typeface="Libre Baskerville"/>
                <a:sym typeface="Libre Baskerville"/>
              </a:defRPr>
            </a:lvl9pPr>
          </a:lstStyle>
          <a:p>
            <a:endParaRPr/>
          </a:p>
        </p:txBody>
      </p:sp>
      <p:sp>
        <p:nvSpPr>
          <p:cNvPr id="485" name="Google Shape;485;p69"/>
          <p:cNvSpPr/>
          <p:nvPr/>
        </p:nvSpPr>
        <p:spPr>
          <a:xfrm>
            <a:off x="11857039" y="1643061"/>
            <a:ext cx="334800" cy="3572000"/>
          </a:xfrm>
          <a:prstGeom prst="rect">
            <a:avLst/>
          </a:prstGeom>
          <a:solidFill>
            <a:srgbClr val="0085CA"/>
          </a:solidFill>
          <a:ln>
            <a:noFill/>
          </a:ln>
        </p:spPr>
        <p:txBody>
          <a:bodyPr spcFirstLastPara="1" wrap="square" lIns="91433" tIns="45700" rIns="91433" bIns="45700" anchor="ctr" anchorCtr="0">
            <a:noAutofit/>
          </a:bodyPr>
          <a:lstStyle/>
          <a:p>
            <a:pPr marL="0" marR="0" lvl="0" indent="0" algn="ctr" rtl="0">
              <a:spcBef>
                <a:spcPts val="0"/>
              </a:spcBef>
              <a:spcAft>
                <a:spcPts val="0"/>
              </a:spcAft>
              <a:buNone/>
            </a:pPr>
            <a:endParaRPr sz="1867">
              <a:solidFill>
                <a:schemeClr val="lt1"/>
              </a:solidFill>
              <a:latin typeface="Libre Baskerville"/>
              <a:ea typeface="Libre Baskerville"/>
              <a:cs typeface="Libre Baskerville"/>
              <a:sym typeface="Libre Baskerville"/>
            </a:endParaRPr>
          </a:p>
        </p:txBody>
      </p:sp>
      <p:pic>
        <p:nvPicPr>
          <p:cNvPr id="486" name="Google Shape;486;p69" descr="Logo&#10;&#10;Description automatically generated"/>
          <p:cNvPicPr preferRelativeResize="0"/>
          <p:nvPr/>
        </p:nvPicPr>
        <p:blipFill rotWithShape="1">
          <a:blip r:embed="rId2">
            <a:alphaModFix/>
          </a:blip>
          <a:srcRect/>
          <a:stretch/>
        </p:blipFill>
        <p:spPr>
          <a:xfrm>
            <a:off x="266701" y="5535807"/>
            <a:ext cx="1065604" cy="1065019"/>
          </a:xfrm>
          <a:prstGeom prst="rect">
            <a:avLst/>
          </a:prstGeom>
          <a:noFill/>
          <a:ln>
            <a:noFill/>
          </a:ln>
        </p:spPr>
      </p:pic>
      <p:sp>
        <p:nvSpPr>
          <p:cNvPr id="487" name="Google Shape;487;p69"/>
          <p:cNvSpPr txBox="1">
            <a:spLocks noGrp="1"/>
          </p:cNvSpPr>
          <p:nvPr>
            <p:ph type="sldNum" idx="12"/>
          </p:nvPr>
        </p:nvSpPr>
        <p:spPr>
          <a:xfrm>
            <a:off x="11409045" y="6333135"/>
            <a:ext cx="731600" cy="524800"/>
          </a:xfrm>
          <a:prstGeom prst="rect">
            <a:avLst/>
          </a:prstGeom>
        </p:spPr>
        <p:txBody>
          <a:bodyPr spcFirstLastPara="1" wrap="square" lIns="68575" tIns="34275" rIns="68575" bIns="34275" anchor="t" anchorCtr="0">
            <a:noAutofit/>
          </a:bodyPr>
          <a:lstStyle>
            <a:lvl1pPr lvl="0" rtl="0">
              <a:buNone/>
              <a:defRPr sz="1733">
                <a:solidFill>
                  <a:srgbClr val="76838B"/>
                </a:solidFill>
              </a:defRPr>
            </a:lvl1pPr>
            <a:lvl2pPr lvl="1" rtl="0">
              <a:buNone/>
              <a:defRPr sz="1733">
                <a:solidFill>
                  <a:srgbClr val="76838B"/>
                </a:solidFill>
              </a:defRPr>
            </a:lvl2pPr>
            <a:lvl3pPr lvl="2" rtl="0">
              <a:buNone/>
              <a:defRPr sz="1733">
                <a:solidFill>
                  <a:srgbClr val="76838B"/>
                </a:solidFill>
              </a:defRPr>
            </a:lvl3pPr>
            <a:lvl4pPr lvl="3" rtl="0">
              <a:buNone/>
              <a:defRPr sz="1733">
                <a:solidFill>
                  <a:srgbClr val="76838B"/>
                </a:solidFill>
              </a:defRPr>
            </a:lvl4pPr>
            <a:lvl5pPr lvl="4" rtl="0">
              <a:buNone/>
              <a:defRPr sz="1733">
                <a:solidFill>
                  <a:srgbClr val="76838B"/>
                </a:solidFill>
              </a:defRPr>
            </a:lvl5pPr>
            <a:lvl6pPr lvl="5" rtl="0">
              <a:buNone/>
              <a:defRPr sz="1733">
                <a:solidFill>
                  <a:srgbClr val="76838B"/>
                </a:solidFill>
              </a:defRPr>
            </a:lvl6pPr>
            <a:lvl7pPr lvl="6" rtl="0">
              <a:buNone/>
              <a:defRPr sz="1733">
                <a:solidFill>
                  <a:srgbClr val="76838B"/>
                </a:solidFill>
              </a:defRPr>
            </a:lvl7pPr>
            <a:lvl8pPr lvl="7" rtl="0">
              <a:buNone/>
              <a:defRPr sz="1733">
                <a:solidFill>
                  <a:srgbClr val="76838B"/>
                </a:solidFill>
              </a:defRPr>
            </a:lvl8pPr>
            <a:lvl9pPr lvl="8" rtl="0">
              <a:buNone/>
              <a:defRPr sz="1733">
                <a:solidFill>
                  <a:srgbClr val="76838B"/>
                </a:solidFil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45488134"/>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matchingName="blank quote">
  <p:cSld name="blank quote">
    <p:bg>
      <p:bgPr>
        <a:solidFill>
          <a:srgbClr val="FFFFFF"/>
        </a:solidFill>
        <a:effectLst/>
      </p:bgPr>
    </p:bg>
    <p:spTree>
      <p:nvGrpSpPr>
        <p:cNvPr id="1" name="Shape 488"/>
        <p:cNvGrpSpPr/>
        <p:nvPr/>
      </p:nvGrpSpPr>
      <p:grpSpPr>
        <a:xfrm>
          <a:off x="0" y="0"/>
          <a:ext cx="0" cy="0"/>
          <a:chOff x="0" y="0"/>
          <a:chExt cx="0" cy="0"/>
        </a:xfrm>
      </p:grpSpPr>
      <p:sp>
        <p:nvSpPr>
          <p:cNvPr id="489" name="Google Shape;489;p70"/>
          <p:cNvSpPr/>
          <p:nvPr/>
        </p:nvSpPr>
        <p:spPr>
          <a:xfrm>
            <a:off x="266700" y="268817"/>
            <a:ext cx="11658800" cy="6332000"/>
          </a:xfrm>
          <a:prstGeom prst="rect">
            <a:avLst/>
          </a:prstGeom>
          <a:solidFill>
            <a:srgbClr val="003087"/>
          </a:solidFill>
          <a:ln>
            <a:noFill/>
          </a:ln>
        </p:spPr>
        <p:txBody>
          <a:bodyPr spcFirstLastPara="1" wrap="square" lIns="91433" tIns="45700" rIns="91433" bIns="45700" anchor="ctr" anchorCtr="0">
            <a:noAutofit/>
          </a:bodyPr>
          <a:lstStyle/>
          <a:p>
            <a:pPr marL="0" marR="0" lvl="0" indent="0" algn="ctr" rtl="0">
              <a:spcBef>
                <a:spcPts val="0"/>
              </a:spcBef>
              <a:spcAft>
                <a:spcPts val="0"/>
              </a:spcAft>
              <a:buNone/>
            </a:pPr>
            <a:endParaRPr sz="1867">
              <a:solidFill>
                <a:schemeClr val="lt1"/>
              </a:solidFill>
              <a:latin typeface="Libre Franklin"/>
              <a:ea typeface="Libre Franklin"/>
              <a:cs typeface="Libre Franklin"/>
              <a:sym typeface="Libre Franklin"/>
            </a:endParaRPr>
          </a:p>
        </p:txBody>
      </p:sp>
      <p:sp>
        <p:nvSpPr>
          <p:cNvPr id="490" name="Google Shape;490;p70"/>
          <p:cNvSpPr txBox="1">
            <a:spLocks noGrp="1"/>
          </p:cNvSpPr>
          <p:nvPr>
            <p:ph type="title"/>
          </p:nvPr>
        </p:nvSpPr>
        <p:spPr>
          <a:xfrm>
            <a:off x="3543036" y="1355179"/>
            <a:ext cx="5106000" cy="34448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rgbClr val="EFEFEF"/>
              </a:buClr>
              <a:buSzPts val="3600"/>
              <a:buFont typeface="Prata"/>
              <a:buNone/>
              <a:defRPr sz="4800">
                <a:solidFill>
                  <a:srgbClr val="EFEFEF"/>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91" name="Google Shape;491;p70"/>
          <p:cNvSpPr txBox="1">
            <a:spLocks noGrp="1"/>
          </p:cNvSpPr>
          <p:nvPr>
            <p:ph type="body" idx="1"/>
          </p:nvPr>
        </p:nvSpPr>
        <p:spPr>
          <a:xfrm>
            <a:off x="6095999" y="5337359"/>
            <a:ext cx="2610000" cy="463200"/>
          </a:xfrm>
          <a:prstGeom prst="rect">
            <a:avLst/>
          </a:prstGeom>
          <a:noFill/>
          <a:ln>
            <a:noFill/>
          </a:ln>
        </p:spPr>
        <p:txBody>
          <a:bodyPr spcFirstLastPara="1" wrap="square" lIns="68575" tIns="34275" rIns="68575" bIns="34275" anchor="t" anchorCtr="0">
            <a:normAutofit/>
          </a:bodyPr>
          <a:lstStyle>
            <a:lvl1pPr marL="609585" lvl="0" indent="-304792" algn="r" rtl="0">
              <a:lnSpc>
                <a:spcPct val="90000"/>
              </a:lnSpc>
              <a:spcBef>
                <a:spcPts val="1067"/>
              </a:spcBef>
              <a:spcAft>
                <a:spcPts val="0"/>
              </a:spcAft>
              <a:buClr>
                <a:srgbClr val="0085CA"/>
              </a:buClr>
              <a:buSzPts val="2100"/>
              <a:buNone/>
              <a:defRPr sz="2800">
                <a:solidFill>
                  <a:srgbClr val="0085CA"/>
                </a:solidFill>
                <a:latin typeface="Libre Franklin"/>
                <a:ea typeface="Libre Franklin"/>
                <a:cs typeface="Libre Franklin"/>
                <a:sym typeface="Libre Franklin"/>
              </a:defRPr>
            </a:lvl1pPr>
            <a:lvl2pPr marL="1219170" lvl="1" indent="-423323" algn="l" rtl="0">
              <a:lnSpc>
                <a:spcPct val="90000"/>
              </a:lnSpc>
              <a:spcBef>
                <a:spcPts val="533"/>
              </a:spcBef>
              <a:spcAft>
                <a:spcPts val="0"/>
              </a:spcAft>
              <a:buClr>
                <a:srgbClr val="76838B"/>
              </a:buClr>
              <a:buSzPts val="1400"/>
              <a:buChar char="•"/>
              <a:defRPr/>
            </a:lvl2pPr>
            <a:lvl3pPr marL="1828754" lvl="2" indent="-423323" algn="l" rtl="0">
              <a:lnSpc>
                <a:spcPct val="90000"/>
              </a:lnSpc>
              <a:spcBef>
                <a:spcPts val="533"/>
              </a:spcBef>
              <a:spcAft>
                <a:spcPts val="0"/>
              </a:spcAft>
              <a:buClr>
                <a:srgbClr val="76838B"/>
              </a:buClr>
              <a:buSzPts val="1400"/>
              <a:buChar char="•"/>
              <a:defRPr/>
            </a:lvl3pPr>
            <a:lvl4pPr marL="2438339" lvl="3" indent="-423323" algn="l" rtl="0">
              <a:lnSpc>
                <a:spcPct val="90000"/>
              </a:lnSpc>
              <a:spcBef>
                <a:spcPts val="533"/>
              </a:spcBef>
              <a:spcAft>
                <a:spcPts val="0"/>
              </a:spcAft>
              <a:buClr>
                <a:srgbClr val="76838B"/>
              </a:buClr>
              <a:buSzPts val="1400"/>
              <a:buChar char="•"/>
              <a:defRPr/>
            </a:lvl4pPr>
            <a:lvl5pPr marL="3047924" lvl="4" indent="-423323" algn="l" rtl="0">
              <a:lnSpc>
                <a:spcPct val="90000"/>
              </a:lnSpc>
              <a:spcBef>
                <a:spcPts val="533"/>
              </a:spcBef>
              <a:spcAft>
                <a:spcPts val="0"/>
              </a:spcAft>
              <a:buClr>
                <a:srgbClr val="76838B"/>
              </a:buClr>
              <a:buSzPts val="1400"/>
              <a:buChar char="•"/>
              <a:defRPr/>
            </a:lvl5pPr>
            <a:lvl6pPr marL="3657509" lvl="5" indent="-423323" algn="l" rtl="0">
              <a:lnSpc>
                <a:spcPct val="90000"/>
              </a:lnSpc>
              <a:spcBef>
                <a:spcPts val="533"/>
              </a:spcBef>
              <a:spcAft>
                <a:spcPts val="0"/>
              </a:spcAft>
              <a:buClr>
                <a:schemeClr val="dk1"/>
              </a:buClr>
              <a:buSzPts val="1400"/>
              <a:buChar char="•"/>
              <a:defRPr/>
            </a:lvl6pPr>
            <a:lvl7pPr marL="4267093" lvl="6" indent="-423323" algn="l" rtl="0">
              <a:lnSpc>
                <a:spcPct val="90000"/>
              </a:lnSpc>
              <a:spcBef>
                <a:spcPts val="533"/>
              </a:spcBef>
              <a:spcAft>
                <a:spcPts val="0"/>
              </a:spcAft>
              <a:buClr>
                <a:schemeClr val="dk1"/>
              </a:buClr>
              <a:buSzPts val="1400"/>
              <a:buChar char="•"/>
              <a:defRPr/>
            </a:lvl7pPr>
            <a:lvl8pPr marL="4876678" lvl="7" indent="-423323" algn="l" rtl="0">
              <a:lnSpc>
                <a:spcPct val="90000"/>
              </a:lnSpc>
              <a:spcBef>
                <a:spcPts val="533"/>
              </a:spcBef>
              <a:spcAft>
                <a:spcPts val="0"/>
              </a:spcAft>
              <a:buClr>
                <a:schemeClr val="dk1"/>
              </a:buClr>
              <a:buSzPts val="1400"/>
              <a:buChar char="•"/>
              <a:defRPr/>
            </a:lvl8pPr>
            <a:lvl9pPr marL="5486263" lvl="8" indent="-423323" algn="l" rtl="0">
              <a:lnSpc>
                <a:spcPct val="90000"/>
              </a:lnSpc>
              <a:spcBef>
                <a:spcPts val="533"/>
              </a:spcBef>
              <a:spcAft>
                <a:spcPts val="0"/>
              </a:spcAft>
              <a:buClr>
                <a:schemeClr val="dk1"/>
              </a:buClr>
              <a:buSzPts val="1400"/>
              <a:buChar char="•"/>
              <a:defRPr/>
            </a:lvl9pPr>
          </a:lstStyle>
          <a:p>
            <a:endParaRPr/>
          </a:p>
        </p:txBody>
      </p:sp>
      <p:sp>
        <p:nvSpPr>
          <p:cNvPr id="492" name="Google Shape;492;p70"/>
          <p:cNvSpPr txBox="1"/>
          <p:nvPr/>
        </p:nvSpPr>
        <p:spPr>
          <a:xfrm>
            <a:off x="3047547" y="967646"/>
            <a:ext cx="904400" cy="2246729"/>
          </a:xfrm>
          <a:prstGeom prst="rect">
            <a:avLst/>
          </a:prstGeom>
          <a:noFill/>
          <a:ln>
            <a:noFill/>
          </a:ln>
        </p:spPr>
        <p:txBody>
          <a:bodyPr spcFirstLastPara="1" wrap="square" lIns="91433" tIns="45700" rIns="91433" bIns="45700" anchor="t" anchorCtr="0">
            <a:spAutoFit/>
          </a:bodyPr>
          <a:lstStyle/>
          <a:p>
            <a:pPr marL="0" marR="0" lvl="0" indent="0" algn="l" rtl="0">
              <a:spcBef>
                <a:spcPts val="0"/>
              </a:spcBef>
              <a:spcAft>
                <a:spcPts val="0"/>
              </a:spcAft>
              <a:buNone/>
            </a:pPr>
            <a:r>
              <a:rPr lang="en" sz="14000">
                <a:solidFill>
                  <a:srgbClr val="0085CA"/>
                </a:solidFill>
                <a:latin typeface="Libre Franklin"/>
                <a:ea typeface="Libre Franklin"/>
                <a:cs typeface="Libre Franklin"/>
                <a:sym typeface="Libre Franklin"/>
              </a:rPr>
              <a:t>“</a:t>
            </a:r>
            <a:endParaRPr sz="14000">
              <a:solidFill>
                <a:srgbClr val="0085CA"/>
              </a:solidFill>
              <a:latin typeface="Libre Franklin"/>
              <a:ea typeface="Libre Franklin"/>
              <a:cs typeface="Libre Franklin"/>
              <a:sym typeface="Libre Franklin"/>
            </a:endParaRPr>
          </a:p>
        </p:txBody>
      </p:sp>
      <p:sp>
        <p:nvSpPr>
          <p:cNvPr id="493" name="Google Shape;493;p70"/>
          <p:cNvSpPr txBox="1"/>
          <p:nvPr/>
        </p:nvSpPr>
        <p:spPr>
          <a:xfrm rot="10800000">
            <a:off x="8201608" y="2945570"/>
            <a:ext cx="904400" cy="2246729"/>
          </a:xfrm>
          <a:prstGeom prst="rect">
            <a:avLst/>
          </a:prstGeom>
          <a:noFill/>
          <a:ln>
            <a:noFill/>
          </a:ln>
        </p:spPr>
        <p:txBody>
          <a:bodyPr spcFirstLastPara="1" wrap="square" lIns="91433" tIns="45700" rIns="91433" bIns="45700" anchor="t" anchorCtr="0">
            <a:spAutoFit/>
          </a:bodyPr>
          <a:lstStyle/>
          <a:p>
            <a:pPr marL="0" marR="0" lvl="0" indent="0" algn="l" rtl="0">
              <a:spcBef>
                <a:spcPts val="0"/>
              </a:spcBef>
              <a:spcAft>
                <a:spcPts val="0"/>
              </a:spcAft>
              <a:buNone/>
            </a:pPr>
            <a:r>
              <a:rPr lang="en" sz="14000">
                <a:solidFill>
                  <a:srgbClr val="0085CA"/>
                </a:solidFill>
                <a:latin typeface="Libre Franklin"/>
                <a:ea typeface="Libre Franklin"/>
                <a:cs typeface="Libre Franklin"/>
                <a:sym typeface="Libre Franklin"/>
              </a:rPr>
              <a:t>“</a:t>
            </a:r>
            <a:endParaRPr sz="14000">
              <a:solidFill>
                <a:srgbClr val="0085CA"/>
              </a:solidFill>
              <a:latin typeface="Libre Franklin"/>
              <a:ea typeface="Libre Franklin"/>
              <a:cs typeface="Libre Franklin"/>
              <a:sym typeface="Libre Franklin"/>
            </a:endParaRPr>
          </a:p>
        </p:txBody>
      </p:sp>
      <p:pic>
        <p:nvPicPr>
          <p:cNvPr id="494" name="Google Shape;494;p70" descr="Logo&#10;&#10;Description automatically generated"/>
          <p:cNvPicPr preferRelativeResize="0"/>
          <p:nvPr/>
        </p:nvPicPr>
        <p:blipFill rotWithShape="1">
          <a:blip r:embed="rId2">
            <a:alphaModFix/>
          </a:blip>
          <a:srcRect/>
          <a:stretch/>
        </p:blipFill>
        <p:spPr>
          <a:xfrm>
            <a:off x="266701" y="5535807"/>
            <a:ext cx="1065604" cy="1065019"/>
          </a:xfrm>
          <a:prstGeom prst="rect">
            <a:avLst/>
          </a:prstGeom>
          <a:noFill/>
          <a:ln>
            <a:noFill/>
          </a:ln>
        </p:spPr>
      </p:pic>
      <p:sp>
        <p:nvSpPr>
          <p:cNvPr id="495" name="Google Shape;495;p70"/>
          <p:cNvSpPr txBox="1">
            <a:spLocks noGrp="1"/>
          </p:cNvSpPr>
          <p:nvPr>
            <p:ph type="sldNum" idx="12"/>
          </p:nvPr>
        </p:nvSpPr>
        <p:spPr>
          <a:xfrm>
            <a:off x="11409045" y="6333135"/>
            <a:ext cx="731600" cy="524800"/>
          </a:xfrm>
          <a:prstGeom prst="rect">
            <a:avLst/>
          </a:prstGeom>
        </p:spPr>
        <p:txBody>
          <a:bodyPr spcFirstLastPara="1" wrap="square" lIns="68575" tIns="34275" rIns="68575" bIns="34275" anchor="t" anchorCtr="0">
            <a:noAutofit/>
          </a:bodyPr>
          <a:lstStyle>
            <a:lvl1pPr lvl="0" rtl="0">
              <a:buNone/>
              <a:defRPr sz="1733">
                <a:solidFill>
                  <a:srgbClr val="0085CA"/>
                </a:solidFill>
                <a:latin typeface="Libre Franklin"/>
                <a:ea typeface="Libre Franklin"/>
                <a:cs typeface="Libre Franklin"/>
                <a:sym typeface="Libre Franklin"/>
              </a:defRPr>
            </a:lvl1pPr>
            <a:lvl2pPr lvl="1" rtl="0">
              <a:buNone/>
              <a:defRPr sz="1733">
                <a:solidFill>
                  <a:srgbClr val="0085CA"/>
                </a:solidFill>
                <a:latin typeface="Libre Franklin"/>
                <a:ea typeface="Libre Franklin"/>
                <a:cs typeface="Libre Franklin"/>
                <a:sym typeface="Libre Franklin"/>
              </a:defRPr>
            </a:lvl2pPr>
            <a:lvl3pPr lvl="2" rtl="0">
              <a:buNone/>
              <a:defRPr sz="1733">
                <a:solidFill>
                  <a:srgbClr val="0085CA"/>
                </a:solidFill>
                <a:latin typeface="Libre Franklin"/>
                <a:ea typeface="Libre Franklin"/>
                <a:cs typeface="Libre Franklin"/>
                <a:sym typeface="Libre Franklin"/>
              </a:defRPr>
            </a:lvl3pPr>
            <a:lvl4pPr lvl="3" rtl="0">
              <a:buNone/>
              <a:defRPr sz="1733">
                <a:solidFill>
                  <a:srgbClr val="0085CA"/>
                </a:solidFill>
                <a:latin typeface="Libre Franklin"/>
                <a:ea typeface="Libre Franklin"/>
                <a:cs typeface="Libre Franklin"/>
                <a:sym typeface="Libre Franklin"/>
              </a:defRPr>
            </a:lvl4pPr>
            <a:lvl5pPr lvl="4" rtl="0">
              <a:buNone/>
              <a:defRPr sz="1733">
                <a:solidFill>
                  <a:srgbClr val="0085CA"/>
                </a:solidFill>
                <a:latin typeface="Libre Franklin"/>
                <a:ea typeface="Libre Franklin"/>
                <a:cs typeface="Libre Franklin"/>
                <a:sym typeface="Libre Franklin"/>
              </a:defRPr>
            </a:lvl5pPr>
            <a:lvl6pPr lvl="5" rtl="0">
              <a:buNone/>
              <a:defRPr sz="1733">
                <a:solidFill>
                  <a:srgbClr val="0085CA"/>
                </a:solidFill>
                <a:latin typeface="Libre Franklin"/>
                <a:ea typeface="Libre Franklin"/>
                <a:cs typeface="Libre Franklin"/>
                <a:sym typeface="Libre Franklin"/>
              </a:defRPr>
            </a:lvl6pPr>
            <a:lvl7pPr lvl="6" rtl="0">
              <a:buNone/>
              <a:defRPr sz="1733">
                <a:solidFill>
                  <a:srgbClr val="0085CA"/>
                </a:solidFill>
                <a:latin typeface="Libre Franklin"/>
                <a:ea typeface="Libre Franklin"/>
                <a:cs typeface="Libre Franklin"/>
                <a:sym typeface="Libre Franklin"/>
              </a:defRPr>
            </a:lvl7pPr>
            <a:lvl8pPr lvl="7" rtl="0">
              <a:buNone/>
              <a:defRPr sz="1733">
                <a:solidFill>
                  <a:srgbClr val="0085CA"/>
                </a:solidFill>
                <a:latin typeface="Libre Franklin"/>
                <a:ea typeface="Libre Franklin"/>
                <a:cs typeface="Libre Franklin"/>
                <a:sym typeface="Libre Franklin"/>
              </a:defRPr>
            </a:lvl8pPr>
            <a:lvl9pPr lvl="8" rtl="0">
              <a:buNone/>
              <a:defRPr sz="1733">
                <a:solidFill>
                  <a:srgbClr val="0085CA"/>
                </a:solidFill>
                <a:latin typeface="Libre Franklin"/>
                <a:ea typeface="Libre Franklin"/>
                <a:cs typeface="Libre Franklin"/>
                <a:sym typeface="Libre Franklin"/>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94121965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_water">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914402" y="457200"/>
            <a:ext cx="9750655" cy="484632"/>
          </a:xfrm>
        </p:spPr>
        <p:txBody>
          <a:bodyPr/>
          <a:lstStyle>
            <a:lvl1pPr algn="l" defTabSz="342900" rtl="0" eaLnBrk="1" latinLnBrk="0" hangingPunct="1">
              <a:lnSpc>
                <a:spcPct val="100000"/>
              </a:lnSpc>
              <a:spcBef>
                <a:spcPct val="0"/>
              </a:spcBef>
              <a:buNone/>
              <a:defRPr lang="en-US" sz="2100" b="1" i="0" kern="1200" baseline="0" dirty="0" smtClean="0">
                <a:solidFill>
                  <a:srgbClr val="007AC2"/>
                </a:solidFill>
                <a:latin typeface="+mj-lt"/>
                <a:ea typeface="+mj-ea"/>
                <a:cs typeface="Avenir LT Std 85 Heavy"/>
              </a:defRPr>
            </a:lvl1pPr>
          </a:lstStyle>
          <a:p>
            <a:r>
              <a:rPr lang="en-US" dirty="0"/>
              <a:t>Click to edit master title style</a:t>
            </a:r>
          </a:p>
        </p:txBody>
      </p:sp>
      <p:pic>
        <p:nvPicPr>
          <p:cNvPr id="5" name="Picture 4"/>
          <p:cNvPicPr>
            <a:picLocks noChangeAspect="1"/>
          </p:cNvPicPr>
          <p:nvPr userDrawn="1"/>
        </p:nvPicPr>
        <p:blipFill rotWithShape="1">
          <a:blip r:embed="rId2">
            <a:duotone>
              <a:schemeClr val="accent4">
                <a:shade val="45000"/>
                <a:satMod val="135000"/>
              </a:schemeClr>
              <a:prstClr val="white"/>
            </a:duotone>
            <a:alphaModFix amt="49000"/>
            <a:extLst>
              <a:ext uri="{BEBA8EAE-BF5A-486C-A8C5-ECC9F3942E4B}">
                <a14:imgProps xmlns:a14="http://schemas.microsoft.com/office/drawing/2010/main">
                  <a14:imgLayer r:embed="rId3">
                    <a14:imgEffect>
                      <a14:sharpenSoften amount="-22000"/>
                    </a14:imgEffect>
                  </a14:imgLayer>
                </a14:imgProps>
              </a:ext>
              <a:ext uri="{28A0092B-C50C-407E-A947-70E740481C1C}">
                <a14:useLocalDpi xmlns:a14="http://schemas.microsoft.com/office/drawing/2010/main" val="0"/>
              </a:ext>
            </a:extLst>
          </a:blip>
          <a:srcRect b="42205"/>
          <a:stretch/>
        </p:blipFill>
        <p:spPr>
          <a:xfrm>
            <a:off x="0" y="2947252"/>
            <a:ext cx="12192000" cy="3910751"/>
          </a:xfrm>
          <a:prstGeom prst="rect">
            <a:avLst/>
          </a:prstGeom>
          <a:noFill/>
        </p:spPr>
      </p:pic>
    </p:spTree>
    <p:extLst>
      <p:ext uri="{BB962C8B-B14F-4D97-AF65-F5344CB8AC3E}">
        <p14:creationId xmlns:p14="http://schemas.microsoft.com/office/powerpoint/2010/main" val="3017479553"/>
      </p:ext>
    </p:extLst>
  </p:cSld>
  <p:clrMapOvr>
    <a:masterClrMapping/>
  </p:clrMapOvr>
  <p:transition spd="med">
    <p:fade/>
  </p:transition>
</p:sldLayout>
</file>

<file path=ppt/slideLayouts/slideLayout180.xml><?xml version="1.0" encoding="utf-8"?>
<p:sldLayout xmlns:a="http://schemas.openxmlformats.org/drawingml/2006/main" xmlns:r="http://schemas.openxmlformats.org/officeDocument/2006/relationships" xmlns:p="http://schemas.openxmlformats.org/presentationml/2006/main" matchingName="Title w/ Subtitle &amp; Content">
  <p:cSld name="Title w/ Subtitle &amp; Content">
    <p:spTree>
      <p:nvGrpSpPr>
        <p:cNvPr id="1" name="Shape 496"/>
        <p:cNvGrpSpPr/>
        <p:nvPr/>
      </p:nvGrpSpPr>
      <p:grpSpPr>
        <a:xfrm>
          <a:off x="0" y="0"/>
          <a:ext cx="0" cy="0"/>
          <a:chOff x="0" y="0"/>
          <a:chExt cx="0" cy="0"/>
        </a:xfrm>
      </p:grpSpPr>
      <p:sp>
        <p:nvSpPr>
          <p:cNvPr id="497" name="Google Shape;497;p71"/>
          <p:cNvSpPr txBox="1">
            <a:spLocks noGrp="1"/>
          </p:cNvSpPr>
          <p:nvPr>
            <p:ph type="title"/>
          </p:nvPr>
        </p:nvSpPr>
        <p:spPr>
          <a:xfrm>
            <a:off x="424867" y="475169"/>
            <a:ext cx="11347200" cy="475200"/>
          </a:xfrm>
          <a:prstGeom prst="rect">
            <a:avLst/>
          </a:prstGeom>
          <a:noFill/>
          <a:ln>
            <a:noFill/>
          </a:ln>
        </p:spPr>
        <p:txBody>
          <a:bodyPr spcFirstLastPara="1" wrap="square" lIns="0" tIns="0" rIns="0" bIns="0" anchor="ctr" anchorCtr="0">
            <a:noAutofit/>
          </a:bodyPr>
          <a:lstStyle>
            <a:lvl1pPr lvl="0" algn="l" rtl="0">
              <a:lnSpc>
                <a:spcPct val="90000"/>
              </a:lnSpc>
              <a:spcBef>
                <a:spcPts val="0"/>
              </a:spcBef>
              <a:spcAft>
                <a:spcPts val="0"/>
              </a:spcAft>
              <a:buClr>
                <a:schemeClr val="dk2"/>
              </a:buClr>
              <a:buSzPts val="2400"/>
              <a:buFont typeface="Franklin Gothic"/>
              <a:buNone/>
              <a:defRPr>
                <a:solidFill>
                  <a:schemeClr val="dk2"/>
                </a:solidFill>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498" name="Google Shape;498;p71"/>
          <p:cNvSpPr txBox="1">
            <a:spLocks noGrp="1"/>
          </p:cNvSpPr>
          <p:nvPr>
            <p:ph type="sldNum" idx="12"/>
          </p:nvPr>
        </p:nvSpPr>
        <p:spPr>
          <a:xfrm>
            <a:off x="11658600" y="6426000"/>
            <a:ext cx="418400" cy="317600"/>
          </a:xfrm>
          <a:prstGeom prst="rect">
            <a:avLst/>
          </a:prstGeom>
          <a:noFill/>
          <a:ln>
            <a:noFill/>
          </a:ln>
        </p:spPr>
        <p:txBody>
          <a:bodyPr spcFirstLastPara="1" wrap="square" lIns="68575" tIns="34275" rIns="68575" bIns="34275" anchor="t" anchorCtr="0">
            <a:noAutofit/>
          </a:bodyPr>
          <a:lstStyle>
            <a:lvl1pPr marL="0" marR="0" lvl="0" indent="0" algn="l" rtl="0">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1pPr>
            <a:lvl2pPr marL="0" marR="0" lvl="1" indent="0" algn="l" rtl="0">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2pPr>
            <a:lvl3pPr marL="0" marR="0" lvl="2" indent="0" algn="l" rtl="0">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3pPr>
            <a:lvl4pPr marL="0" marR="0" lvl="3" indent="0" algn="l" rtl="0">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4pPr>
            <a:lvl5pPr marL="0" marR="0" lvl="4" indent="0" algn="l" rtl="0">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5pPr>
            <a:lvl6pPr marL="0" marR="0" lvl="5" indent="0" algn="l" rtl="0">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6pPr>
            <a:lvl7pPr marL="0" marR="0" lvl="6" indent="0" algn="l" rtl="0">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7pPr>
            <a:lvl8pPr marL="0" marR="0" lvl="7" indent="0" algn="l" rtl="0">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8pPr>
            <a:lvl9pPr marL="0" marR="0" lvl="8" indent="0" algn="l" rtl="0">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9pPr>
          </a:lstStyle>
          <a:p>
            <a:fld id="{00000000-1234-1234-1234-123412341234}" type="slidenum">
              <a:rPr lang="en" smtClean="0"/>
              <a:pPr/>
              <a:t>‹#›</a:t>
            </a:fld>
            <a:endParaRPr lang="en"/>
          </a:p>
        </p:txBody>
      </p:sp>
      <p:sp>
        <p:nvSpPr>
          <p:cNvPr id="499" name="Google Shape;499;p71"/>
          <p:cNvSpPr txBox="1">
            <a:spLocks noGrp="1"/>
          </p:cNvSpPr>
          <p:nvPr>
            <p:ph type="subTitle" idx="1"/>
          </p:nvPr>
        </p:nvSpPr>
        <p:spPr>
          <a:xfrm>
            <a:off x="423800" y="1321951"/>
            <a:ext cx="11347200" cy="475200"/>
          </a:xfrm>
          <a:prstGeom prst="rect">
            <a:avLst/>
          </a:prstGeom>
          <a:noFill/>
          <a:ln>
            <a:noFill/>
          </a:ln>
        </p:spPr>
        <p:txBody>
          <a:bodyPr spcFirstLastPara="1" wrap="square" lIns="0" tIns="0" rIns="0" bIns="0" anchor="t" anchorCtr="0">
            <a:noAutofit/>
          </a:bodyPr>
          <a:lstStyle>
            <a:lvl1pPr lvl="0" algn="l" rtl="0">
              <a:lnSpc>
                <a:spcPct val="90000"/>
              </a:lnSpc>
              <a:spcBef>
                <a:spcPts val="1067"/>
              </a:spcBef>
              <a:spcAft>
                <a:spcPts val="0"/>
              </a:spcAft>
              <a:buClr>
                <a:schemeClr val="accent1"/>
              </a:buClr>
              <a:buSzPts val="1500"/>
              <a:buNone/>
              <a:defRPr sz="2000" i="1">
                <a:solidFill>
                  <a:schemeClr val="accent1"/>
                </a:solidFill>
              </a:defRPr>
            </a:lvl1pPr>
            <a:lvl2pPr lvl="1" algn="l" rtl="0">
              <a:lnSpc>
                <a:spcPct val="90000"/>
              </a:lnSpc>
              <a:spcBef>
                <a:spcPts val="533"/>
              </a:spcBef>
              <a:spcAft>
                <a:spcPts val="0"/>
              </a:spcAft>
              <a:buClr>
                <a:schemeClr val="accent1"/>
              </a:buClr>
              <a:buSzPts val="1500"/>
              <a:buNone/>
              <a:defRPr sz="2000" i="1">
                <a:solidFill>
                  <a:schemeClr val="accent1"/>
                </a:solidFill>
              </a:defRPr>
            </a:lvl2pPr>
            <a:lvl3pPr lvl="2" algn="l" rtl="0">
              <a:lnSpc>
                <a:spcPct val="90000"/>
              </a:lnSpc>
              <a:spcBef>
                <a:spcPts val="533"/>
              </a:spcBef>
              <a:spcAft>
                <a:spcPts val="0"/>
              </a:spcAft>
              <a:buClr>
                <a:schemeClr val="accent1"/>
              </a:buClr>
              <a:buSzPts val="1400"/>
              <a:buNone/>
              <a:defRPr i="1">
                <a:solidFill>
                  <a:schemeClr val="accent1"/>
                </a:solidFill>
              </a:defRPr>
            </a:lvl3pPr>
            <a:lvl4pPr lvl="3" algn="l" rtl="0">
              <a:lnSpc>
                <a:spcPct val="90000"/>
              </a:lnSpc>
              <a:spcBef>
                <a:spcPts val="533"/>
              </a:spcBef>
              <a:spcAft>
                <a:spcPts val="0"/>
              </a:spcAft>
              <a:buClr>
                <a:schemeClr val="accent1"/>
              </a:buClr>
              <a:buSzPts val="1500"/>
              <a:buNone/>
              <a:defRPr sz="2000" i="1">
                <a:solidFill>
                  <a:schemeClr val="accent1"/>
                </a:solidFill>
              </a:defRPr>
            </a:lvl4pPr>
            <a:lvl5pPr lvl="4" algn="l" rtl="0">
              <a:lnSpc>
                <a:spcPct val="90000"/>
              </a:lnSpc>
              <a:spcBef>
                <a:spcPts val="533"/>
              </a:spcBef>
              <a:spcAft>
                <a:spcPts val="0"/>
              </a:spcAft>
              <a:buClr>
                <a:schemeClr val="accent1"/>
              </a:buClr>
              <a:buSzPts val="1500"/>
              <a:buNone/>
              <a:defRPr sz="2000" i="1">
                <a:solidFill>
                  <a:schemeClr val="accent1"/>
                </a:solidFill>
              </a:defRPr>
            </a:lvl5pPr>
            <a:lvl6pPr lvl="5" algn="l" rtl="0">
              <a:lnSpc>
                <a:spcPct val="90000"/>
              </a:lnSpc>
              <a:spcBef>
                <a:spcPts val="533"/>
              </a:spcBef>
              <a:spcAft>
                <a:spcPts val="0"/>
              </a:spcAft>
              <a:buClr>
                <a:schemeClr val="accent1"/>
              </a:buClr>
              <a:buSzPts val="1500"/>
              <a:buNone/>
              <a:defRPr sz="2000" i="1">
                <a:solidFill>
                  <a:schemeClr val="accent1"/>
                </a:solidFill>
              </a:defRPr>
            </a:lvl6pPr>
            <a:lvl7pPr lvl="6" algn="l" rtl="0">
              <a:lnSpc>
                <a:spcPct val="90000"/>
              </a:lnSpc>
              <a:spcBef>
                <a:spcPts val="533"/>
              </a:spcBef>
              <a:spcAft>
                <a:spcPts val="0"/>
              </a:spcAft>
              <a:buClr>
                <a:schemeClr val="accent1"/>
              </a:buClr>
              <a:buSzPts val="1500"/>
              <a:buNone/>
              <a:defRPr sz="2000" i="1">
                <a:solidFill>
                  <a:schemeClr val="accent1"/>
                </a:solidFill>
              </a:defRPr>
            </a:lvl7pPr>
            <a:lvl8pPr lvl="7" algn="l" rtl="0">
              <a:lnSpc>
                <a:spcPct val="90000"/>
              </a:lnSpc>
              <a:spcBef>
                <a:spcPts val="533"/>
              </a:spcBef>
              <a:spcAft>
                <a:spcPts val="0"/>
              </a:spcAft>
              <a:buClr>
                <a:schemeClr val="accent1"/>
              </a:buClr>
              <a:buSzPts val="1500"/>
              <a:buNone/>
              <a:defRPr sz="2000" i="1">
                <a:solidFill>
                  <a:schemeClr val="accent1"/>
                </a:solidFill>
              </a:defRPr>
            </a:lvl8pPr>
            <a:lvl9pPr lvl="8" algn="l" rtl="0">
              <a:lnSpc>
                <a:spcPct val="90000"/>
              </a:lnSpc>
              <a:spcBef>
                <a:spcPts val="533"/>
              </a:spcBef>
              <a:spcAft>
                <a:spcPts val="0"/>
              </a:spcAft>
              <a:buClr>
                <a:schemeClr val="accent1"/>
              </a:buClr>
              <a:buSzPts val="1500"/>
              <a:buNone/>
              <a:defRPr sz="2000" i="1">
                <a:solidFill>
                  <a:schemeClr val="accent1"/>
                </a:solidFill>
              </a:defRPr>
            </a:lvl9pPr>
          </a:lstStyle>
          <a:p>
            <a:endParaRPr/>
          </a:p>
        </p:txBody>
      </p:sp>
      <p:sp>
        <p:nvSpPr>
          <p:cNvPr id="500" name="Google Shape;500;p71"/>
          <p:cNvSpPr txBox="1">
            <a:spLocks noGrp="1"/>
          </p:cNvSpPr>
          <p:nvPr>
            <p:ph type="body" idx="2"/>
          </p:nvPr>
        </p:nvSpPr>
        <p:spPr>
          <a:xfrm>
            <a:off x="426000" y="1903812"/>
            <a:ext cx="11340000" cy="4156000"/>
          </a:xfrm>
          <a:prstGeom prst="rect">
            <a:avLst/>
          </a:prstGeom>
          <a:noFill/>
          <a:ln>
            <a:noFill/>
          </a:ln>
        </p:spPr>
        <p:txBody>
          <a:bodyPr spcFirstLastPara="1" wrap="square" lIns="0" tIns="0" rIns="0" bIns="0" anchor="t" anchorCtr="0">
            <a:noAutofit/>
          </a:bodyPr>
          <a:lstStyle>
            <a:lvl1pPr marL="609585" lvl="0" indent="-482588" algn="l" rtl="0">
              <a:lnSpc>
                <a:spcPct val="90000"/>
              </a:lnSpc>
              <a:spcBef>
                <a:spcPts val="1067"/>
              </a:spcBef>
              <a:spcAft>
                <a:spcPts val="0"/>
              </a:spcAft>
              <a:buClr>
                <a:schemeClr val="accent1"/>
              </a:buClr>
              <a:buSzPts val="2100"/>
              <a:buChar char="•"/>
              <a:defRPr/>
            </a:lvl1pPr>
            <a:lvl2pPr marL="1219170" lvl="1" indent="-457189" algn="l" rtl="0">
              <a:lnSpc>
                <a:spcPct val="90000"/>
              </a:lnSpc>
              <a:spcBef>
                <a:spcPts val="533"/>
              </a:spcBef>
              <a:spcAft>
                <a:spcPts val="0"/>
              </a:spcAft>
              <a:buClr>
                <a:srgbClr val="508DE0"/>
              </a:buClr>
              <a:buSzPts val="1800"/>
              <a:buChar char="•"/>
              <a:defRPr/>
            </a:lvl2pPr>
            <a:lvl3pPr marL="1828754" lvl="2" indent="-431789" algn="l" rtl="0">
              <a:lnSpc>
                <a:spcPct val="90000"/>
              </a:lnSpc>
              <a:spcBef>
                <a:spcPts val="533"/>
              </a:spcBef>
              <a:spcAft>
                <a:spcPts val="0"/>
              </a:spcAft>
              <a:buSzPts val="1500"/>
              <a:buChar char="•"/>
              <a:defRPr/>
            </a:lvl3pPr>
            <a:lvl4pPr marL="2438339" lvl="3" indent="-423323" algn="l" rtl="0">
              <a:lnSpc>
                <a:spcPct val="90000"/>
              </a:lnSpc>
              <a:spcBef>
                <a:spcPts val="533"/>
              </a:spcBef>
              <a:spcAft>
                <a:spcPts val="0"/>
              </a:spcAft>
              <a:buSzPts val="1400"/>
              <a:buChar char="•"/>
              <a:defRPr/>
            </a:lvl4pPr>
            <a:lvl5pPr marL="3047924" lvl="4" indent="-423323" algn="l" rtl="0">
              <a:lnSpc>
                <a:spcPct val="90000"/>
              </a:lnSpc>
              <a:spcBef>
                <a:spcPts val="533"/>
              </a:spcBef>
              <a:spcAft>
                <a:spcPts val="0"/>
              </a:spcAft>
              <a:buSzPts val="1400"/>
              <a:buChar char="•"/>
              <a:defRPr/>
            </a:lvl5pPr>
            <a:lvl6pPr marL="3657509" lvl="5" indent="-423323" algn="l" rtl="0">
              <a:lnSpc>
                <a:spcPct val="90000"/>
              </a:lnSpc>
              <a:spcBef>
                <a:spcPts val="533"/>
              </a:spcBef>
              <a:spcAft>
                <a:spcPts val="0"/>
              </a:spcAft>
              <a:buSzPts val="1400"/>
              <a:buChar char="•"/>
              <a:defRPr/>
            </a:lvl6pPr>
            <a:lvl7pPr marL="4267093" lvl="6" indent="-423323" algn="l" rtl="0">
              <a:lnSpc>
                <a:spcPct val="90000"/>
              </a:lnSpc>
              <a:spcBef>
                <a:spcPts val="533"/>
              </a:spcBef>
              <a:spcAft>
                <a:spcPts val="0"/>
              </a:spcAft>
              <a:buSzPts val="1400"/>
              <a:buChar char="•"/>
              <a:defRPr/>
            </a:lvl7pPr>
            <a:lvl8pPr marL="4876678" lvl="7" indent="-423323" algn="l" rtl="0">
              <a:lnSpc>
                <a:spcPct val="90000"/>
              </a:lnSpc>
              <a:spcBef>
                <a:spcPts val="533"/>
              </a:spcBef>
              <a:spcAft>
                <a:spcPts val="0"/>
              </a:spcAft>
              <a:buSzPts val="1400"/>
              <a:buChar char="•"/>
              <a:defRPr/>
            </a:lvl8pPr>
            <a:lvl9pPr marL="5486263" lvl="8" indent="-423323" algn="l" rtl="0">
              <a:lnSpc>
                <a:spcPct val="90000"/>
              </a:lnSpc>
              <a:spcBef>
                <a:spcPts val="533"/>
              </a:spcBef>
              <a:spcAft>
                <a:spcPts val="0"/>
              </a:spcAft>
              <a:buSzPts val="1400"/>
              <a:buChar char="•"/>
              <a:defRPr/>
            </a:lvl9pPr>
          </a:lstStyle>
          <a:p>
            <a:endParaRPr/>
          </a:p>
        </p:txBody>
      </p:sp>
      <p:sp>
        <p:nvSpPr>
          <p:cNvPr id="501" name="Google Shape;501;p71"/>
          <p:cNvSpPr/>
          <p:nvPr/>
        </p:nvSpPr>
        <p:spPr>
          <a:xfrm>
            <a:off x="424865" y="1079700"/>
            <a:ext cx="2926000" cy="36800"/>
          </a:xfrm>
          <a:prstGeom prst="rect">
            <a:avLst/>
          </a:prstGeom>
          <a:solidFill>
            <a:schemeClr val="dk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pic>
        <p:nvPicPr>
          <p:cNvPr id="502" name="Google Shape;502;p71"/>
          <p:cNvPicPr preferRelativeResize="0"/>
          <p:nvPr/>
        </p:nvPicPr>
        <p:blipFill rotWithShape="1">
          <a:blip r:embed="rId2">
            <a:alphaModFix/>
          </a:blip>
          <a:srcRect/>
          <a:stretch/>
        </p:blipFill>
        <p:spPr>
          <a:xfrm>
            <a:off x="127185" y="6139777"/>
            <a:ext cx="603823" cy="603823"/>
          </a:xfrm>
          <a:prstGeom prst="rect">
            <a:avLst/>
          </a:prstGeom>
          <a:noFill/>
          <a:ln>
            <a:noFill/>
          </a:ln>
        </p:spPr>
      </p:pic>
    </p:spTree>
    <p:extLst>
      <p:ext uri="{BB962C8B-B14F-4D97-AF65-F5344CB8AC3E}">
        <p14:creationId xmlns:p14="http://schemas.microsoft.com/office/powerpoint/2010/main" val="520185366"/>
      </p:ext>
    </p:extLst>
  </p:cSld>
  <p:clrMapOvr>
    <a:masterClrMapping/>
  </p:clrMapOvr>
  <p:extLst>
    <p:ext uri="{DCECCB84-F9BA-43D5-87BE-67443E8EF086}">
      <p15:sldGuideLst xmlns:p15="http://schemas.microsoft.com/office/powerpoint/2012/main">
        <p15:guide id="1" orient="horz" pos="3186">
          <p15:clr>
            <a:srgbClr val="FBAE40"/>
          </p15:clr>
        </p15:guide>
        <p15:guide id="2" pos="2880">
          <p15:clr>
            <a:srgbClr val="FBAE40"/>
          </p15:clr>
        </p15:guide>
        <p15:guide id="3" orient="horz" pos="1695">
          <p15:clr>
            <a:srgbClr val="FBAE40"/>
          </p15:clr>
        </p15:guide>
      </p15:sldGuideLst>
    </p:ext>
  </p:extLst>
</p:sldLayout>
</file>

<file path=ppt/slideLayouts/slideLayout181.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503"/>
        <p:cNvGrpSpPr/>
        <p:nvPr/>
      </p:nvGrpSpPr>
      <p:grpSpPr>
        <a:xfrm>
          <a:off x="0" y="0"/>
          <a:ext cx="0" cy="0"/>
          <a:chOff x="0" y="0"/>
          <a:chExt cx="0" cy="0"/>
        </a:xfrm>
      </p:grpSpPr>
      <p:sp>
        <p:nvSpPr>
          <p:cNvPr id="504" name="Google Shape;504;p72"/>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05" name="Google Shape;505;p72"/>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609585" lvl="0" indent="-507987" algn="l" rtl="0">
              <a:lnSpc>
                <a:spcPct val="100000"/>
              </a:lnSpc>
              <a:spcBef>
                <a:spcPts val="0"/>
              </a:spcBef>
              <a:spcAft>
                <a:spcPts val="0"/>
              </a:spcAft>
              <a:buSzPts val="2400"/>
              <a:buChar char="▪"/>
              <a:defRPr/>
            </a:lvl1pPr>
            <a:lvl2pPr marL="1219170" lvl="1" indent="-474121" algn="l" rtl="0">
              <a:lnSpc>
                <a:spcPct val="100000"/>
              </a:lnSpc>
              <a:spcBef>
                <a:spcPts val="0"/>
              </a:spcBef>
              <a:spcAft>
                <a:spcPts val="0"/>
              </a:spcAft>
              <a:buSzPts val="2000"/>
              <a:buChar char="–"/>
              <a:defRPr/>
            </a:lvl2pPr>
            <a:lvl3pPr marL="1828754" lvl="2" indent="-474121" algn="l" rtl="0">
              <a:lnSpc>
                <a:spcPct val="100000"/>
              </a:lnSpc>
              <a:spcBef>
                <a:spcPts val="0"/>
              </a:spcBef>
              <a:spcAft>
                <a:spcPts val="0"/>
              </a:spcAft>
              <a:buSzPts val="2000"/>
              <a:buChar char="•"/>
              <a:defRPr/>
            </a:lvl3pPr>
            <a:lvl4pPr marL="2438339" lvl="3" indent="-474121" algn="l" rtl="0">
              <a:lnSpc>
                <a:spcPct val="100000"/>
              </a:lnSpc>
              <a:spcBef>
                <a:spcPts val="0"/>
              </a:spcBef>
              <a:spcAft>
                <a:spcPts val="0"/>
              </a:spcAft>
              <a:buSzPts val="2000"/>
              <a:buChar char="–"/>
              <a:defRPr/>
            </a:lvl4pPr>
            <a:lvl5pPr marL="3047924" lvl="4" indent="-474121" algn="l" rtl="0">
              <a:lnSpc>
                <a:spcPct val="100000"/>
              </a:lnSpc>
              <a:spcBef>
                <a:spcPts val="0"/>
              </a:spcBef>
              <a:spcAft>
                <a:spcPts val="0"/>
              </a:spcAft>
              <a:buSzPts val="2000"/>
              <a:buChar char="»"/>
              <a:defRPr/>
            </a:lvl5pPr>
            <a:lvl6pPr marL="3657509" lvl="5" indent="-474121" algn="l" rtl="0">
              <a:lnSpc>
                <a:spcPct val="100000"/>
              </a:lnSpc>
              <a:spcBef>
                <a:spcPts val="533"/>
              </a:spcBef>
              <a:spcAft>
                <a:spcPts val="0"/>
              </a:spcAft>
              <a:buSzPts val="2000"/>
              <a:buChar char="»"/>
              <a:defRPr/>
            </a:lvl6pPr>
            <a:lvl7pPr marL="4267093" lvl="6" indent="-474121" algn="l" rtl="0">
              <a:lnSpc>
                <a:spcPct val="100000"/>
              </a:lnSpc>
              <a:spcBef>
                <a:spcPts val="533"/>
              </a:spcBef>
              <a:spcAft>
                <a:spcPts val="0"/>
              </a:spcAft>
              <a:buSzPts val="2000"/>
              <a:buChar char="»"/>
              <a:defRPr/>
            </a:lvl7pPr>
            <a:lvl8pPr marL="4876678" lvl="7" indent="-474121" algn="l" rtl="0">
              <a:lnSpc>
                <a:spcPct val="100000"/>
              </a:lnSpc>
              <a:spcBef>
                <a:spcPts val="533"/>
              </a:spcBef>
              <a:spcAft>
                <a:spcPts val="0"/>
              </a:spcAft>
              <a:buSzPts val="2000"/>
              <a:buChar char="»"/>
              <a:defRPr/>
            </a:lvl8pPr>
            <a:lvl9pPr marL="5486263" lvl="8" indent="-474121" algn="l" rtl="0">
              <a:lnSpc>
                <a:spcPct val="100000"/>
              </a:lnSpc>
              <a:spcBef>
                <a:spcPts val="533"/>
              </a:spcBef>
              <a:spcAft>
                <a:spcPts val="0"/>
              </a:spcAft>
              <a:buSzPts val="2000"/>
              <a:buChar char="»"/>
              <a:defRPr/>
            </a:lvl9pPr>
          </a:lstStyle>
          <a:p>
            <a:endParaRPr/>
          </a:p>
        </p:txBody>
      </p:sp>
      <p:sp>
        <p:nvSpPr>
          <p:cNvPr id="506" name="Google Shape;506;p72"/>
          <p:cNvSpPr txBox="1">
            <a:spLocks noGrp="1"/>
          </p:cNvSpPr>
          <p:nvPr>
            <p:ph type="sldNum" idx="12"/>
          </p:nvPr>
        </p:nvSpPr>
        <p:spPr>
          <a:xfrm>
            <a:off x="11296611" y="6217623"/>
            <a:ext cx="731600" cy="524800"/>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200"/>
              <a:buFont typeface="Arial"/>
              <a:buNone/>
              <a:defRPr sz="1600" b="0" i="0" u="none" strike="noStrike" cap="none">
                <a:solidFill>
                  <a:schemeClr val="lt1"/>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600" b="0" i="0" u="none" strike="noStrike" cap="none">
                <a:solidFill>
                  <a:schemeClr val="lt1"/>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600" b="0" i="0" u="none" strike="noStrike" cap="none">
                <a:solidFill>
                  <a:schemeClr val="lt1"/>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600" b="0" i="0" u="none" strike="noStrike" cap="none">
                <a:solidFill>
                  <a:schemeClr val="lt1"/>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600" b="0" i="0" u="none" strike="noStrike" cap="none">
                <a:solidFill>
                  <a:schemeClr val="lt1"/>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600" b="0" i="0" u="none" strike="noStrike" cap="none">
                <a:solidFill>
                  <a:schemeClr val="lt1"/>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600" b="0" i="0" u="none" strike="noStrike" cap="none">
                <a:solidFill>
                  <a:schemeClr val="lt1"/>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600" b="0" i="0" u="none" strike="noStrike" cap="none">
                <a:solidFill>
                  <a:schemeClr val="lt1"/>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600" b="0" i="0" u="none" strike="noStrike" cap="none">
                <a:solidFill>
                  <a:schemeClr val="lt1"/>
                </a:solidFill>
                <a:latin typeface="Calibri"/>
                <a:ea typeface="Calibri"/>
                <a:cs typeface="Calibri"/>
                <a:sym typeface="Calibri"/>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802725750"/>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matchingName="Title w/ Subtitle &amp; Content 3">
  <p:cSld name="Title w/ Subtitle &amp; Content 3">
    <p:spTree>
      <p:nvGrpSpPr>
        <p:cNvPr id="1" name="Shape 507"/>
        <p:cNvGrpSpPr/>
        <p:nvPr/>
      </p:nvGrpSpPr>
      <p:grpSpPr>
        <a:xfrm>
          <a:off x="0" y="0"/>
          <a:ext cx="0" cy="0"/>
          <a:chOff x="0" y="0"/>
          <a:chExt cx="0" cy="0"/>
        </a:xfrm>
      </p:grpSpPr>
      <p:sp>
        <p:nvSpPr>
          <p:cNvPr id="508" name="Google Shape;508;p73"/>
          <p:cNvSpPr txBox="1">
            <a:spLocks noGrp="1"/>
          </p:cNvSpPr>
          <p:nvPr>
            <p:ph type="title"/>
          </p:nvPr>
        </p:nvSpPr>
        <p:spPr>
          <a:xfrm>
            <a:off x="424867" y="475169"/>
            <a:ext cx="11347200" cy="475200"/>
          </a:xfrm>
          <a:prstGeom prst="rect">
            <a:avLst/>
          </a:prstGeom>
          <a:noFill/>
          <a:ln>
            <a:noFill/>
          </a:ln>
        </p:spPr>
        <p:txBody>
          <a:bodyPr spcFirstLastPara="1" wrap="square" lIns="0" tIns="0" rIns="0" bIns="0" anchor="ctr" anchorCtr="0">
            <a:noAutofit/>
          </a:bodyPr>
          <a:lstStyle>
            <a:lvl1pPr lvl="0" algn="l" rtl="0">
              <a:lnSpc>
                <a:spcPct val="90000"/>
              </a:lnSpc>
              <a:spcBef>
                <a:spcPts val="0"/>
              </a:spcBef>
              <a:spcAft>
                <a:spcPts val="0"/>
              </a:spcAft>
              <a:buClr>
                <a:schemeClr val="dk2"/>
              </a:buClr>
              <a:buSzPts val="2400"/>
              <a:buFont typeface="Franklin Gothic"/>
              <a:buNone/>
              <a:defRPr>
                <a:solidFill>
                  <a:schemeClr val="dk2"/>
                </a:solidFill>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pic>
        <p:nvPicPr>
          <p:cNvPr id="509" name="Google Shape;509;p73"/>
          <p:cNvPicPr preferRelativeResize="0"/>
          <p:nvPr/>
        </p:nvPicPr>
        <p:blipFill rotWithShape="1">
          <a:blip r:embed="rId2">
            <a:alphaModFix/>
          </a:blip>
          <a:srcRect/>
          <a:stretch/>
        </p:blipFill>
        <p:spPr>
          <a:xfrm>
            <a:off x="245051" y="6032510"/>
            <a:ext cx="603823" cy="603823"/>
          </a:xfrm>
          <a:prstGeom prst="rect">
            <a:avLst/>
          </a:prstGeom>
          <a:noFill/>
          <a:ln>
            <a:noFill/>
          </a:ln>
        </p:spPr>
      </p:pic>
      <p:sp>
        <p:nvSpPr>
          <p:cNvPr id="510" name="Google Shape;510;p73"/>
          <p:cNvSpPr txBox="1">
            <a:spLocks noGrp="1"/>
          </p:cNvSpPr>
          <p:nvPr>
            <p:ph type="sldNum" idx="12"/>
          </p:nvPr>
        </p:nvSpPr>
        <p:spPr>
          <a:xfrm>
            <a:off x="11658600" y="6426000"/>
            <a:ext cx="418400" cy="317600"/>
          </a:xfrm>
          <a:prstGeom prst="rect">
            <a:avLst/>
          </a:prstGeom>
          <a:noFill/>
          <a:ln>
            <a:noFill/>
          </a:ln>
        </p:spPr>
        <p:txBody>
          <a:bodyPr spcFirstLastPara="1" wrap="square" lIns="68575" tIns="34275" rIns="68575" bIns="34275" anchor="t" anchorCtr="0">
            <a:noAutofit/>
          </a:bodyPr>
          <a:lstStyle>
            <a:lvl1pPr marL="0" marR="0" lvl="0" indent="0" algn="l" rtl="0">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1pPr>
            <a:lvl2pPr marL="0" marR="0" lvl="1" indent="0" algn="l" rtl="0">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2pPr>
            <a:lvl3pPr marL="0" marR="0" lvl="2" indent="0" algn="l" rtl="0">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3pPr>
            <a:lvl4pPr marL="0" marR="0" lvl="3" indent="0" algn="l" rtl="0">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4pPr>
            <a:lvl5pPr marL="0" marR="0" lvl="4" indent="0" algn="l" rtl="0">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5pPr>
            <a:lvl6pPr marL="0" marR="0" lvl="5" indent="0" algn="l" rtl="0">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6pPr>
            <a:lvl7pPr marL="0" marR="0" lvl="6" indent="0" algn="l" rtl="0">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7pPr>
            <a:lvl8pPr marL="0" marR="0" lvl="7" indent="0" algn="l" rtl="0">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8pPr>
            <a:lvl9pPr marL="0" marR="0" lvl="8" indent="0" algn="l" rtl="0">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9pPr>
          </a:lstStyle>
          <a:p>
            <a:fld id="{00000000-1234-1234-1234-123412341234}" type="slidenum">
              <a:rPr lang="en" smtClean="0"/>
              <a:pPr/>
              <a:t>‹#›</a:t>
            </a:fld>
            <a:endParaRPr lang="en"/>
          </a:p>
        </p:txBody>
      </p:sp>
      <p:sp>
        <p:nvSpPr>
          <p:cNvPr id="511" name="Google Shape;511;p73"/>
          <p:cNvSpPr txBox="1">
            <a:spLocks noGrp="1"/>
          </p:cNvSpPr>
          <p:nvPr>
            <p:ph type="subTitle" idx="1"/>
          </p:nvPr>
        </p:nvSpPr>
        <p:spPr>
          <a:xfrm>
            <a:off x="423800" y="1321951"/>
            <a:ext cx="11347200" cy="475200"/>
          </a:xfrm>
          <a:prstGeom prst="rect">
            <a:avLst/>
          </a:prstGeom>
          <a:noFill/>
          <a:ln>
            <a:noFill/>
          </a:ln>
        </p:spPr>
        <p:txBody>
          <a:bodyPr spcFirstLastPara="1" wrap="square" lIns="0" tIns="0" rIns="0" bIns="0" anchor="t" anchorCtr="0">
            <a:noAutofit/>
          </a:bodyPr>
          <a:lstStyle>
            <a:lvl1pPr lvl="0" algn="l" rtl="0">
              <a:lnSpc>
                <a:spcPct val="90000"/>
              </a:lnSpc>
              <a:spcBef>
                <a:spcPts val="1067"/>
              </a:spcBef>
              <a:spcAft>
                <a:spcPts val="0"/>
              </a:spcAft>
              <a:buClr>
                <a:schemeClr val="accent1"/>
              </a:buClr>
              <a:buSzPts val="1500"/>
              <a:buNone/>
              <a:defRPr sz="2000" i="1">
                <a:solidFill>
                  <a:schemeClr val="accent1"/>
                </a:solidFill>
              </a:defRPr>
            </a:lvl1pPr>
            <a:lvl2pPr lvl="1" algn="l" rtl="0">
              <a:lnSpc>
                <a:spcPct val="90000"/>
              </a:lnSpc>
              <a:spcBef>
                <a:spcPts val="533"/>
              </a:spcBef>
              <a:spcAft>
                <a:spcPts val="0"/>
              </a:spcAft>
              <a:buClr>
                <a:schemeClr val="accent1"/>
              </a:buClr>
              <a:buSzPts val="1500"/>
              <a:buNone/>
              <a:defRPr sz="2000" i="1">
                <a:solidFill>
                  <a:schemeClr val="accent1"/>
                </a:solidFill>
              </a:defRPr>
            </a:lvl2pPr>
            <a:lvl3pPr lvl="2" algn="l" rtl="0">
              <a:lnSpc>
                <a:spcPct val="90000"/>
              </a:lnSpc>
              <a:spcBef>
                <a:spcPts val="533"/>
              </a:spcBef>
              <a:spcAft>
                <a:spcPts val="0"/>
              </a:spcAft>
              <a:buClr>
                <a:schemeClr val="accent1"/>
              </a:buClr>
              <a:buSzPts val="1400"/>
              <a:buNone/>
              <a:defRPr i="1">
                <a:solidFill>
                  <a:schemeClr val="accent1"/>
                </a:solidFill>
              </a:defRPr>
            </a:lvl3pPr>
            <a:lvl4pPr lvl="3" algn="l" rtl="0">
              <a:lnSpc>
                <a:spcPct val="90000"/>
              </a:lnSpc>
              <a:spcBef>
                <a:spcPts val="533"/>
              </a:spcBef>
              <a:spcAft>
                <a:spcPts val="0"/>
              </a:spcAft>
              <a:buClr>
                <a:schemeClr val="accent1"/>
              </a:buClr>
              <a:buSzPts val="1500"/>
              <a:buNone/>
              <a:defRPr sz="2000" i="1">
                <a:solidFill>
                  <a:schemeClr val="accent1"/>
                </a:solidFill>
              </a:defRPr>
            </a:lvl4pPr>
            <a:lvl5pPr lvl="4" algn="l" rtl="0">
              <a:lnSpc>
                <a:spcPct val="90000"/>
              </a:lnSpc>
              <a:spcBef>
                <a:spcPts val="533"/>
              </a:spcBef>
              <a:spcAft>
                <a:spcPts val="0"/>
              </a:spcAft>
              <a:buClr>
                <a:schemeClr val="accent1"/>
              </a:buClr>
              <a:buSzPts val="1500"/>
              <a:buNone/>
              <a:defRPr sz="2000" i="1">
                <a:solidFill>
                  <a:schemeClr val="accent1"/>
                </a:solidFill>
              </a:defRPr>
            </a:lvl5pPr>
            <a:lvl6pPr lvl="5" algn="l" rtl="0">
              <a:lnSpc>
                <a:spcPct val="90000"/>
              </a:lnSpc>
              <a:spcBef>
                <a:spcPts val="533"/>
              </a:spcBef>
              <a:spcAft>
                <a:spcPts val="0"/>
              </a:spcAft>
              <a:buClr>
                <a:schemeClr val="accent1"/>
              </a:buClr>
              <a:buSzPts val="1500"/>
              <a:buNone/>
              <a:defRPr sz="2000" i="1">
                <a:solidFill>
                  <a:schemeClr val="accent1"/>
                </a:solidFill>
              </a:defRPr>
            </a:lvl6pPr>
            <a:lvl7pPr lvl="6" algn="l" rtl="0">
              <a:lnSpc>
                <a:spcPct val="90000"/>
              </a:lnSpc>
              <a:spcBef>
                <a:spcPts val="533"/>
              </a:spcBef>
              <a:spcAft>
                <a:spcPts val="0"/>
              </a:spcAft>
              <a:buClr>
                <a:schemeClr val="accent1"/>
              </a:buClr>
              <a:buSzPts val="1500"/>
              <a:buNone/>
              <a:defRPr sz="2000" i="1">
                <a:solidFill>
                  <a:schemeClr val="accent1"/>
                </a:solidFill>
              </a:defRPr>
            </a:lvl7pPr>
            <a:lvl8pPr lvl="7" algn="l" rtl="0">
              <a:lnSpc>
                <a:spcPct val="90000"/>
              </a:lnSpc>
              <a:spcBef>
                <a:spcPts val="533"/>
              </a:spcBef>
              <a:spcAft>
                <a:spcPts val="0"/>
              </a:spcAft>
              <a:buClr>
                <a:schemeClr val="accent1"/>
              </a:buClr>
              <a:buSzPts val="1500"/>
              <a:buNone/>
              <a:defRPr sz="2000" i="1">
                <a:solidFill>
                  <a:schemeClr val="accent1"/>
                </a:solidFill>
              </a:defRPr>
            </a:lvl8pPr>
            <a:lvl9pPr lvl="8" algn="l" rtl="0">
              <a:lnSpc>
                <a:spcPct val="90000"/>
              </a:lnSpc>
              <a:spcBef>
                <a:spcPts val="533"/>
              </a:spcBef>
              <a:spcAft>
                <a:spcPts val="0"/>
              </a:spcAft>
              <a:buClr>
                <a:schemeClr val="accent1"/>
              </a:buClr>
              <a:buSzPts val="1500"/>
              <a:buNone/>
              <a:defRPr sz="2000" i="1">
                <a:solidFill>
                  <a:schemeClr val="accent1"/>
                </a:solidFill>
              </a:defRPr>
            </a:lvl9pPr>
          </a:lstStyle>
          <a:p>
            <a:endParaRPr/>
          </a:p>
        </p:txBody>
      </p:sp>
      <p:sp>
        <p:nvSpPr>
          <p:cNvPr id="512" name="Google Shape;512;p73"/>
          <p:cNvSpPr txBox="1">
            <a:spLocks noGrp="1"/>
          </p:cNvSpPr>
          <p:nvPr>
            <p:ph type="body" idx="2"/>
          </p:nvPr>
        </p:nvSpPr>
        <p:spPr>
          <a:xfrm>
            <a:off x="426000" y="1903812"/>
            <a:ext cx="11340000" cy="4156000"/>
          </a:xfrm>
          <a:prstGeom prst="rect">
            <a:avLst/>
          </a:prstGeom>
          <a:noFill/>
          <a:ln>
            <a:noFill/>
          </a:ln>
        </p:spPr>
        <p:txBody>
          <a:bodyPr spcFirstLastPara="1" wrap="square" lIns="0" tIns="0" rIns="0" bIns="0" anchor="t" anchorCtr="0">
            <a:noAutofit/>
          </a:bodyPr>
          <a:lstStyle>
            <a:lvl1pPr marL="609585" lvl="0" indent="-482588" algn="l" rtl="0">
              <a:lnSpc>
                <a:spcPct val="90000"/>
              </a:lnSpc>
              <a:spcBef>
                <a:spcPts val="1067"/>
              </a:spcBef>
              <a:spcAft>
                <a:spcPts val="0"/>
              </a:spcAft>
              <a:buClr>
                <a:schemeClr val="accent1"/>
              </a:buClr>
              <a:buSzPts val="2100"/>
              <a:buChar char="•"/>
              <a:defRPr/>
            </a:lvl1pPr>
            <a:lvl2pPr marL="1219170" lvl="1" indent="-457189" algn="l" rtl="0">
              <a:lnSpc>
                <a:spcPct val="90000"/>
              </a:lnSpc>
              <a:spcBef>
                <a:spcPts val="533"/>
              </a:spcBef>
              <a:spcAft>
                <a:spcPts val="0"/>
              </a:spcAft>
              <a:buClr>
                <a:srgbClr val="508DE0"/>
              </a:buClr>
              <a:buSzPts val="1800"/>
              <a:buChar char="•"/>
              <a:defRPr/>
            </a:lvl2pPr>
            <a:lvl3pPr marL="1828754" lvl="2" indent="-431789" algn="l" rtl="0">
              <a:lnSpc>
                <a:spcPct val="90000"/>
              </a:lnSpc>
              <a:spcBef>
                <a:spcPts val="533"/>
              </a:spcBef>
              <a:spcAft>
                <a:spcPts val="0"/>
              </a:spcAft>
              <a:buSzPts val="1500"/>
              <a:buChar char="•"/>
              <a:defRPr/>
            </a:lvl3pPr>
            <a:lvl4pPr marL="2438339" lvl="3" indent="-423323" algn="l" rtl="0">
              <a:lnSpc>
                <a:spcPct val="90000"/>
              </a:lnSpc>
              <a:spcBef>
                <a:spcPts val="533"/>
              </a:spcBef>
              <a:spcAft>
                <a:spcPts val="0"/>
              </a:spcAft>
              <a:buSzPts val="1400"/>
              <a:buChar char="•"/>
              <a:defRPr/>
            </a:lvl4pPr>
            <a:lvl5pPr marL="3047924" lvl="4" indent="-423323" algn="l" rtl="0">
              <a:lnSpc>
                <a:spcPct val="90000"/>
              </a:lnSpc>
              <a:spcBef>
                <a:spcPts val="533"/>
              </a:spcBef>
              <a:spcAft>
                <a:spcPts val="0"/>
              </a:spcAft>
              <a:buSzPts val="1400"/>
              <a:buChar char="•"/>
              <a:defRPr/>
            </a:lvl5pPr>
            <a:lvl6pPr marL="3657509" lvl="5" indent="-423323" algn="l" rtl="0">
              <a:lnSpc>
                <a:spcPct val="90000"/>
              </a:lnSpc>
              <a:spcBef>
                <a:spcPts val="533"/>
              </a:spcBef>
              <a:spcAft>
                <a:spcPts val="0"/>
              </a:spcAft>
              <a:buSzPts val="1400"/>
              <a:buChar char="•"/>
              <a:defRPr/>
            </a:lvl6pPr>
            <a:lvl7pPr marL="4267093" lvl="6" indent="-423323" algn="l" rtl="0">
              <a:lnSpc>
                <a:spcPct val="90000"/>
              </a:lnSpc>
              <a:spcBef>
                <a:spcPts val="533"/>
              </a:spcBef>
              <a:spcAft>
                <a:spcPts val="0"/>
              </a:spcAft>
              <a:buSzPts val="1400"/>
              <a:buChar char="•"/>
              <a:defRPr/>
            </a:lvl7pPr>
            <a:lvl8pPr marL="4876678" lvl="7" indent="-423323" algn="l" rtl="0">
              <a:lnSpc>
                <a:spcPct val="90000"/>
              </a:lnSpc>
              <a:spcBef>
                <a:spcPts val="533"/>
              </a:spcBef>
              <a:spcAft>
                <a:spcPts val="0"/>
              </a:spcAft>
              <a:buSzPts val="1400"/>
              <a:buChar char="•"/>
              <a:defRPr/>
            </a:lvl8pPr>
            <a:lvl9pPr marL="5486263" lvl="8" indent="-423323" algn="l" rtl="0">
              <a:lnSpc>
                <a:spcPct val="90000"/>
              </a:lnSpc>
              <a:spcBef>
                <a:spcPts val="533"/>
              </a:spcBef>
              <a:spcAft>
                <a:spcPts val="0"/>
              </a:spcAft>
              <a:buSzPts val="1400"/>
              <a:buChar char="•"/>
              <a:defRPr/>
            </a:lvl9pPr>
          </a:lstStyle>
          <a:p>
            <a:endParaRPr/>
          </a:p>
        </p:txBody>
      </p:sp>
      <p:sp>
        <p:nvSpPr>
          <p:cNvPr id="513" name="Google Shape;513;p73"/>
          <p:cNvSpPr/>
          <p:nvPr/>
        </p:nvSpPr>
        <p:spPr>
          <a:xfrm>
            <a:off x="424865" y="1079700"/>
            <a:ext cx="2926000" cy="36800"/>
          </a:xfrm>
          <a:prstGeom prst="rect">
            <a:avLst/>
          </a:prstGeom>
          <a:solidFill>
            <a:schemeClr val="dk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1596374248"/>
      </p:ext>
    </p:extLst>
  </p:cSld>
  <p:clrMapOvr>
    <a:masterClrMapping/>
  </p:clrMapOvr>
  <p:extLst>
    <p:ext uri="{DCECCB84-F9BA-43D5-87BE-67443E8EF086}">
      <p15:sldGuideLst xmlns:p15="http://schemas.microsoft.com/office/powerpoint/2012/main">
        <p15:guide id="1" orient="horz" pos="3186">
          <p15:clr>
            <a:srgbClr val="FBAE40"/>
          </p15:clr>
        </p15:guide>
        <p15:guide id="2" pos="2880">
          <p15:clr>
            <a:srgbClr val="FBAE40"/>
          </p15:clr>
        </p15:guide>
        <p15:guide id="3" orient="horz" pos="1695">
          <p15:clr>
            <a:srgbClr val="FBAE40"/>
          </p15:clr>
        </p15:guide>
      </p15:sldGuideLst>
    </p:ext>
  </p:extLst>
</p:sldLayout>
</file>

<file path=ppt/slideLayouts/slideLayout183.xml><?xml version="1.0" encoding="utf-8"?>
<p:sldLayout xmlns:a="http://schemas.openxmlformats.org/drawingml/2006/main" xmlns:r="http://schemas.openxmlformats.org/officeDocument/2006/relationships" xmlns:p="http://schemas.openxmlformats.org/presentationml/2006/main" matchingName="Title + Content Water Splash">
  <p:cSld name="Title + Content Water Splash">
    <p:bg>
      <p:bgPr>
        <a:blipFill>
          <a:blip r:embed="rId2">
            <a:alphaModFix/>
          </a:blip>
          <a:stretch>
            <a:fillRect/>
          </a:stretch>
        </a:blipFill>
        <a:effectLst/>
      </p:bgPr>
    </p:bg>
    <p:spTree>
      <p:nvGrpSpPr>
        <p:cNvPr id="1" name="Shape 514"/>
        <p:cNvGrpSpPr/>
        <p:nvPr/>
      </p:nvGrpSpPr>
      <p:grpSpPr>
        <a:xfrm>
          <a:off x="0" y="0"/>
          <a:ext cx="0" cy="0"/>
          <a:chOff x="0" y="0"/>
          <a:chExt cx="0" cy="0"/>
        </a:xfrm>
      </p:grpSpPr>
      <p:sp>
        <p:nvSpPr>
          <p:cNvPr id="515" name="Google Shape;515;p74"/>
          <p:cNvSpPr txBox="1">
            <a:spLocks noGrp="1"/>
          </p:cNvSpPr>
          <p:nvPr>
            <p:ph type="title"/>
          </p:nvPr>
        </p:nvSpPr>
        <p:spPr>
          <a:xfrm>
            <a:off x="448267" y="988900"/>
            <a:ext cx="6988000" cy="450000"/>
          </a:xfrm>
          <a:prstGeom prst="rect">
            <a:avLst/>
          </a:prstGeom>
          <a:noFill/>
          <a:ln>
            <a:noFill/>
          </a:ln>
        </p:spPr>
        <p:txBody>
          <a:bodyPr spcFirstLastPara="1" wrap="square" lIns="0" tIns="0" rIns="0" bIns="0" anchor="ctr" anchorCtr="0">
            <a:noAutofit/>
          </a:bodyPr>
          <a:lstStyle>
            <a:lvl1pPr lvl="0" algn="l" rtl="0">
              <a:lnSpc>
                <a:spcPct val="90000"/>
              </a:lnSpc>
              <a:spcBef>
                <a:spcPts val="0"/>
              </a:spcBef>
              <a:spcAft>
                <a:spcPts val="0"/>
              </a:spcAft>
              <a:buClr>
                <a:schemeClr val="dk2"/>
              </a:buClr>
              <a:buSzPts val="2400"/>
              <a:buFont typeface="Franklin Gothic"/>
              <a:buNone/>
              <a:defRPr>
                <a:solidFill>
                  <a:schemeClr val="dk2"/>
                </a:solidFill>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516" name="Google Shape;516;p74"/>
          <p:cNvSpPr txBox="1">
            <a:spLocks noGrp="1"/>
          </p:cNvSpPr>
          <p:nvPr>
            <p:ph type="sldNum" idx="12"/>
          </p:nvPr>
        </p:nvSpPr>
        <p:spPr>
          <a:xfrm>
            <a:off x="11658600" y="6426000"/>
            <a:ext cx="418400" cy="317600"/>
          </a:xfrm>
          <a:prstGeom prst="rect">
            <a:avLst/>
          </a:prstGeom>
          <a:noFill/>
          <a:ln>
            <a:noFill/>
          </a:ln>
        </p:spPr>
        <p:txBody>
          <a:bodyPr spcFirstLastPara="1" wrap="square" lIns="68575" tIns="34275" rIns="68575" bIns="34275" anchor="t" anchorCtr="0">
            <a:noAutofit/>
          </a:bodyPr>
          <a:lstStyle>
            <a:lvl1pPr marL="0" marR="0" lvl="0" indent="0" algn="l" rtl="0">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1pPr>
            <a:lvl2pPr marL="0" marR="0" lvl="1" indent="0" algn="l" rtl="0">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2pPr>
            <a:lvl3pPr marL="0" marR="0" lvl="2" indent="0" algn="l" rtl="0">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3pPr>
            <a:lvl4pPr marL="0" marR="0" lvl="3" indent="0" algn="l" rtl="0">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4pPr>
            <a:lvl5pPr marL="0" marR="0" lvl="4" indent="0" algn="l" rtl="0">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5pPr>
            <a:lvl6pPr marL="0" marR="0" lvl="5" indent="0" algn="l" rtl="0">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6pPr>
            <a:lvl7pPr marL="0" marR="0" lvl="6" indent="0" algn="l" rtl="0">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7pPr>
            <a:lvl8pPr marL="0" marR="0" lvl="7" indent="0" algn="l" rtl="0">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8pPr>
            <a:lvl9pPr marL="0" marR="0" lvl="8" indent="0" algn="l" rtl="0">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9pPr>
          </a:lstStyle>
          <a:p>
            <a:fld id="{00000000-1234-1234-1234-123412341234}" type="slidenum">
              <a:rPr lang="en" smtClean="0"/>
              <a:pPr/>
              <a:t>‹#›</a:t>
            </a:fld>
            <a:endParaRPr lang="en"/>
          </a:p>
        </p:txBody>
      </p:sp>
      <p:sp>
        <p:nvSpPr>
          <p:cNvPr id="517" name="Google Shape;517;p74"/>
          <p:cNvSpPr txBox="1">
            <a:spLocks noGrp="1"/>
          </p:cNvSpPr>
          <p:nvPr>
            <p:ph type="body" idx="1"/>
          </p:nvPr>
        </p:nvSpPr>
        <p:spPr>
          <a:xfrm>
            <a:off x="448251" y="1819300"/>
            <a:ext cx="11324000" cy="4166000"/>
          </a:xfrm>
          <a:prstGeom prst="rect">
            <a:avLst/>
          </a:prstGeom>
          <a:noFill/>
          <a:ln>
            <a:noFill/>
          </a:ln>
        </p:spPr>
        <p:txBody>
          <a:bodyPr spcFirstLastPara="1" wrap="square" lIns="0" tIns="0" rIns="0" bIns="0" anchor="t" anchorCtr="0">
            <a:noAutofit/>
          </a:bodyPr>
          <a:lstStyle>
            <a:lvl1pPr marL="609585" lvl="0" indent="-482588" algn="l" rtl="0">
              <a:lnSpc>
                <a:spcPct val="90000"/>
              </a:lnSpc>
              <a:spcBef>
                <a:spcPts val="1067"/>
              </a:spcBef>
              <a:spcAft>
                <a:spcPts val="0"/>
              </a:spcAft>
              <a:buClr>
                <a:schemeClr val="accent1"/>
              </a:buClr>
              <a:buSzPts val="2100"/>
              <a:buChar char="•"/>
              <a:defRPr/>
            </a:lvl1pPr>
            <a:lvl2pPr marL="1219170" lvl="1" indent="-457189" algn="l" rtl="0">
              <a:lnSpc>
                <a:spcPct val="90000"/>
              </a:lnSpc>
              <a:spcBef>
                <a:spcPts val="533"/>
              </a:spcBef>
              <a:spcAft>
                <a:spcPts val="0"/>
              </a:spcAft>
              <a:buClr>
                <a:srgbClr val="508DE0"/>
              </a:buClr>
              <a:buSzPts val="1800"/>
              <a:buChar char="•"/>
              <a:defRPr/>
            </a:lvl2pPr>
            <a:lvl3pPr marL="1828754" lvl="2" indent="-431789" algn="l" rtl="0">
              <a:lnSpc>
                <a:spcPct val="90000"/>
              </a:lnSpc>
              <a:spcBef>
                <a:spcPts val="533"/>
              </a:spcBef>
              <a:spcAft>
                <a:spcPts val="0"/>
              </a:spcAft>
              <a:buSzPts val="1500"/>
              <a:buChar char="•"/>
              <a:defRPr/>
            </a:lvl3pPr>
            <a:lvl4pPr marL="2438339" lvl="3" indent="-423323" algn="l" rtl="0">
              <a:lnSpc>
                <a:spcPct val="90000"/>
              </a:lnSpc>
              <a:spcBef>
                <a:spcPts val="533"/>
              </a:spcBef>
              <a:spcAft>
                <a:spcPts val="0"/>
              </a:spcAft>
              <a:buSzPts val="1400"/>
              <a:buChar char="•"/>
              <a:defRPr/>
            </a:lvl4pPr>
            <a:lvl5pPr marL="3047924" lvl="4" indent="-423323" algn="l" rtl="0">
              <a:lnSpc>
                <a:spcPct val="90000"/>
              </a:lnSpc>
              <a:spcBef>
                <a:spcPts val="533"/>
              </a:spcBef>
              <a:spcAft>
                <a:spcPts val="0"/>
              </a:spcAft>
              <a:buSzPts val="1400"/>
              <a:buChar char="•"/>
              <a:defRPr/>
            </a:lvl5pPr>
            <a:lvl6pPr marL="3657509" lvl="5" indent="-423323" algn="l" rtl="0">
              <a:lnSpc>
                <a:spcPct val="90000"/>
              </a:lnSpc>
              <a:spcBef>
                <a:spcPts val="533"/>
              </a:spcBef>
              <a:spcAft>
                <a:spcPts val="0"/>
              </a:spcAft>
              <a:buSzPts val="1400"/>
              <a:buChar char="•"/>
              <a:defRPr/>
            </a:lvl6pPr>
            <a:lvl7pPr marL="4267093" lvl="6" indent="-423323" algn="l" rtl="0">
              <a:lnSpc>
                <a:spcPct val="90000"/>
              </a:lnSpc>
              <a:spcBef>
                <a:spcPts val="533"/>
              </a:spcBef>
              <a:spcAft>
                <a:spcPts val="0"/>
              </a:spcAft>
              <a:buSzPts val="1400"/>
              <a:buChar char="•"/>
              <a:defRPr/>
            </a:lvl7pPr>
            <a:lvl8pPr marL="4876678" lvl="7" indent="-423323" algn="l" rtl="0">
              <a:lnSpc>
                <a:spcPct val="90000"/>
              </a:lnSpc>
              <a:spcBef>
                <a:spcPts val="533"/>
              </a:spcBef>
              <a:spcAft>
                <a:spcPts val="0"/>
              </a:spcAft>
              <a:buSzPts val="1400"/>
              <a:buChar char="•"/>
              <a:defRPr/>
            </a:lvl8pPr>
            <a:lvl9pPr marL="5486263" lvl="8" indent="-423323" algn="l" rtl="0">
              <a:lnSpc>
                <a:spcPct val="90000"/>
              </a:lnSpc>
              <a:spcBef>
                <a:spcPts val="533"/>
              </a:spcBef>
              <a:spcAft>
                <a:spcPts val="0"/>
              </a:spcAft>
              <a:buSzPts val="1400"/>
              <a:buChar char="•"/>
              <a:defRPr/>
            </a:lvl9pPr>
          </a:lstStyle>
          <a:p>
            <a:endParaRPr/>
          </a:p>
        </p:txBody>
      </p:sp>
      <p:sp>
        <p:nvSpPr>
          <p:cNvPr id="518" name="Google Shape;518;p74"/>
          <p:cNvSpPr/>
          <p:nvPr/>
        </p:nvSpPr>
        <p:spPr>
          <a:xfrm>
            <a:off x="424865" y="1572337"/>
            <a:ext cx="2926000" cy="36800"/>
          </a:xfrm>
          <a:prstGeom prst="rect">
            <a:avLst/>
          </a:prstGeom>
          <a:solidFill>
            <a:schemeClr val="dk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pic>
        <p:nvPicPr>
          <p:cNvPr id="519" name="Google Shape;519;p74"/>
          <p:cNvPicPr preferRelativeResize="0"/>
          <p:nvPr/>
        </p:nvPicPr>
        <p:blipFill rotWithShape="1">
          <a:blip r:embed="rId3">
            <a:alphaModFix/>
          </a:blip>
          <a:srcRect/>
          <a:stretch/>
        </p:blipFill>
        <p:spPr>
          <a:xfrm>
            <a:off x="127185" y="6139777"/>
            <a:ext cx="603823" cy="603823"/>
          </a:xfrm>
          <a:prstGeom prst="rect">
            <a:avLst/>
          </a:prstGeom>
          <a:noFill/>
          <a:ln>
            <a:noFill/>
          </a:ln>
        </p:spPr>
      </p:pic>
    </p:spTree>
    <p:extLst>
      <p:ext uri="{BB962C8B-B14F-4D97-AF65-F5344CB8AC3E}">
        <p14:creationId xmlns:p14="http://schemas.microsoft.com/office/powerpoint/2010/main" val="509200755"/>
      </p:ext>
    </p:extLst>
  </p:cSld>
  <p:clrMapOvr>
    <a:masterClrMapping/>
  </p:clrMapOvr>
  <p:extLst>
    <p:ext uri="{DCECCB84-F9BA-43D5-87BE-67443E8EF086}">
      <p15:sldGuideLst xmlns:p15="http://schemas.microsoft.com/office/powerpoint/2012/main">
        <p15:guide id="1" orient="horz" pos="3186">
          <p15:clr>
            <a:srgbClr val="FBAE40"/>
          </p15:clr>
        </p15:guide>
        <p15:guide id="2" pos="2880">
          <p15:clr>
            <a:srgbClr val="FBAE40"/>
          </p15:clr>
        </p15:guide>
        <p15:guide id="3" orient="horz" pos="1695">
          <p15:clr>
            <a:srgbClr val="FBAE40"/>
          </p15:clr>
        </p15:guide>
      </p15:sldGuideLst>
    </p:ext>
  </p:extLst>
</p:sldLayout>
</file>

<file path=ppt/slideLayouts/slideLayout184.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520"/>
        <p:cNvGrpSpPr/>
        <p:nvPr/>
      </p:nvGrpSpPr>
      <p:grpSpPr>
        <a:xfrm>
          <a:off x="0" y="0"/>
          <a:ext cx="0" cy="0"/>
          <a:chOff x="0" y="0"/>
          <a:chExt cx="0" cy="0"/>
        </a:xfrm>
      </p:grpSpPr>
      <p:sp>
        <p:nvSpPr>
          <p:cNvPr id="521" name="Google Shape;521;p75"/>
          <p:cNvSpPr txBox="1">
            <a:spLocks noGrp="1"/>
          </p:cNvSpPr>
          <p:nvPr>
            <p:ph type="sldNum" idx="12"/>
          </p:nvPr>
        </p:nvSpPr>
        <p:spPr>
          <a:xfrm>
            <a:off x="11658600" y="6426000"/>
            <a:ext cx="418400" cy="317600"/>
          </a:xfrm>
          <a:prstGeom prst="rect">
            <a:avLst/>
          </a:prstGeom>
        </p:spPr>
        <p:txBody>
          <a:bodyPr spcFirstLastPara="1" wrap="square" lIns="68575" tIns="34275" rIns="68575" bIns="34275" anchor="ctr" anchorCtr="0">
            <a:noAutofit/>
          </a:bodyPr>
          <a:lstStyle>
            <a:lvl1pPr lvl="0" rtl="0">
              <a:buClr>
                <a:srgbClr val="000000"/>
              </a:buClr>
              <a:buFont typeface="Arial"/>
              <a:buNone/>
              <a:defRPr/>
            </a:lvl1pPr>
            <a:lvl2pPr lvl="1" rtl="0">
              <a:buClr>
                <a:srgbClr val="000000"/>
              </a:buClr>
              <a:buFont typeface="Arial"/>
              <a:buNone/>
              <a:defRPr/>
            </a:lvl2pPr>
            <a:lvl3pPr lvl="2" rtl="0">
              <a:buClr>
                <a:srgbClr val="000000"/>
              </a:buClr>
              <a:buFont typeface="Arial"/>
              <a:buNone/>
              <a:defRPr/>
            </a:lvl3pPr>
            <a:lvl4pPr lvl="3" rtl="0">
              <a:buClr>
                <a:srgbClr val="000000"/>
              </a:buClr>
              <a:buFont typeface="Arial"/>
              <a:buNone/>
              <a:defRPr/>
            </a:lvl4pPr>
            <a:lvl5pPr lvl="4" rtl="0">
              <a:buClr>
                <a:srgbClr val="000000"/>
              </a:buClr>
              <a:buFont typeface="Arial"/>
              <a:buNone/>
              <a:defRPr/>
            </a:lvl5pPr>
            <a:lvl6pPr lvl="5" rtl="0">
              <a:buClr>
                <a:srgbClr val="000000"/>
              </a:buClr>
              <a:buFont typeface="Arial"/>
              <a:buNone/>
              <a:defRPr/>
            </a:lvl6pPr>
            <a:lvl7pPr lvl="6" rtl="0">
              <a:buClr>
                <a:srgbClr val="000000"/>
              </a:buClr>
              <a:buFont typeface="Arial"/>
              <a:buNone/>
              <a:defRPr/>
            </a:lvl7pPr>
            <a:lvl8pPr lvl="7" rtl="0">
              <a:buClr>
                <a:srgbClr val="000000"/>
              </a:buClr>
              <a:buFont typeface="Arial"/>
              <a:buNone/>
              <a:defRPr/>
            </a:lvl8pPr>
            <a:lvl9pPr lvl="8" rtl="0">
              <a:buClr>
                <a:srgbClr val="000000"/>
              </a:buClr>
              <a:buFont typeface="Arial"/>
              <a:buNone/>
              <a:defRPr/>
            </a:lvl9pPr>
          </a:lstStyle>
          <a:p>
            <a:fld id="{00000000-1234-1234-1234-123412341234}" type="slidenum">
              <a:rPr lang="en" smtClean="0"/>
              <a:pPr/>
              <a:t>‹#›</a:t>
            </a:fld>
            <a:endParaRPr lang="en"/>
          </a:p>
        </p:txBody>
      </p:sp>
      <p:pic>
        <p:nvPicPr>
          <p:cNvPr id="522" name="Google Shape;522;p75"/>
          <p:cNvPicPr preferRelativeResize="0"/>
          <p:nvPr/>
        </p:nvPicPr>
        <p:blipFill rotWithShape="1">
          <a:blip r:embed="rId2">
            <a:alphaModFix/>
          </a:blip>
          <a:srcRect/>
          <a:stretch/>
        </p:blipFill>
        <p:spPr>
          <a:xfrm>
            <a:off x="157851" y="6401926"/>
            <a:ext cx="365759" cy="365759"/>
          </a:xfrm>
          <a:prstGeom prst="rect">
            <a:avLst/>
          </a:prstGeom>
          <a:noFill/>
          <a:ln>
            <a:noFill/>
          </a:ln>
        </p:spPr>
      </p:pic>
    </p:spTree>
    <p:extLst>
      <p:ext uri="{BB962C8B-B14F-4D97-AF65-F5344CB8AC3E}">
        <p14:creationId xmlns:p14="http://schemas.microsoft.com/office/powerpoint/2010/main" val="1924740822"/>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matchingName="Title and Content 1">
  <p:cSld name="Title and Content 1">
    <p:spTree>
      <p:nvGrpSpPr>
        <p:cNvPr id="1" name="Shape 523"/>
        <p:cNvGrpSpPr/>
        <p:nvPr/>
      </p:nvGrpSpPr>
      <p:grpSpPr>
        <a:xfrm>
          <a:off x="0" y="0"/>
          <a:ext cx="0" cy="0"/>
          <a:chOff x="0" y="0"/>
          <a:chExt cx="0" cy="0"/>
        </a:xfrm>
      </p:grpSpPr>
      <p:pic>
        <p:nvPicPr>
          <p:cNvPr id="524" name="Google Shape;524;p76"/>
          <p:cNvPicPr preferRelativeResize="0"/>
          <p:nvPr/>
        </p:nvPicPr>
        <p:blipFill rotWithShape="1">
          <a:blip r:embed="rId2">
            <a:alphaModFix/>
          </a:blip>
          <a:srcRect/>
          <a:stretch/>
        </p:blipFill>
        <p:spPr>
          <a:xfrm>
            <a:off x="448251" y="6134110"/>
            <a:ext cx="603823" cy="603823"/>
          </a:xfrm>
          <a:prstGeom prst="rect">
            <a:avLst/>
          </a:prstGeom>
          <a:noFill/>
          <a:ln>
            <a:noFill/>
          </a:ln>
        </p:spPr>
      </p:pic>
      <p:sp>
        <p:nvSpPr>
          <p:cNvPr id="525" name="Google Shape;525;p76"/>
          <p:cNvSpPr txBox="1">
            <a:spLocks noGrp="1"/>
          </p:cNvSpPr>
          <p:nvPr>
            <p:ph type="sldNum" idx="12"/>
          </p:nvPr>
        </p:nvSpPr>
        <p:spPr>
          <a:xfrm>
            <a:off x="11658600" y="6426000"/>
            <a:ext cx="418400" cy="317600"/>
          </a:xfrm>
          <a:prstGeom prst="rect">
            <a:avLst/>
          </a:prstGeom>
          <a:noFill/>
          <a:ln>
            <a:noFill/>
          </a:ln>
        </p:spPr>
        <p:txBody>
          <a:bodyPr spcFirstLastPara="1" wrap="square" lIns="68575" tIns="34275" rIns="68575" bIns="34275" anchor="t" anchorCtr="0">
            <a:noAutofit/>
          </a:bodyPr>
          <a:lstStyle>
            <a:lvl1pPr marL="0" marR="0" lvl="0" indent="0" algn="l" rtl="0">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1pPr>
            <a:lvl2pPr marL="0" marR="0" lvl="1" indent="0" algn="l" rtl="0">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2pPr>
            <a:lvl3pPr marL="0" marR="0" lvl="2" indent="0" algn="l" rtl="0">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3pPr>
            <a:lvl4pPr marL="0" marR="0" lvl="3" indent="0" algn="l" rtl="0">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4pPr>
            <a:lvl5pPr marL="0" marR="0" lvl="4" indent="0" algn="l" rtl="0">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5pPr>
            <a:lvl6pPr marL="0" marR="0" lvl="5" indent="0" algn="l" rtl="0">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6pPr>
            <a:lvl7pPr marL="0" marR="0" lvl="6" indent="0" algn="l" rtl="0">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7pPr>
            <a:lvl8pPr marL="0" marR="0" lvl="7" indent="0" algn="l" rtl="0">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8pPr>
            <a:lvl9pPr marL="0" marR="0" lvl="8" indent="0" algn="l" rtl="0">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9pPr>
          </a:lstStyle>
          <a:p>
            <a:fld id="{00000000-1234-1234-1234-123412341234}" type="slidenum">
              <a:rPr lang="en" smtClean="0"/>
              <a:pPr/>
              <a:t>‹#›</a:t>
            </a:fld>
            <a:endParaRPr lang="en"/>
          </a:p>
        </p:txBody>
      </p:sp>
      <p:sp>
        <p:nvSpPr>
          <p:cNvPr id="526" name="Google Shape;526;p76"/>
          <p:cNvSpPr txBox="1">
            <a:spLocks noGrp="1"/>
          </p:cNvSpPr>
          <p:nvPr>
            <p:ph type="body" idx="1"/>
          </p:nvPr>
        </p:nvSpPr>
        <p:spPr>
          <a:xfrm>
            <a:off x="428467" y="1143996"/>
            <a:ext cx="11340000" cy="4456000"/>
          </a:xfrm>
          <a:prstGeom prst="rect">
            <a:avLst/>
          </a:prstGeom>
          <a:noFill/>
          <a:ln>
            <a:noFill/>
          </a:ln>
        </p:spPr>
        <p:txBody>
          <a:bodyPr spcFirstLastPara="1" wrap="square" lIns="0" tIns="0" rIns="0" bIns="0" anchor="t" anchorCtr="0">
            <a:noAutofit/>
          </a:bodyPr>
          <a:lstStyle>
            <a:lvl1pPr marL="609585" lvl="0" indent="-482588" algn="l" rtl="0">
              <a:lnSpc>
                <a:spcPct val="90000"/>
              </a:lnSpc>
              <a:spcBef>
                <a:spcPts val="1067"/>
              </a:spcBef>
              <a:spcAft>
                <a:spcPts val="0"/>
              </a:spcAft>
              <a:buClr>
                <a:schemeClr val="accent1"/>
              </a:buClr>
              <a:buSzPts val="2100"/>
              <a:buChar char="•"/>
              <a:defRPr/>
            </a:lvl1pPr>
            <a:lvl2pPr marL="1219170" lvl="1" indent="-457189" algn="l" rtl="0">
              <a:lnSpc>
                <a:spcPct val="90000"/>
              </a:lnSpc>
              <a:spcBef>
                <a:spcPts val="533"/>
              </a:spcBef>
              <a:spcAft>
                <a:spcPts val="0"/>
              </a:spcAft>
              <a:buClr>
                <a:srgbClr val="508DE0"/>
              </a:buClr>
              <a:buSzPts val="1800"/>
              <a:buChar char="•"/>
              <a:defRPr/>
            </a:lvl2pPr>
            <a:lvl3pPr marL="1828754" lvl="2" indent="-431789" algn="l" rtl="0">
              <a:lnSpc>
                <a:spcPct val="90000"/>
              </a:lnSpc>
              <a:spcBef>
                <a:spcPts val="533"/>
              </a:spcBef>
              <a:spcAft>
                <a:spcPts val="0"/>
              </a:spcAft>
              <a:buSzPts val="1500"/>
              <a:buChar char="•"/>
              <a:defRPr/>
            </a:lvl3pPr>
            <a:lvl4pPr marL="2438339" lvl="3" indent="-423323" algn="l" rtl="0">
              <a:lnSpc>
                <a:spcPct val="90000"/>
              </a:lnSpc>
              <a:spcBef>
                <a:spcPts val="533"/>
              </a:spcBef>
              <a:spcAft>
                <a:spcPts val="0"/>
              </a:spcAft>
              <a:buSzPts val="1400"/>
              <a:buChar char="•"/>
              <a:defRPr/>
            </a:lvl4pPr>
            <a:lvl5pPr marL="3047924" lvl="4" indent="-423323" algn="l" rtl="0">
              <a:lnSpc>
                <a:spcPct val="90000"/>
              </a:lnSpc>
              <a:spcBef>
                <a:spcPts val="533"/>
              </a:spcBef>
              <a:spcAft>
                <a:spcPts val="0"/>
              </a:spcAft>
              <a:buSzPts val="1400"/>
              <a:buChar char="•"/>
              <a:defRPr/>
            </a:lvl5pPr>
            <a:lvl6pPr marL="3657509" lvl="5" indent="-423323" algn="l" rtl="0">
              <a:lnSpc>
                <a:spcPct val="90000"/>
              </a:lnSpc>
              <a:spcBef>
                <a:spcPts val="533"/>
              </a:spcBef>
              <a:spcAft>
                <a:spcPts val="0"/>
              </a:spcAft>
              <a:buSzPts val="1400"/>
              <a:buChar char="•"/>
              <a:defRPr/>
            </a:lvl6pPr>
            <a:lvl7pPr marL="4267093" lvl="6" indent="-423323" algn="l" rtl="0">
              <a:lnSpc>
                <a:spcPct val="90000"/>
              </a:lnSpc>
              <a:spcBef>
                <a:spcPts val="533"/>
              </a:spcBef>
              <a:spcAft>
                <a:spcPts val="0"/>
              </a:spcAft>
              <a:buSzPts val="1400"/>
              <a:buChar char="•"/>
              <a:defRPr/>
            </a:lvl7pPr>
            <a:lvl8pPr marL="4876678" lvl="7" indent="-423323" algn="l" rtl="0">
              <a:lnSpc>
                <a:spcPct val="90000"/>
              </a:lnSpc>
              <a:spcBef>
                <a:spcPts val="533"/>
              </a:spcBef>
              <a:spcAft>
                <a:spcPts val="0"/>
              </a:spcAft>
              <a:buSzPts val="1400"/>
              <a:buChar char="•"/>
              <a:defRPr/>
            </a:lvl8pPr>
            <a:lvl9pPr marL="5486263" lvl="8" indent="-423323" algn="l" rtl="0">
              <a:lnSpc>
                <a:spcPct val="90000"/>
              </a:lnSpc>
              <a:spcBef>
                <a:spcPts val="533"/>
              </a:spcBef>
              <a:spcAft>
                <a:spcPts val="0"/>
              </a:spcAft>
              <a:buSzPts val="1400"/>
              <a:buChar char="•"/>
              <a:defRPr/>
            </a:lvl9pPr>
          </a:lstStyle>
          <a:p>
            <a:endParaRPr/>
          </a:p>
        </p:txBody>
      </p:sp>
      <p:sp>
        <p:nvSpPr>
          <p:cNvPr id="527" name="Google Shape;527;p76"/>
          <p:cNvSpPr txBox="1">
            <a:spLocks noGrp="1"/>
          </p:cNvSpPr>
          <p:nvPr>
            <p:ph type="title"/>
          </p:nvPr>
        </p:nvSpPr>
        <p:spPr>
          <a:xfrm>
            <a:off x="424875" y="350983"/>
            <a:ext cx="11347200" cy="599600"/>
          </a:xfrm>
          <a:prstGeom prst="rect">
            <a:avLst/>
          </a:prstGeom>
          <a:noFill/>
          <a:ln>
            <a:noFill/>
          </a:ln>
        </p:spPr>
        <p:txBody>
          <a:bodyPr spcFirstLastPara="1" wrap="square" lIns="0" tIns="0" rIns="0" bIns="0" anchor="ctr" anchorCtr="0">
            <a:noAutofit/>
          </a:bodyPr>
          <a:lstStyle>
            <a:lvl1pPr lvl="0" algn="l" rtl="0">
              <a:lnSpc>
                <a:spcPct val="90000"/>
              </a:lnSpc>
              <a:spcBef>
                <a:spcPts val="0"/>
              </a:spcBef>
              <a:spcAft>
                <a:spcPts val="0"/>
              </a:spcAft>
              <a:buClr>
                <a:schemeClr val="dk2"/>
              </a:buClr>
              <a:buSzPts val="2400"/>
              <a:buFont typeface="Franklin Gothic"/>
              <a:buNone/>
              <a:defRPr>
                <a:solidFill>
                  <a:schemeClr val="dk2"/>
                </a:solidFill>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528" name="Google Shape;528;p76"/>
          <p:cNvSpPr/>
          <p:nvPr/>
        </p:nvSpPr>
        <p:spPr>
          <a:xfrm>
            <a:off x="428473" y="1028896"/>
            <a:ext cx="2926000" cy="36800"/>
          </a:xfrm>
          <a:prstGeom prst="rect">
            <a:avLst/>
          </a:prstGeom>
          <a:solidFill>
            <a:schemeClr val="dk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3593488671"/>
      </p:ext>
    </p:extLst>
  </p:cSld>
  <p:clrMapOvr>
    <a:masterClrMapping/>
  </p:clrMapOvr>
  <p:extLst>
    <p:ext uri="{DCECCB84-F9BA-43D5-87BE-67443E8EF086}">
      <p15:sldGuideLst xmlns:p15="http://schemas.microsoft.com/office/powerpoint/2012/main">
        <p15:guide id="1" orient="horz" pos="3186">
          <p15:clr>
            <a:srgbClr val="FBAE40"/>
          </p15:clr>
        </p15:guide>
        <p15:guide id="2" pos="2880">
          <p15:clr>
            <a:srgbClr val="FBAE40"/>
          </p15:clr>
        </p15:guide>
        <p15:guide id="3" orient="horz" pos="1695">
          <p15:clr>
            <a:srgbClr val="FBAE40"/>
          </p15:clr>
        </p15:guide>
      </p15:sldGuideLst>
    </p:ext>
  </p:extLst>
</p:sldLayout>
</file>

<file path=ppt/slideLayouts/slideLayout186.xml><?xml version="1.0" encoding="utf-8"?>
<p:sldLayout xmlns:a="http://schemas.openxmlformats.org/drawingml/2006/main" xmlns:r="http://schemas.openxmlformats.org/officeDocument/2006/relationships" xmlns:p="http://schemas.openxmlformats.org/presentationml/2006/main" matchingName="Title and Content 2">
  <p:cSld name="Title and Content 2">
    <p:spTree>
      <p:nvGrpSpPr>
        <p:cNvPr id="1" name="Shape 529"/>
        <p:cNvGrpSpPr/>
        <p:nvPr/>
      </p:nvGrpSpPr>
      <p:grpSpPr>
        <a:xfrm>
          <a:off x="0" y="0"/>
          <a:ext cx="0" cy="0"/>
          <a:chOff x="0" y="0"/>
          <a:chExt cx="0" cy="0"/>
        </a:xfrm>
      </p:grpSpPr>
      <p:pic>
        <p:nvPicPr>
          <p:cNvPr id="530" name="Google Shape;530;p77"/>
          <p:cNvPicPr preferRelativeResize="0"/>
          <p:nvPr/>
        </p:nvPicPr>
        <p:blipFill rotWithShape="1">
          <a:blip r:embed="rId2">
            <a:alphaModFix/>
          </a:blip>
          <a:srcRect/>
          <a:stretch/>
        </p:blipFill>
        <p:spPr>
          <a:xfrm>
            <a:off x="448251" y="6134110"/>
            <a:ext cx="603823" cy="603823"/>
          </a:xfrm>
          <a:prstGeom prst="rect">
            <a:avLst/>
          </a:prstGeom>
          <a:noFill/>
          <a:ln>
            <a:noFill/>
          </a:ln>
        </p:spPr>
      </p:pic>
      <p:sp>
        <p:nvSpPr>
          <p:cNvPr id="531" name="Google Shape;531;p77"/>
          <p:cNvSpPr txBox="1">
            <a:spLocks noGrp="1"/>
          </p:cNvSpPr>
          <p:nvPr>
            <p:ph type="sldNum" idx="12"/>
          </p:nvPr>
        </p:nvSpPr>
        <p:spPr>
          <a:xfrm>
            <a:off x="11658600" y="6426000"/>
            <a:ext cx="418400" cy="317600"/>
          </a:xfrm>
          <a:prstGeom prst="rect">
            <a:avLst/>
          </a:prstGeom>
          <a:noFill/>
          <a:ln>
            <a:noFill/>
          </a:ln>
        </p:spPr>
        <p:txBody>
          <a:bodyPr spcFirstLastPara="1" wrap="square" lIns="68575" tIns="34275" rIns="68575" bIns="34275" anchor="t" anchorCtr="0">
            <a:noAutofit/>
          </a:bodyPr>
          <a:lstStyle>
            <a:lvl1pPr marL="0" marR="0" lvl="0" indent="0" algn="l" rtl="0">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1pPr>
            <a:lvl2pPr marL="0" marR="0" lvl="1" indent="0" algn="l" rtl="0">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2pPr>
            <a:lvl3pPr marL="0" marR="0" lvl="2" indent="0" algn="l" rtl="0">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3pPr>
            <a:lvl4pPr marL="0" marR="0" lvl="3" indent="0" algn="l" rtl="0">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4pPr>
            <a:lvl5pPr marL="0" marR="0" lvl="4" indent="0" algn="l" rtl="0">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5pPr>
            <a:lvl6pPr marL="0" marR="0" lvl="5" indent="0" algn="l" rtl="0">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6pPr>
            <a:lvl7pPr marL="0" marR="0" lvl="6" indent="0" algn="l" rtl="0">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7pPr>
            <a:lvl8pPr marL="0" marR="0" lvl="7" indent="0" algn="l" rtl="0">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8pPr>
            <a:lvl9pPr marL="0" marR="0" lvl="8" indent="0" algn="l" rtl="0">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9pPr>
          </a:lstStyle>
          <a:p>
            <a:fld id="{00000000-1234-1234-1234-123412341234}" type="slidenum">
              <a:rPr lang="en" smtClean="0"/>
              <a:pPr/>
              <a:t>‹#›</a:t>
            </a:fld>
            <a:endParaRPr lang="en"/>
          </a:p>
        </p:txBody>
      </p:sp>
      <p:sp>
        <p:nvSpPr>
          <p:cNvPr id="532" name="Google Shape;532;p77"/>
          <p:cNvSpPr txBox="1">
            <a:spLocks noGrp="1"/>
          </p:cNvSpPr>
          <p:nvPr>
            <p:ph type="body" idx="1"/>
          </p:nvPr>
        </p:nvSpPr>
        <p:spPr>
          <a:xfrm>
            <a:off x="428467" y="1143996"/>
            <a:ext cx="11340000" cy="4456000"/>
          </a:xfrm>
          <a:prstGeom prst="rect">
            <a:avLst/>
          </a:prstGeom>
          <a:noFill/>
          <a:ln>
            <a:noFill/>
          </a:ln>
        </p:spPr>
        <p:txBody>
          <a:bodyPr spcFirstLastPara="1" wrap="square" lIns="0" tIns="0" rIns="0" bIns="0" anchor="t" anchorCtr="0">
            <a:noAutofit/>
          </a:bodyPr>
          <a:lstStyle>
            <a:lvl1pPr marL="609585" lvl="0" indent="-482588" algn="l" rtl="0">
              <a:lnSpc>
                <a:spcPct val="90000"/>
              </a:lnSpc>
              <a:spcBef>
                <a:spcPts val="1067"/>
              </a:spcBef>
              <a:spcAft>
                <a:spcPts val="0"/>
              </a:spcAft>
              <a:buClr>
                <a:schemeClr val="accent1"/>
              </a:buClr>
              <a:buSzPts val="2100"/>
              <a:buChar char="•"/>
              <a:defRPr/>
            </a:lvl1pPr>
            <a:lvl2pPr marL="1219170" lvl="1" indent="-457189" algn="l" rtl="0">
              <a:lnSpc>
                <a:spcPct val="90000"/>
              </a:lnSpc>
              <a:spcBef>
                <a:spcPts val="533"/>
              </a:spcBef>
              <a:spcAft>
                <a:spcPts val="0"/>
              </a:spcAft>
              <a:buClr>
                <a:srgbClr val="508DE0"/>
              </a:buClr>
              <a:buSzPts val="1800"/>
              <a:buChar char="•"/>
              <a:defRPr/>
            </a:lvl2pPr>
            <a:lvl3pPr marL="1828754" lvl="2" indent="-431789" algn="l" rtl="0">
              <a:lnSpc>
                <a:spcPct val="90000"/>
              </a:lnSpc>
              <a:spcBef>
                <a:spcPts val="533"/>
              </a:spcBef>
              <a:spcAft>
                <a:spcPts val="0"/>
              </a:spcAft>
              <a:buSzPts val="1500"/>
              <a:buChar char="•"/>
              <a:defRPr/>
            </a:lvl3pPr>
            <a:lvl4pPr marL="2438339" lvl="3" indent="-423323" algn="l" rtl="0">
              <a:lnSpc>
                <a:spcPct val="90000"/>
              </a:lnSpc>
              <a:spcBef>
                <a:spcPts val="533"/>
              </a:spcBef>
              <a:spcAft>
                <a:spcPts val="0"/>
              </a:spcAft>
              <a:buSzPts val="1400"/>
              <a:buChar char="•"/>
              <a:defRPr/>
            </a:lvl4pPr>
            <a:lvl5pPr marL="3047924" lvl="4" indent="-423323" algn="l" rtl="0">
              <a:lnSpc>
                <a:spcPct val="90000"/>
              </a:lnSpc>
              <a:spcBef>
                <a:spcPts val="533"/>
              </a:spcBef>
              <a:spcAft>
                <a:spcPts val="0"/>
              </a:spcAft>
              <a:buSzPts val="1400"/>
              <a:buChar char="•"/>
              <a:defRPr/>
            </a:lvl5pPr>
            <a:lvl6pPr marL="3657509" lvl="5" indent="-423323" algn="l" rtl="0">
              <a:lnSpc>
                <a:spcPct val="90000"/>
              </a:lnSpc>
              <a:spcBef>
                <a:spcPts val="533"/>
              </a:spcBef>
              <a:spcAft>
                <a:spcPts val="0"/>
              </a:spcAft>
              <a:buSzPts val="1400"/>
              <a:buChar char="•"/>
              <a:defRPr/>
            </a:lvl6pPr>
            <a:lvl7pPr marL="4267093" lvl="6" indent="-423323" algn="l" rtl="0">
              <a:lnSpc>
                <a:spcPct val="90000"/>
              </a:lnSpc>
              <a:spcBef>
                <a:spcPts val="533"/>
              </a:spcBef>
              <a:spcAft>
                <a:spcPts val="0"/>
              </a:spcAft>
              <a:buSzPts val="1400"/>
              <a:buChar char="•"/>
              <a:defRPr/>
            </a:lvl7pPr>
            <a:lvl8pPr marL="4876678" lvl="7" indent="-423323" algn="l" rtl="0">
              <a:lnSpc>
                <a:spcPct val="90000"/>
              </a:lnSpc>
              <a:spcBef>
                <a:spcPts val="533"/>
              </a:spcBef>
              <a:spcAft>
                <a:spcPts val="0"/>
              </a:spcAft>
              <a:buSzPts val="1400"/>
              <a:buChar char="•"/>
              <a:defRPr/>
            </a:lvl8pPr>
            <a:lvl9pPr marL="5486263" lvl="8" indent="-423323" algn="l" rtl="0">
              <a:lnSpc>
                <a:spcPct val="90000"/>
              </a:lnSpc>
              <a:spcBef>
                <a:spcPts val="533"/>
              </a:spcBef>
              <a:spcAft>
                <a:spcPts val="0"/>
              </a:spcAft>
              <a:buSzPts val="1400"/>
              <a:buChar char="•"/>
              <a:defRPr/>
            </a:lvl9pPr>
          </a:lstStyle>
          <a:p>
            <a:endParaRPr/>
          </a:p>
        </p:txBody>
      </p:sp>
      <p:sp>
        <p:nvSpPr>
          <p:cNvPr id="533" name="Google Shape;533;p77"/>
          <p:cNvSpPr txBox="1">
            <a:spLocks noGrp="1"/>
          </p:cNvSpPr>
          <p:nvPr>
            <p:ph type="title"/>
          </p:nvPr>
        </p:nvSpPr>
        <p:spPr>
          <a:xfrm>
            <a:off x="424875" y="350983"/>
            <a:ext cx="11347200" cy="599600"/>
          </a:xfrm>
          <a:prstGeom prst="rect">
            <a:avLst/>
          </a:prstGeom>
          <a:noFill/>
          <a:ln>
            <a:noFill/>
          </a:ln>
        </p:spPr>
        <p:txBody>
          <a:bodyPr spcFirstLastPara="1" wrap="square" lIns="0" tIns="0" rIns="0" bIns="0" anchor="ctr" anchorCtr="0">
            <a:noAutofit/>
          </a:bodyPr>
          <a:lstStyle>
            <a:lvl1pPr lvl="0" algn="l" rtl="0">
              <a:lnSpc>
                <a:spcPct val="90000"/>
              </a:lnSpc>
              <a:spcBef>
                <a:spcPts val="0"/>
              </a:spcBef>
              <a:spcAft>
                <a:spcPts val="0"/>
              </a:spcAft>
              <a:buClr>
                <a:schemeClr val="dk2"/>
              </a:buClr>
              <a:buSzPts val="2400"/>
              <a:buFont typeface="Franklin Gothic"/>
              <a:buNone/>
              <a:defRPr>
                <a:solidFill>
                  <a:schemeClr val="dk2"/>
                </a:solidFill>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534" name="Google Shape;534;p77"/>
          <p:cNvSpPr/>
          <p:nvPr/>
        </p:nvSpPr>
        <p:spPr>
          <a:xfrm>
            <a:off x="428473" y="1028896"/>
            <a:ext cx="2926000" cy="36800"/>
          </a:xfrm>
          <a:prstGeom prst="rect">
            <a:avLst/>
          </a:prstGeom>
          <a:solidFill>
            <a:schemeClr val="dk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260557650"/>
      </p:ext>
    </p:extLst>
  </p:cSld>
  <p:clrMapOvr>
    <a:masterClrMapping/>
  </p:clrMapOvr>
  <p:extLst>
    <p:ext uri="{DCECCB84-F9BA-43D5-87BE-67443E8EF086}">
      <p15:sldGuideLst xmlns:p15="http://schemas.microsoft.com/office/powerpoint/2012/main">
        <p15:guide id="1" orient="horz" pos="3186">
          <p15:clr>
            <a:srgbClr val="FBAE40"/>
          </p15:clr>
        </p15:guide>
        <p15:guide id="2" pos="2880">
          <p15:clr>
            <a:srgbClr val="FBAE40"/>
          </p15:clr>
        </p15:guide>
        <p15:guide id="3" orient="horz" pos="1695">
          <p15:clr>
            <a:srgbClr val="FBAE40"/>
          </p15:clr>
        </p15:guide>
      </p15:sldGuideLst>
    </p:ext>
  </p:extLst>
</p:sldLayout>
</file>

<file path=ppt/slideLayouts/slideLayout187.xml><?xml version="1.0" encoding="utf-8"?>
<p:sldLayout xmlns:a="http://schemas.openxmlformats.org/drawingml/2006/main" xmlns:r="http://schemas.openxmlformats.org/officeDocument/2006/relationships" xmlns:p="http://schemas.openxmlformats.org/presentationml/2006/main" matchingName="Title and Content 3">
  <p:cSld name="Title and Content 3">
    <p:spTree>
      <p:nvGrpSpPr>
        <p:cNvPr id="1" name="Shape 535"/>
        <p:cNvGrpSpPr/>
        <p:nvPr/>
      </p:nvGrpSpPr>
      <p:grpSpPr>
        <a:xfrm>
          <a:off x="0" y="0"/>
          <a:ext cx="0" cy="0"/>
          <a:chOff x="0" y="0"/>
          <a:chExt cx="0" cy="0"/>
        </a:xfrm>
      </p:grpSpPr>
      <p:sp>
        <p:nvSpPr>
          <p:cNvPr id="536" name="Google Shape;536;p78"/>
          <p:cNvSpPr txBox="1">
            <a:spLocks noGrp="1"/>
          </p:cNvSpPr>
          <p:nvPr>
            <p:ph type="sldNum" idx="12"/>
          </p:nvPr>
        </p:nvSpPr>
        <p:spPr>
          <a:xfrm>
            <a:off x="11658600" y="6426000"/>
            <a:ext cx="418400" cy="317600"/>
          </a:xfrm>
          <a:prstGeom prst="rect">
            <a:avLst/>
          </a:prstGeom>
          <a:noFill/>
          <a:ln>
            <a:noFill/>
          </a:ln>
        </p:spPr>
        <p:txBody>
          <a:bodyPr spcFirstLastPara="1" wrap="square" lIns="68575" tIns="34275" rIns="68575" bIns="34275" anchor="t" anchorCtr="0">
            <a:noAutofit/>
          </a:bodyPr>
          <a:lstStyle>
            <a:lvl1pPr marL="0" lvl="0" indent="0" algn="l" rtl="0">
              <a:spcBef>
                <a:spcPts val="0"/>
              </a:spcBef>
              <a:buNone/>
              <a:defRPr/>
            </a:lvl1pPr>
            <a:lvl2pPr marL="0" lvl="1" indent="0" algn="l" rtl="0">
              <a:spcBef>
                <a:spcPts val="0"/>
              </a:spcBef>
              <a:buNone/>
              <a:defRPr/>
            </a:lvl2pPr>
            <a:lvl3pPr marL="0" lvl="2" indent="0" algn="l" rtl="0">
              <a:spcBef>
                <a:spcPts val="0"/>
              </a:spcBef>
              <a:buNone/>
              <a:defRPr/>
            </a:lvl3pPr>
            <a:lvl4pPr marL="0" lvl="3" indent="0" algn="l" rtl="0">
              <a:spcBef>
                <a:spcPts val="0"/>
              </a:spcBef>
              <a:buNone/>
              <a:defRPr/>
            </a:lvl4pPr>
            <a:lvl5pPr marL="0" lvl="4" indent="0" algn="l" rtl="0">
              <a:spcBef>
                <a:spcPts val="0"/>
              </a:spcBef>
              <a:buNone/>
              <a:defRPr/>
            </a:lvl5pPr>
            <a:lvl6pPr marL="0" lvl="5" indent="0" algn="l" rtl="0">
              <a:spcBef>
                <a:spcPts val="0"/>
              </a:spcBef>
              <a:buNone/>
              <a:defRPr/>
            </a:lvl6pPr>
            <a:lvl7pPr marL="0" lvl="6" indent="0" algn="l" rtl="0">
              <a:spcBef>
                <a:spcPts val="0"/>
              </a:spcBef>
              <a:buNone/>
              <a:defRPr/>
            </a:lvl7pPr>
            <a:lvl8pPr marL="0" lvl="7" indent="0" algn="l" rtl="0">
              <a:spcBef>
                <a:spcPts val="0"/>
              </a:spcBef>
              <a:buNone/>
              <a:defRPr/>
            </a:lvl8pPr>
            <a:lvl9pPr marL="0" lvl="8" indent="0" algn="l" rtl="0">
              <a:spcBef>
                <a:spcPts val="0"/>
              </a:spcBef>
              <a:buNone/>
              <a:defRPr/>
            </a:lvl9pPr>
          </a:lstStyle>
          <a:p>
            <a:fld id="{00000000-1234-1234-1234-123412341234}" type="slidenum">
              <a:rPr lang="en" smtClean="0"/>
              <a:pPr/>
              <a:t>‹#›</a:t>
            </a:fld>
            <a:endParaRPr lang="en"/>
          </a:p>
        </p:txBody>
      </p:sp>
      <p:sp>
        <p:nvSpPr>
          <p:cNvPr id="537" name="Google Shape;537;p78"/>
          <p:cNvSpPr txBox="1">
            <a:spLocks noGrp="1"/>
          </p:cNvSpPr>
          <p:nvPr>
            <p:ph type="body" idx="1"/>
          </p:nvPr>
        </p:nvSpPr>
        <p:spPr>
          <a:xfrm>
            <a:off x="428467" y="1143996"/>
            <a:ext cx="11340000" cy="4456000"/>
          </a:xfrm>
          <a:prstGeom prst="rect">
            <a:avLst/>
          </a:prstGeom>
          <a:noFill/>
          <a:ln>
            <a:noFill/>
          </a:ln>
        </p:spPr>
        <p:txBody>
          <a:bodyPr spcFirstLastPara="1" wrap="square" lIns="0" tIns="0" rIns="0" bIns="0" anchor="t" anchorCtr="0">
            <a:noAutofit/>
          </a:bodyPr>
          <a:lstStyle>
            <a:lvl1pPr marL="609585" lvl="0" indent="-482588" algn="l" rtl="0">
              <a:lnSpc>
                <a:spcPct val="90000"/>
              </a:lnSpc>
              <a:spcBef>
                <a:spcPts val="1067"/>
              </a:spcBef>
              <a:spcAft>
                <a:spcPts val="0"/>
              </a:spcAft>
              <a:buClr>
                <a:schemeClr val="accent1"/>
              </a:buClr>
              <a:buSzPts val="2100"/>
              <a:buChar char="•"/>
              <a:defRPr/>
            </a:lvl1pPr>
            <a:lvl2pPr marL="1219170" lvl="1" indent="-457189" algn="l" rtl="0">
              <a:lnSpc>
                <a:spcPct val="90000"/>
              </a:lnSpc>
              <a:spcBef>
                <a:spcPts val="533"/>
              </a:spcBef>
              <a:spcAft>
                <a:spcPts val="0"/>
              </a:spcAft>
              <a:buClr>
                <a:srgbClr val="508DE0"/>
              </a:buClr>
              <a:buSzPts val="1800"/>
              <a:buChar char="•"/>
              <a:defRPr/>
            </a:lvl2pPr>
            <a:lvl3pPr marL="1828754" lvl="2" indent="-431789" algn="l" rtl="0">
              <a:lnSpc>
                <a:spcPct val="90000"/>
              </a:lnSpc>
              <a:spcBef>
                <a:spcPts val="533"/>
              </a:spcBef>
              <a:spcAft>
                <a:spcPts val="0"/>
              </a:spcAft>
              <a:buSzPts val="1500"/>
              <a:buChar char="•"/>
              <a:defRPr/>
            </a:lvl3pPr>
            <a:lvl4pPr marL="2438339" lvl="3" indent="-423323" algn="l" rtl="0">
              <a:lnSpc>
                <a:spcPct val="90000"/>
              </a:lnSpc>
              <a:spcBef>
                <a:spcPts val="533"/>
              </a:spcBef>
              <a:spcAft>
                <a:spcPts val="0"/>
              </a:spcAft>
              <a:buSzPts val="1400"/>
              <a:buChar char="•"/>
              <a:defRPr/>
            </a:lvl4pPr>
            <a:lvl5pPr marL="3047924" lvl="4" indent="-423323" algn="l" rtl="0">
              <a:lnSpc>
                <a:spcPct val="90000"/>
              </a:lnSpc>
              <a:spcBef>
                <a:spcPts val="533"/>
              </a:spcBef>
              <a:spcAft>
                <a:spcPts val="0"/>
              </a:spcAft>
              <a:buSzPts val="1400"/>
              <a:buChar char="•"/>
              <a:defRPr/>
            </a:lvl5pPr>
            <a:lvl6pPr marL="3657509" lvl="5" indent="-423323" algn="l" rtl="0">
              <a:lnSpc>
                <a:spcPct val="90000"/>
              </a:lnSpc>
              <a:spcBef>
                <a:spcPts val="533"/>
              </a:spcBef>
              <a:spcAft>
                <a:spcPts val="0"/>
              </a:spcAft>
              <a:buSzPts val="1400"/>
              <a:buChar char="•"/>
              <a:defRPr/>
            </a:lvl6pPr>
            <a:lvl7pPr marL="4267093" lvl="6" indent="-423323" algn="l" rtl="0">
              <a:lnSpc>
                <a:spcPct val="90000"/>
              </a:lnSpc>
              <a:spcBef>
                <a:spcPts val="533"/>
              </a:spcBef>
              <a:spcAft>
                <a:spcPts val="0"/>
              </a:spcAft>
              <a:buSzPts val="1400"/>
              <a:buChar char="•"/>
              <a:defRPr/>
            </a:lvl7pPr>
            <a:lvl8pPr marL="4876678" lvl="7" indent="-423323" algn="l" rtl="0">
              <a:lnSpc>
                <a:spcPct val="90000"/>
              </a:lnSpc>
              <a:spcBef>
                <a:spcPts val="533"/>
              </a:spcBef>
              <a:spcAft>
                <a:spcPts val="0"/>
              </a:spcAft>
              <a:buSzPts val="1400"/>
              <a:buChar char="•"/>
              <a:defRPr/>
            </a:lvl8pPr>
            <a:lvl9pPr marL="5486263" lvl="8" indent="-423323" algn="l" rtl="0">
              <a:lnSpc>
                <a:spcPct val="90000"/>
              </a:lnSpc>
              <a:spcBef>
                <a:spcPts val="533"/>
              </a:spcBef>
              <a:spcAft>
                <a:spcPts val="0"/>
              </a:spcAft>
              <a:buSzPts val="1400"/>
              <a:buChar char="•"/>
              <a:defRPr/>
            </a:lvl9pPr>
          </a:lstStyle>
          <a:p>
            <a:endParaRPr/>
          </a:p>
        </p:txBody>
      </p:sp>
      <p:sp>
        <p:nvSpPr>
          <p:cNvPr id="538" name="Google Shape;538;p78"/>
          <p:cNvSpPr txBox="1">
            <a:spLocks noGrp="1"/>
          </p:cNvSpPr>
          <p:nvPr>
            <p:ph type="title"/>
          </p:nvPr>
        </p:nvSpPr>
        <p:spPr>
          <a:xfrm>
            <a:off x="424875" y="350983"/>
            <a:ext cx="11347200" cy="599600"/>
          </a:xfrm>
          <a:prstGeom prst="rect">
            <a:avLst/>
          </a:prstGeom>
          <a:noFill/>
          <a:ln>
            <a:noFill/>
          </a:ln>
        </p:spPr>
        <p:txBody>
          <a:bodyPr spcFirstLastPara="1" wrap="square" lIns="0" tIns="0" rIns="0" bIns="0" anchor="ctr" anchorCtr="0">
            <a:noAutofit/>
          </a:bodyPr>
          <a:lstStyle>
            <a:lvl1pPr lvl="0" algn="l" rtl="0">
              <a:lnSpc>
                <a:spcPct val="90000"/>
              </a:lnSpc>
              <a:spcBef>
                <a:spcPts val="0"/>
              </a:spcBef>
              <a:spcAft>
                <a:spcPts val="0"/>
              </a:spcAft>
              <a:buClr>
                <a:schemeClr val="dk2"/>
              </a:buClr>
              <a:buSzPts val="2400"/>
              <a:buFont typeface="Franklin Gothic"/>
              <a:buNone/>
              <a:defRPr>
                <a:solidFill>
                  <a:schemeClr val="dk2"/>
                </a:solidFill>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539" name="Google Shape;539;p78"/>
          <p:cNvSpPr/>
          <p:nvPr/>
        </p:nvSpPr>
        <p:spPr>
          <a:xfrm>
            <a:off x="428473" y="1028896"/>
            <a:ext cx="2926000" cy="36800"/>
          </a:xfrm>
          <a:prstGeom prst="rect">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pic>
        <p:nvPicPr>
          <p:cNvPr id="540" name="Google Shape;540;p78"/>
          <p:cNvPicPr preferRelativeResize="0"/>
          <p:nvPr/>
        </p:nvPicPr>
        <p:blipFill rotWithShape="1">
          <a:blip r:embed="rId2">
            <a:alphaModFix/>
          </a:blip>
          <a:srcRect/>
          <a:stretch/>
        </p:blipFill>
        <p:spPr>
          <a:xfrm>
            <a:off x="157851" y="6401926"/>
            <a:ext cx="365759" cy="365759"/>
          </a:xfrm>
          <a:prstGeom prst="rect">
            <a:avLst/>
          </a:prstGeom>
          <a:noFill/>
          <a:ln>
            <a:noFill/>
          </a:ln>
        </p:spPr>
      </p:pic>
    </p:spTree>
    <p:extLst>
      <p:ext uri="{BB962C8B-B14F-4D97-AF65-F5344CB8AC3E}">
        <p14:creationId xmlns:p14="http://schemas.microsoft.com/office/powerpoint/2010/main" val="1723758693"/>
      </p:ext>
    </p:extLst>
  </p:cSld>
  <p:clrMapOvr>
    <a:masterClrMapping/>
  </p:clrMapOvr>
  <p:extLst>
    <p:ext uri="{DCECCB84-F9BA-43D5-87BE-67443E8EF086}">
      <p15:sldGuideLst xmlns:p15="http://schemas.microsoft.com/office/powerpoint/2012/main">
        <p15:guide id="1" orient="horz" pos="3186">
          <p15:clr>
            <a:srgbClr val="FBAE40"/>
          </p15:clr>
        </p15:guide>
        <p15:guide id="2" pos="2880">
          <p15:clr>
            <a:srgbClr val="FBAE40"/>
          </p15:clr>
        </p15:guide>
        <p15:guide id="3" orient="horz" pos="1695">
          <p15:clr>
            <a:srgbClr val="FBAE40"/>
          </p15:clr>
        </p15:guide>
      </p15:sldGuideLst>
    </p:ext>
  </p:extLst>
</p:sldLayout>
</file>

<file path=ppt/slideLayouts/slideLayout188.xml><?xml version="1.0" encoding="utf-8"?>
<p:sldLayout xmlns:a="http://schemas.openxmlformats.org/drawingml/2006/main" xmlns:r="http://schemas.openxmlformats.org/officeDocument/2006/relationships" xmlns:p="http://schemas.openxmlformats.org/presentationml/2006/main" matchingName="Title and Content 4">
  <p:cSld name="Title and Content 4">
    <p:spTree>
      <p:nvGrpSpPr>
        <p:cNvPr id="1" name="Shape 541"/>
        <p:cNvGrpSpPr/>
        <p:nvPr/>
      </p:nvGrpSpPr>
      <p:grpSpPr>
        <a:xfrm>
          <a:off x="0" y="0"/>
          <a:ext cx="0" cy="0"/>
          <a:chOff x="0" y="0"/>
          <a:chExt cx="0" cy="0"/>
        </a:xfrm>
      </p:grpSpPr>
      <p:sp>
        <p:nvSpPr>
          <p:cNvPr id="542" name="Google Shape;542;p79"/>
          <p:cNvSpPr txBox="1">
            <a:spLocks noGrp="1"/>
          </p:cNvSpPr>
          <p:nvPr>
            <p:ph type="sldNum" idx="12"/>
          </p:nvPr>
        </p:nvSpPr>
        <p:spPr>
          <a:xfrm>
            <a:off x="11658600" y="6426000"/>
            <a:ext cx="418400" cy="317600"/>
          </a:xfrm>
          <a:prstGeom prst="rect">
            <a:avLst/>
          </a:prstGeom>
          <a:noFill/>
          <a:ln>
            <a:noFill/>
          </a:ln>
        </p:spPr>
        <p:txBody>
          <a:bodyPr spcFirstLastPara="1" wrap="square" lIns="68575" tIns="34275" rIns="68575" bIns="34275" anchor="t"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fld id="{00000000-1234-1234-1234-123412341234}" type="slidenum">
              <a:rPr lang="en" smtClean="0"/>
              <a:pPr/>
              <a:t>‹#›</a:t>
            </a:fld>
            <a:endParaRPr lang="en"/>
          </a:p>
        </p:txBody>
      </p:sp>
      <p:sp>
        <p:nvSpPr>
          <p:cNvPr id="543" name="Google Shape;543;p79"/>
          <p:cNvSpPr txBox="1">
            <a:spLocks noGrp="1"/>
          </p:cNvSpPr>
          <p:nvPr>
            <p:ph type="body" idx="1"/>
          </p:nvPr>
        </p:nvSpPr>
        <p:spPr>
          <a:xfrm>
            <a:off x="428467" y="1143996"/>
            <a:ext cx="11340000" cy="4456000"/>
          </a:xfrm>
          <a:prstGeom prst="rect">
            <a:avLst/>
          </a:prstGeom>
          <a:noFill/>
          <a:ln>
            <a:noFill/>
          </a:ln>
        </p:spPr>
        <p:txBody>
          <a:bodyPr spcFirstLastPara="1" wrap="square" lIns="0" tIns="0" rIns="0" bIns="0" anchor="t" anchorCtr="0">
            <a:noAutofit/>
          </a:bodyPr>
          <a:lstStyle>
            <a:lvl1pPr marL="609585" lvl="0" indent="-482588" algn="l">
              <a:lnSpc>
                <a:spcPct val="90000"/>
              </a:lnSpc>
              <a:spcBef>
                <a:spcPts val="1067"/>
              </a:spcBef>
              <a:spcAft>
                <a:spcPts val="0"/>
              </a:spcAft>
              <a:buClr>
                <a:schemeClr val="accent1"/>
              </a:buClr>
              <a:buSzPts val="2100"/>
              <a:buChar char="•"/>
              <a:defRPr/>
            </a:lvl1pPr>
            <a:lvl2pPr marL="1219170" lvl="1" indent="-457189" algn="l">
              <a:lnSpc>
                <a:spcPct val="90000"/>
              </a:lnSpc>
              <a:spcBef>
                <a:spcPts val="533"/>
              </a:spcBef>
              <a:spcAft>
                <a:spcPts val="0"/>
              </a:spcAft>
              <a:buClr>
                <a:srgbClr val="508DE0"/>
              </a:buClr>
              <a:buSzPts val="1800"/>
              <a:buChar char="•"/>
              <a:defRPr/>
            </a:lvl2pPr>
            <a:lvl3pPr marL="1828754" lvl="2" indent="-431789" algn="l">
              <a:lnSpc>
                <a:spcPct val="90000"/>
              </a:lnSpc>
              <a:spcBef>
                <a:spcPts val="533"/>
              </a:spcBef>
              <a:spcAft>
                <a:spcPts val="0"/>
              </a:spcAft>
              <a:buSzPts val="1500"/>
              <a:buChar char="•"/>
              <a:defRPr/>
            </a:lvl3pPr>
            <a:lvl4pPr marL="2438339" lvl="3" indent="-423323" algn="l">
              <a:lnSpc>
                <a:spcPct val="90000"/>
              </a:lnSpc>
              <a:spcBef>
                <a:spcPts val="533"/>
              </a:spcBef>
              <a:spcAft>
                <a:spcPts val="0"/>
              </a:spcAft>
              <a:buSzPts val="1400"/>
              <a:buChar char="•"/>
              <a:defRPr/>
            </a:lvl4pPr>
            <a:lvl5pPr marL="3047924" lvl="4" indent="-423323" algn="l">
              <a:lnSpc>
                <a:spcPct val="90000"/>
              </a:lnSpc>
              <a:spcBef>
                <a:spcPts val="533"/>
              </a:spcBef>
              <a:spcAft>
                <a:spcPts val="0"/>
              </a:spcAft>
              <a:buSzPts val="1400"/>
              <a:buChar char="•"/>
              <a:defRPr/>
            </a:lvl5pPr>
            <a:lvl6pPr marL="3657509" lvl="5" indent="-423323" algn="l">
              <a:lnSpc>
                <a:spcPct val="90000"/>
              </a:lnSpc>
              <a:spcBef>
                <a:spcPts val="533"/>
              </a:spcBef>
              <a:spcAft>
                <a:spcPts val="0"/>
              </a:spcAft>
              <a:buSzPts val="1400"/>
              <a:buChar char="•"/>
              <a:defRPr/>
            </a:lvl6pPr>
            <a:lvl7pPr marL="4267093" lvl="6" indent="-423323" algn="l">
              <a:lnSpc>
                <a:spcPct val="90000"/>
              </a:lnSpc>
              <a:spcBef>
                <a:spcPts val="533"/>
              </a:spcBef>
              <a:spcAft>
                <a:spcPts val="0"/>
              </a:spcAft>
              <a:buSzPts val="1400"/>
              <a:buChar char="•"/>
              <a:defRPr/>
            </a:lvl7pPr>
            <a:lvl8pPr marL="4876678" lvl="7" indent="-423323" algn="l">
              <a:lnSpc>
                <a:spcPct val="90000"/>
              </a:lnSpc>
              <a:spcBef>
                <a:spcPts val="533"/>
              </a:spcBef>
              <a:spcAft>
                <a:spcPts val="0"/>
              </a:spcAft>
              <a:buSzPts val="1400"/>
              <a:buChar char="•"/>
              <a:defRPr/>
            </a:lvl8pPr>
            <a:lvl9pPr marL="5486263" lvl="8" indent="-423323" algn="l">
              <a:lnSpc>
                <a:spcPct val="90000"/>
              </a:lnSpc>
              <a:spcBef>
                <a:spcPts val="533"/>
              </a:spcBef>
              <a:spcAft>
                <a:spcPts val="0"/>
              </a:spcAft>
              <a:buSzPts val="1400"/>
              <a:buChar char="•"/>
              <a:defRPr/>
            </a:lvl9pPr>
          </a:lstStyle>
          <a:p>
            <a:endParaRPr/>
          </a:p>
        </p:txBody>
      </p:sp>
      <p:sp>
        <p:nvSpPr>
          <p:cNvPr id="544" name="Google Shape;544;p79"/>
          <p:cNvSpPr txBox="1">
            <a:spLocks noGrp="1"/>
          </p:cNvSpPr>
          <p:nvPr>
            <p:ph type="title"/>
          </p:nvPr>
        </p:nvSpPr>
        <p:spPr>
          <a:xfrm>
            <a:off x="424875" y="350983"/>
            <a:ext cx="11347200" cy="5996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2400"/>
              <a:buFont typeface="Franklin Gothic"/>
              <a:buNone/>
              <a:defRPr>
                <a:solidFill>
                  <a:schemeClr val="dk2"/>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545" name="Google Shape;545;p79"/>
          <p:cNvSpPr/>
          <p:nvPr/>
        </p:nvSpPr>
        <p:spPr>
          <a:xfrm>
            <a:off x="428473" y="1028896"/>
            <a:ext cx="2926000" cy="36800"/>
          </a:xfrm>
          <a:prstGeom prst="rect">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pic>
        <p:nvPicPr>
          <p:cNvPr id="546" name="Google Shape;546;p79"/>
          <p:cNvPicPr preferRelativeResize="0"/>
          <p:nvPr/>
        </p:nvPicPr>
        <p:blipFill rotWithShape="1">
          <a:blip r:embed="rId2">
            <a:alphaModFix/>
          </a:blip>
          <a:srcRect/>
          <a:stretch/>
        </p:blipFill>
        <p:spPr>
          <a:xfrm>
            <a:off x="157851" y="6401926"/>
            <a:ext cx="365759" cy="365759"/>
          </a:xfrm>
          <a:prstGeom prst="rect">
            <a:avLst/>
          </a:prstGeom>
          <a:noFill/>
          <a:ln>
            <a:noFill/>
          </a:ln>
        </p:spPr>
      </p:pic>
    </p:spTree>
    <p:extLst>
      <p:ext uri="{BB962C8B-B14F-4D97-AF65-F5344CB8AC3E}">
        <p14:creationId xmlns:p14="http://schemas.microsoft.com/office/powerpoint/2010/main" val="3190308848"/>
      </p:ext>
    </p:extLst>
  </p:cSld>
  <p:clrMapOvr>
    <a:masterClrMapping/>
  </p:clrMapOvr>
  <p:extLst>
    <p:ext uri="{DCECCB84-F9BA-43D5-87BE-67443E8EF086}">
      <p15:sldGuideLst xmlns:p15="http://schemas.microsoft.com/office/powerpoint/2012/main">
        <p15:guide id="1" orient="horz" pos="3186">
          <p15:clr>
            <a:srgbClr val="FBAE40"/>
          </p15:clr>
        </p15:guide>
        <p15:guide id="2" pos="2880">
          <p15:clr>
            <a:srgbClr val="FBAE40"/>
          </p15:clr>
        </p15:guide>
        <p15:guide id="3" orient="horz" pos="1695">
          <p15:clr>
            <a:srgbClr val="FBAE40"/>
          </p15:clr>
        </p15:guide>
      </p15:sldGuideLst>
    </p:ext>
  </p:extLst>
</p:sldLayout>
</file>

<file path=ppt/slideLayouts/slideLayout189.xml><?xml version="1.0" encoding="utf-8"?>
<p:sldLayout xmlns:a="http://schemas.openxmlformats.org/drawingml/2006/main" xmlns:r="http://schemas.openxmlformats.org/officeDocument/2006/relationships" xmlns:p="http://schemas.openxmlformats.org/presentationml/2006/main" matchingName="Title and Content 5">
  <p:cSld name="Title and Content 5">
    <p:spTree>
      <p:nvGrpSpPr>
        <p:cNvPr id="1" name="Shape 547"/>
        <p:cNvGrpSpPr/>
        <p:nvPr/>
      </p:nvGrpSpPr>
      <p:grpSpPr>
        <a:xfrm>
          <a:off x="0" y="0"/>
          <a:ext cx="0" cy="0"/>
          <a:chOff x="0" y="0"/>
          <a:chExt cx="0" cy="0"/>
        </a:xfrm>
      </p:grpSpPr>
      <p:sp>
        <p:nvSpPr>
          <p:cNvPr id="548" name="Google Shape;548;p80"/>
          <p:cNvSpPr txBox="1">
            <a:spLocks noGrp="1"/>
          </p:cNvSpPr>
          <p:nvPr>
            <p:ph type="sldNum" idx="12"/>
          </p:nvPr>
        </p:nvSpPr>
        <p:spPr>
          <a:xfrm>
            <a:off x="11658600" y="6426000"/>
            <a:ext cx="418400" cy="317600"/>
          </a:xfrm>
          <a:prstGeom prst="rect">
            <a:avLst/>
          </a:prstGeom>
          <a:noFill/>
          <a:ln>
            <a:noFill/>
          </a:ln>
        </p:spPr>
        <p:txBody>
          <a:bodyPr spcFirstLastPara="1" wrap="square" lIns="68575" tIns="34275" rIns="68575" bIns="34275" anchor="t"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fld id="{00000000-1234-1234-1234-123412341234}" type="slidenum">
              <a:rPr lang="en" smtClean="0"/>
              <a:pPr/>
              <a:t>‹#›</a:t>
            </a:fld>
            <a:endParaRPr lang="en"/>
          </a:p>
        </p:txBody>
      </p:sp>
      <p:sp>
        <p:nvSpPr>
          <p:cNvPr id="549" name="Google Shape;549;p80"/>
          <p:cNvSpPr txBox="1">
            <a:spLocks noGrp="1"/>
          </p:cNvSpPr>
          <p:nvPr>
            <p:ph type="body" idx="1"/>
          </p:nvPr>
        </p:nvSpPr>
        <p:spPr>
          <a:xfrm>
            <a:off x="428467" y="1143996"/>
            <a:ext cx="11340000" cy="4456000"/>
          </a:xfrm>
          <a:prstGeom prst="rect">
            <a:avLst/>
          </a:prstGeom>
          <a:noFill/>
          <a:ln>
            <a:noFill/>
          </a:ln>
        </p:spPr>
        <p:txBody>
          <a:bodyPr spcFirstLastPara="1" wrap="square" lIns="0" tIns="0" rIns="0" bIns="0" anchor="t" anchorCtr="0">
            <a:noAutofit/>
          </a:bodyPr>
          <a:lstStyle>
            <a:lvl1pPr marL="609585" lvl="0" indent="-482588" algn="l">
              <a:lnSpc>
                <a:spcPct val="90000"/>
              </a:lnSpc>
              <a:spcBef>
                <a:spcPts val="1067"/>
              </a:spcBef>
              <a:spcAft>
                <a:spcPts val="0"/>
              </a:spcAft>
              <a:buClr>
                <a:schemeClr val="accent1"/>
              </a:buClr>
              <a:buSzPts val="2100"/>
              <a:buChar char="•"/>
              <a:defRPr/>
            </a:lvl1pPr>
            <a:lvl2pPr marL="1219170" lvl="1" indent="-457189" algn="l">
              <a:lnSpc>
                <a:spcPct val="90000"/>
              </a:lnSpc>
              <a:spcBef>
                <a:spcPts val="533"/>
              </a:spcBef>
              <a:spcAft>
                <a:spcPts val="0"/>
              </a:spcAft>
              <a:buClr>
                <a:srgbClr val="508DE0"/>
              </a:buClr>
              <a:buSzPts val="1800"/>
              <a:buChar char="•"/>
              <a:defRPr/>
            </a:lvl2pPr>
            <a:lvl3pPr marL="1828754" lvl="2" indent="-431789" algn="l">
              <a:lnSpc>
                <a:spcPct val="90000"/>
              </a:lnSpc>
              <a:spcBef>
                <a:spcPts val="533"/>
              </a:spcBef>
              <a:spcAft>
                <a:spcPts val="0"/>
              </a:spcAft>
              <a:buSzPts val="1500"/>
              <a:buChar char="•"/>
              <a:defRPr/>
            </a:lvl3pPr>
            <a:lvl4pPr marL="2438339" lvl="3" indent="-423323" algn="l">
              <a:lnSpc>
                <a:spcPct val="90000"/>
              </a:lnSpc>
              <a:spcBef>
                <a:spcPts val="533"/>
              </a:spcBef>
              <a:spcAft>
                <a:spcPts val="0"/>
              </a:spcAft>
              <a:buSzPts val="1400"/>
              <a:buChar char="•"/>
              <a:defRPr/>
            </a:lvl4pPr>
            <a:lvl5pPr marL="3047924" lvl="4" indent="-423323" algn="l">
              <a:lnSpc>
                <a:spcPct val="90000"/>
              </a:lnSpc>
              <a:spcBef>
                <a:spcPts val="533"/>
              </a:spcBef>
              <a:spcAft>
                <a:spcPts val="0"/>
              </a:spcAft>
              <a:buSzPts val="1400"/>
              <a:buChar char="•"/>
              <a:defRPr/>
            </a:lvl5pPr>
            <a:lvl6pPr marL="3657509" lvl="5" indent="-423323" algn="l">
              <a:lnSpc>
                <a:spcPct val="90000"/>
              </a:lnSpc>
              <a:spcBef>
                <a:spcPts val="533"/>
              </a:spcBef>
              <a:spcAft>
                <a:spcPts val="0"/>
              </a:spcAft>
              <a:buSzPts val="1400"/>
              <a:buChar char="•"/>
              <a:defRPr/>
            </a:lvl6pPr>
            <a:lvl7pPr marL="4267093" lvl="6" indent="-423323" algn="l">
              <a:lnSpc>
                <a:spcPct val="90000"/>
              </a:lnSpc>
              <a:spcBef>
                <a:spcPts val="533"/>
              </a:spcBef>
              <a:spcAft>
                <a:spcPts val="0"/>
              </a:spcAft>
              <a:buSzPts val="1400"/>
              <a:buChar char="•"/>
              <a:defRPr/>
            </a:lvl7pPr>
            <a:lvl8pPr marL="4876678" lvl="7" indent="-423323" algn="l">
              <a:lnSpc>
                <a:spcPct val="90000"/>
              </a:lnSpc>
              <a:spcBef>
                <a:spcPts val="533"/>
              </a:spcBef>
              <a:spcAft>
                <a:spcPts val="0"/>
              </a:spcAft>
              <a:buSzPts val="1400"/>
              <a:buChar char="•"/>
              <a:defRPr/>
            </a:lvl8pPr>
            <a:lvl9pPr marL="5486263" lvl="8" indent="-423323" algn="l">
              <a:lnSpc>
                <a:spcPct val="90000"/>
              </a:lnSpc>
              <a:spcBef>
                <a:spcPts val="533"/>
              </a:spcBef>
              <a:spcAft>
                <a:spcPts val="0"/>
              </a:spcAft>
              <a:buSzPts val="1400"/>
              <a:buChar char="•"/>
              <a:defRPr/>
            </a:lvl9pPr>
          </a:lstStyle>
          <a:p>
            <a:endParaRPr/>
          </a:p>
        </p:txBody>
      </p:sp>
      <p:sp>
        <p:nvSpPr>
          <p:cNvPr id="550" name="Google Shape;550;p80"/>
          <p:cNvSpPr txBox="1">
            <a:spLocks noGrp="1"/>
          </p:cNvSpPr>
          <p:nvPr>
            <p:ph type="title"/>
          </p:nvPr>
        </p:nvSpPr>
        <p:spPr>
          <a:xfrm>
            <a:off x="424875" y="350983"/>
            <a:ext cx="11347200" cy="5996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2400"/>
              <a:buFont typeface="Franklin Gothic"/>
              <a:buNone/>
              <a:defRPr>
                <a:solidFill>
                  <a:schemeClr val="dk2"/>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551" name="Google Shape;551;p80"/>
          <p:cNvSpPr/>
          <p:nvPr/>
        </p:nvSpPr>
        <p:spPr>
          <a:xfrm>
            <a:off x="428473" y="1028896"/>
            <a:ext cx="2926000" cy="36800"/>
          </a:xfrm>
          <a:prstGeom prst="rect">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pic>
        <p:nvPicPr>
          <p:cNvPr id="552" name="Google Shape;552;p80"/>
          <p:cNvPicPr preferRelativeResize="0"/>
          <p:nvPr/>
        </p:nvPicPr>
        <p:blipFill rotWithShape="1">
          <a:blip r:embed="rId2">
            <a:alphaModFix/>
          </a:blip>
          <a:srcRect/>
          <a:stretch/>
        </p:blipFill>
        <p:spPr>
          <a:xfrm>
            <a:off x="157851" y="6401926"/>
            <a:ext cx="365759" cy="365759"/>
          </a:xfrm>
          <a:prstGeom prst="rect">
            <a:avLst/>
          </a:prstGeom>
          <a:noFill/>
          <a:ln>
            <a:noFill/>
          </a:ln>
        </p:spPr>
      </p:pic>
    </p:spTree>
    <p:extLst>
      <p:ext uri="{BB962C8B-B14F-4D97-AF65-F5344CB8AC3E}">
        <p14:creationId xmlns:p14="http://schemas.microsoft.com/office/powerpoint/2010/main" val="1467243267"/>
      </p:ext>
    </p:extLst>
  </p:cSld>
  <p:clrMapOvr>
    <a:masterClrMapping/>
  </p:clrMapOvr>
  <p:extLst>
    <p:ext uri="{DCECCB84-F9BA-43D5-87BE-67443E8EF086}">
      <p15:sldGuideLst xmlns:p15="http://schemas.microsoft.com/office/powerpoint/2012/main">
        <p15:guide id="1" orient="horz" pos="3186">
          <p15:clr>
            <a:srgbClr val="FBAE40"/>
          </p15:clr>
        </p15:guide>
        <p15:guide id="2" pos="2880">
          <p15:clr>
            <a:srgbClr val="FBAE40"/>
          </p15:clr>
        </p15:guide>
        <p15:guide id="3" orient="horz" pos="1695">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_blue">
    <p:spTree>
      <p:nvGrpSpPr>
        <p:cNvPr id="1" name=""/>
        <p:cNvGrpSpPr/>
        <p:nvPr/>
      </p:nvGrpSpPr>
      <p:grpSpPr>
        <a:xfrm>
          <a:off x="0" y="0"/>
          <a:ext cx="0" cy="0"/>
          <a:chOff x="0" y="0"/>
          <a:chExt cx="0" cy="0"/>
        </a:xfrm>
      </p:grpSpPr>
      <p:sp>
        <p:nvSpPr>
          <p:cNvPr id="4" name="Rectangle 1"/>
          <p:cNvSpPr>
            <a:spLocks/>
          </p:cNvSpPr>
          <p:nvPr/>
        </p:nvSpPr>
        <p:spPr bwMode="auto">
          <a:xfrm>
            <a:off x="0" y="0"/>
            <a:ext cx="12192000" cy="6858000"/>
          </a:xfrm>
          <a:prstGeom prst="rect">
            <a:avLst/>
          </a:prstGeom>
          <a:solidFill>
            <a:srgbClr val="DCE4E8">
              <a:alpha val="60000"/>
            </a:srgbClr>
          </a:solidFill>
          <a:ln w="25400" cap="flat">
            <a:noFill/>
            <a:miter lim="800000"/>
            <a:headEnd type="none" w="med" len="med"/>
            <a:tailEnd type="none" w="med" len="med"/>
          </a:ln>
        </p:spPr>
        <p:txBody>
          <a:bodyPr lIns="0" tIns="0" rIns="0" bIns="0">
            <a:prstTxWarp prst="textNoShape">
              <a:avLst/>
            </a:prstTxWarp>
          </a:bodyPr>
          <a:lstStyle/>
          <a:p>
            <a:pPr defTabSz="342900"/>
            <a:endParaRPr lang="en-US" sz="1350" dirty="0">
              <a:solidFill>
                <a:srgbClr val="A3CA4B">
                  <a:lumMod val="60000"/>
                  <a:lumOff val="40000"/>
                </a:srgbClr>
              </a:solidFill>
            </a:endParaRPr>
          </a:p>
        </p:txBody>
      </p:sp>
    </p:spTree>
    <p:extLst>
      <p:ext uri="{BB962C8B-B14F-4D97-AF65-F5344CB8AC3E}">
        <p14:creationId xmlns:p14="http://schemas.microsoft.com/office/powerpoint/2010/main" val="2278582275"/>
      </p:ext>
    </p:extLst>
  </p:cSld>
  <p:clrMapOvr>
    <a:masterClrMapping/>
  </p:clrMapOvr>
  <p:transitio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125720-78FF-403A-ADA3-5447E0DDE98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FD6DE58-DF30-41E8-AEB3-9E1D72D3920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9B4CD3B-DA7B-4F8A-B013-3BC8F04C90C0}"/>
              </a:ext>
            </a:extLst>
          </p:cNvPr>
          <p:cNvSpPr>
            <a:spLocks noGrp="1"/>
          </p:cNvSpPr>
          <p:nvPr>
            <p:ph type="dt" sz="half" idx="10"/>
          </p:nvPr>
        </p:nvSpPr>
        <p:spPr/>
        <p:txBody>
          <a:bodyPr/>
          <a:lstStyle/>
          <a:p>
            <a:fld id="{E9DA5A8D-FA84-441D-A03C-224F9842353C}" type="datetimeFigureOut">
              <a:rPr lang="en-US" smtClean="0"/>
              <a:t>8/29/2026</a:t>
            </a:fld>
            <a:endParaRPr lang="en-US"/>
          </a:p>
        </p:txBody>
      </p:sp>
      <p:sp>
        <p:nvSpPr>
          <p:cNvPr id="5" name="Footer Placeholder 4">
            <a:extLst>
              <a:ext uri="{FF2B5EF4-FFF2-40B4-BE49-F238E27FC236}">
                <a16:creationId xmlns:a16="http://schemas.microsoft.com/office/drawing/2014/main" id="{592B1803-BCF0-4783-9E85-198A4BE096C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7365C59-A4F5-4B85-BCC8-3F32D73FFBCC}"/>
              </a:ext>
            </a:extLst>
          </p:cNvPr>
          <p:cNvSpPr>
            <a:spLocks noGrp="1"/>
          </p:cNvSpPr>
          <p:nvPr>
            <p:ph type="sldNum" sz="quarter" idx="12"/>
          </p:nvPr>
        </p:nvSpPr>
        <p:spPr/>
        <p:txBody>
          <a:bodyPr/>
          <a:lstStyle/>
          <a:p>
            <a:fld id="{98D2A86C-CD1A-4E0E-B872-BBC38DA3248E}" type="slidenum">
              <a:rPr lang="en-US" smtClean="0"/>
              <a:t>‹#›</a:t>
            </a:fld>
            <a:endParaRPr lang="en-US"/>
          </a:p>
        </p:txBody>
      </p:sp>
    </p:spTree>
    <p:extLst>
      <p:ext uri="{BB962C8B-B14F-4D97-AF65-F5344CB8AC3E}">
        <p14:creationId xmlns:p14="http://schemas.microsoft.com/office/powerpoint/2010/main" val="252194366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cSld name="blank 2">
    <p:spTree>
      <p:nvGrpSpPr>
        <p:cNvPr id="1" name=""/>
        <p:cNvGrpSpPr/>
        <p:nvPr/>
      </p:nvGrpSpPr>
      <p:grpSpPr>
        <a:xfrm>
          <a:off x="0" y="0"/>
          <a:ext cx="0" cy="0"/>
          <a:chOff x="0" y="0"/>
          <a:chExt cx="0" cy="0"/>
        </a:xfrm>
      </p:grpSpPr>
      <p:sp>
        <p:nvSpPr>
          <p:cNvPr id="5" name="Rectangle 2"/>
          <p:cNvSpPr>
            <a:spLocks/>
          </p:cNvSpPr>
          <p:nvPr/>
        </p:nvSpPr>
        <p:spPr bwMode="ltGray">
          <a:xfrm>
            <a:off x="0" y="5257800"/>
            <a:ext cx="12192000" cy="1600200"/>
          </a:xfrm>
          <a:prstGeom prst="rect">
            <a:avLst/>
          </a:prstGeom>
          <a:gradFill rotWithShape="0">
            <a:gsLst>
              <a:gs pos="0">
                <a:srgbClr val="662506"/>
              </a:gs>
              <a:gs pos="100000">
                <a:srgbClr val="C35327"/>
              </a:gs>
            </a:gsLst>
            <a:lin ang="2400000" scaled="1"/>
          </a:gradFill>
          <a:ln w="25400" cap="flat">
            <a:noFill/>
            <a:miter lim="800000"/>
            <a:headEnd type="none" w="med" len="med"/>
            <a:tailEnd type="none" w="med" len="med"/>
          </a:ln>
        </p:spPr>
        <p:txBody>
          <a:bodyPr lIns="0" tIns="0" rIns="0" bIns="0">
            <a:prstTxWarp prst="textNoShape">
              <a:avLst/>
            </a:prstTxWarp>
          </a:bodyPr>
          <a:lstStyle/>
          <a:p>
            <a:pPr defTabSz="342900"/>
            <a:endParaRPr lang="en-US" sz="1350" dirty="0">
              <a:solidFill>
                <a:prstClr val="black"/>
              </a:solidFill>
            </a:endParaRPr>
          </a:p>
        </p:txBody>
      </p:sp>
    </p:spTree>
    <p:extLst>
      <p:ext uri="{BB962C8B-B14F-4D97-AF65-F5344CB8AC3E}">
        <p14:creationId xmlns:p14="http://schemas.microsoft.com/office/powerpoint/2010/main" val="1951462594"/>
      </p:ext>
    </p:extLst>
  </p:cSld>
  <p:clrMapOvr>
    <a:masterClrMapping/>
  </p:clrMapOvr>
  <p:transition spd="med">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17085" y="687388"/>
            <a:ext cx="9751483" cy="365760"/>
          </a:xfrm>
        </p:spPr>
        <p:txBody>
          <a:bodyPr lIns="0" tIns="0" rIns="0" bIns="0"/>
          <a:lstStyle>
            <a:lvl1pPr>
              <a:defRPr baseline="0"/>
            </a:lvl1pPr>
          </a:lstStyle>
          <a:p>
            <a:r>
              <a:rPr lang="en-US" dirty="0"/>
              <a:t>Click to edit Master title style</a:t>
            </a:r>
            <a:endParaRPr lang="en-US"/>
          </a:p>
        </p:txBody>
      </p:sp>
      <p:sp>
        <p:nvSpPr>
          <p:cNvPr id="5" name="Text Placeholder 4"/>
          <p:cNvSpPr>
            <a:spLocks noGrp="1"/>
          </p:cNvSpPr>
          <p:nvPr>
            <p:ph type="body" sz="quarter" idx="10"/>
          </p:nvPr>
        </p:nvSpPr>
        <p:spPr>
          <a:xfrm>
            <a:off x="1217085" y="1078992"/>
            <a:ext cx="9751483" cy="342900"/>
          </a:xfrm>
        </p:spPr>
        <p:txBody>
          <a:bodyPr lIns="0" tIns="0" rIns="0" bIns="0"/>
          <a:lstStyle>
            <a:lvl1pPr marL="0" indent="0">
              <a:buFontTx/>
              <a:buNone/>
              <a:defRPr lang="en-US" sz="1200" b="1" i="1">
                <a:solidFill>
                  <a:schemeClr val="accent2"/>
                </a:solidFill>
                <a:effectLst>
                  <a:outerShdw blurRad="50800" dist="38100" dir="2700000" algn="tl">
                    <a:srgbClr val="000000">
                      <a:alpha val="43000"/>
                    </a:srgbClr>
                  </a:outerShdw>
                </a:effectLst>
                <a:latin typeface="+mj-lt"/>
                <a:ea typeface="+mj-ea"/>
                <a:cs typeface="ＭＳ Ｐゴシック" pitchFamily="-110" charset="-128"/>
              </a:defRPr>
            </a:lvl1pPr>
          </a:lstStyle>
          <a:p>
            <a:pPr lvl="0"/>
            <a:r>
              <a:rPr lang="en-US"/>
              <a:t>Click to edit Master text styles</a:t>
            </a:r>
          </a:p>
        </p:txBody>
      </p:sp>
      <p:sp>
        <p:nvSpPr>
          <p:cNvPr id="12" name="Text Placeholder 11"/>
          <p:cNvSpPr>
            <a:spLocks noGrp="1"/>
          </p:cNvSpPr>
          <p:nvPr>
            <p:ph type="body" sz="quarter" idx="11" hasCustomPrompt="1"/>
          </p:nvPr>
        </p:nvSpPr>
        <p:spPr>
          <a:xfrm>
            <a:off x="1214967" y="5716588"/>
            <a:ext cx="9753600" cy="457200"/>
          </a:xfrm>
        </p:spPr>
        <p:txBody>
          <a:bodyPr anchor="b"/>
          <a:lstStyle>
            <a:lvl1pPr algn="r">
              <a:buFontTx/>
              <a:buNone/>
              <a:defRPr sz="975" i="1">
                <a:solidFill>
                  <a:schemeClr val="accent2"/>
                </a:solidFill>
                <a:effectLst>
                  <a:outerShdw blurRad="50800" dist="38100" dir="2700000" algn="tl">
                    <a:srgbClr val="000000">
                      <a:alpha val="43000"/>
                    </a:srgbClr>
                  </a:outerShdw>
                </a:effectLst>
                <a:latin typeface="Arial"/>
                <a:cs typeface="Arial"/>
              </a:defRPr>
            </a:lvl1pPr>
          </a:lstStyle>
          <a:p>
            <a:r>
              <a:rPr lang="en-US"/>
              <a:t>Click to edit tagline</a:t>
            </a:r>
          </a:p>
        </p:txBody>
      </p:sp>
    </p:spTree>
    <p:extLst>
      <p:ext uri="{BB962C8B-B14F-4D97-AF65-F5344CB8AC3E}">
        <p14:creationId xmlns:p14="http://schemas.microsoft.com/office/powerpoint/2010/main" val="1185906709"/>
      </p:ext>
    </p:extLst>
  </p:cSld>
  <p:clrMapOvr>
    <a:masterClrMapping/>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838200" y="6356354"/>
            <a:ext cx="2743200" cy="365125"/>
          </a:xfrm>
          <a:prstGeom prst="rect">
            <a:avLst/>
          </a:prstGeom>
        </p:spPr>
        <p:txBody>
          <a:bodyPr/>
          <a:lstStyle/>
          <a:p>
            <a:endParaRPr lang="en-US" dirty="0">
              <a:solidFill>
                <a:prstClr val="black"/>
              </a:solidFill>
            </a:endParaRPr>
          </a:p>
        </p:txBody>
      </p:sp>
      <p:sp>
        <p:nvSpPr>
          <p:cNvPr id="6" name="Footer Placeholder 5"/>
          <p:cNvSpPr>
            <a:spLocks noGrp="1"/>
          </p:cNvSpPr>
          <p:nvPr>
            <p:ph type="ftr" sz="quarter" idx="11"/>
          </p:nvPr>
        </p:nvSpPr>
        <p:spPr>
          <a:xfrm>
            <a:off x="4038600" y="6356354"/>
            <a:ext cx="4114800" cy="365125"/>
          </a:xfrm>
          <a:prstGeom prst="rect">
            <a:avLst/>
          </a:prstGeom>
        </p:spPr>
        <p:txBody>
          <a:bodyPr/>
          <a:lstStyle/>
          <a:p>
            <a:endParaRPr lang="en-US" dirty="0">
              <a:solidFill>
                <a:prstClr val="black"/>
              </a:solidFill>
            </a:endParaRPr>
          </a:p>
        </p:txBody>
      </p:sp>
      <p:sp>
        <p:nvSpPr>
          <p:cNvPr id="7" name="Slide Number Placeholder 6"/>
          <p:cNvSpPr>
            <a:spLocks noGrp="1"/>
          </p:cNvSpPr>
          <p:nvPr>
            <p:ph type="sldNum" sz="quarter" idx="12"/>
          </p:nvPr>
        </p:nvSpPr>
        <p:spPr>
          <a:xfrm>
            <a:off x="8610600" y="6356354"/>
            <a:ext cx="2743200" cy="365125"/>
          </a:xfrm>
          <a:prstGeom prst="rect">
            <a:avLst/>
          </a:prstGeom>
        </p:spPr>
        <p:txBody>
          <a:bodyPr/>
          <a:lstStyle/>
          <a:p>
            <a:fld id="{527A5F68-4AF6-4D13-8A4C-F1F90296B2F0}" type="slidenum">
              <a:rPr lang="en-US">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241237954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_blue">
    <p:spTree>
      <p:nvGrpSpPr>
        <p:cNvPr id="1" name=""/>
        <p:cNvGrpSpPr/>
        <p:nvPr/>
      </p:nvGrpSpPr>
      <p:grpSpPr>
        <a:xfrm>
          <a:off x="0" y="0"/>
          <a:ext cx="0" cy="0"/>
          <a:chOff x="0" y="0"/>
          <a:chExt cx="0" cy="0"/>
        </a:xfrm>
      </p:grpSpPr>
      <p:sp>
        <p:nvSpPr>
          <p:cNvPr id="7" name="Rectangle 2"/>
          <p:cNvSpPr>
            <a:spLocks/>
          </p:cNvSpPr>
          <p:nvPr/>
        </p:nvSpPr>
        <p:spPr bwMode="hidden">
          <a:xfrm>
            <a:off x="0" y="0"/>
            <a:ext cx="12192000" cy="5257800"/>
          </a:xfrm>
          <a:prstGeom prst="rect">
            <a:avLst/>
          </a:prstGeom>
          <a:gradFill rotWithShape="0">
            <a:gsLst>
              <a:gs pos="0">
                <a:srgbClr val="004575"/>
              </a:gs>
              <a:gs pos="100000">
                <a:srgbClr val="007AC2"/>
              </a:gs>
            </a:gsLst>
            <a:lin ang="2400000" scaled="1"/>
          </a:gradFill>
          <a:ln w="25400" cap="flat">
            <a:noFill/>
            <a:miter lim="800000"/>
            <a:headEnd type="none" w="med" len="med"/>
            <a:tailEnd type="none" w="med" len="med"/>
          </a:ln>
        </p:spPr>
        <p:txBody>
          <a:bodyPr lIns="0" tIns="0" rIns="0" bIns="0">
            <a:prstTxWarp prst="textNoShape">
              <a:avLst/>
            </a:prstTxWarp>
          </a:bodyPr>
          <a:lstStyle/>
          <a:p>
            <a:pPr defTabSz="457200"/>
            <a:endParaRPr lang="en-US" sz="1800">
              <a:solidFill>
                <a:prstClr val="black"/>
              </a:solidFill>
            </a:endParaRPr>
          </a:p>
        </p:txBody>
      </p:sp>
      <p:sp>
        <p:nvSpPr>
          <p:cNvPr id="2" name="Title 1"/>
          <p:cNvSpPr>
            <a:spLocks noGrp="1"/>
          </p:cNvSpPr>
          <p:nvPr>
            <p:ph type="ctrTitle" hasCustomPrompt="1"/>
          </p:nvPr>
        </p:nvSpPr>
        <p:spPr>
          <a:xfrm>
            <a:off x="1828800" y="1828800"/>
            <a:ext cx="8534400" cy="1271016"/>
          </a:xfrm>
        </p:spPr>
        <p:txBody>
          <a:bodyPr rIns="0" anchor="b">
            <a:noAutofit/>
          </a:bodyPr>
          <a:lstStyle>
            <a:lvl1pPr algn="l">
              <a:defRPr sz="5400" b="1" i="0">
                <a:solidFill>
                  <a:srgbClr val="FFFFFF"/>
                </a:solidFill>
                <a:latin typeface="+mj-lt"/>
                <a:cs typeface="Avenir LT Std 55 Roman" pitchFamily="34" charset="0"/>
              </a:defRPr>
            </a:lvl1pPr>
          </a:lstStyle>
          <a:p>
            <a:r>
              <a:rPr lang="en-US" dirty="0"/>
              <a:t>Presentation title</a:t>
            </a:r>
          </a:p>
        </p:txBody>
      </p:sp>
      <p:sp>
        <p:nvSpPr>
          <p:cNvPr id="3" name="Subtitle 2"/>
          <p:cNvSpPr>
            <a:spLocks noGrp="1"/>
          </p:cNvSpPr>
          <p:nvPr>
            <p:ph type="subTitle" idx="1" hasCustomPrompt="1"/>
          </p:nvPr>
        </p:nvSpPr>
        <p:spPr>
          <a:xfrm>
            <a:off x="1828800" y="3246120"/>
            <a:ext cx="8534400" cy="758952"/>
          </a:xfrm>
        </p:spPr>
        <p:txBody>
          <a:bodyPr>
            <a:noAutofit/>
          </a:bodyPr>
          <a:lstStyle>
            <a:lvl1pPr marL="0" indent="0" algn="l">
              <a:spcBef>
                <a:spcPts val="0"/>
              </a:spcBef>
              <a:spcAft>
                <a:spcPts val="300"/>
              </a:spcAft>
              <a:buNone/>
              <a:defRPr sz="2400" b="0" i="0">
                <a:solidFill>
                  <a:schemeClr val="bg1"/>
                </a:solidFill>
                <a:latin typeface="+mn-lt"/>
                <a:cs typeface="Avenir LT Std 65 Medium"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Name of Presenter(s)</a:t>
            </a:r>
          </a:p>
        </p:txBody>
      </p:sp>
    </p:spTree>
    <p:extLst>
      <p:ext uri="{BB962C8B-B14F-4D97-AF65-F5344CB8AC3E}">
        <p14:creationId xmlns:p14="http://schemas.microsoft.com/office/powerpoint/2010/main" val="3464953067"/>
      </p:ext>
    </p:extLst>
  </p:cSld>
  <p:clrMapOvr>
    <a:masterClrMapping/>
  </p:clrMapOvr>
  <p:transition spd="med">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_blue">
    <p:spTree>
      <p:nvGrpSpPr>
        <p:cNvPr id="1" name=""/>
        <p:cNvGrpSpPr/>
        <p:nvPr/>
      </p:nvGrpSpPr>
      <p:grpSpPr>
        <a:xfrm>
          <a:off x="0" y="0"/>
          <a:ext cx="0" cy="0"/>
          <a:chOff x="0" y="0"/>
          <a:chExt cx="0" cy="0"/>
        </a:xfrm>
      </p:grpSpPr>
      <p:sp>
        <p:nvSpPr>
          <p:cNvPr id="8" name="Rectangle 1"/>
          <p:cNvSpPr>
            <a:spLocks/>
          </p:cNvSpPr>
          <p:nvPr/>
        </p:nvSpPr>
        <p:spPr bwMode="auto">
          <a:xfrm>
            <a:off x="0" y="0"/>
            <a:ext cx="12192000" cy="5257800"/>
          </a:xfrm>
          <a:prstGeom prst="rect">
            <a:avLst/>
          </a:prstGeom>
          <a:solidFill>
            <a:srgbClr val="B9E0F7">
              <a:alpha val="60000"/>
            </a:srgbClr>
          </a:solidFill>
          <a:ln w="25400" cap="flat">
            <a:noFill/>
            <a:miter lim="800000"/>
            <a:headEnd type="none" w="med" len="med"/>
            <a:tailEnd type="none" w="med" len="med"/>
          </a:ln>
        </p:spPr>
        <p:txBody>
          <a:bodyPr lIns="0" tIns="0" rIns="0" bIns="0">
            <a:prstTxWarp prst="textNoShape">
              <a:avLst/>
            </a:prstTxWarp>
          </a:bodyPr>
          <a:lstStyle/>
          <a:p>
            <a:pPr defTabSz="457200"/>
            <a:endParaRPr lang="en-US" sz="1800">
              <a:solidFill>
                <a:srgbClr val="A3CA4B">
                  <a:lumMod val="60000"/>
                  <a:lumOff val="40000"/>
                </a:srgbClr>
              </a:solidFill>
            </a:endParaRPr>
          </a:p>
        </p:txBody>
      </p:sp>
      <p:sp>
        <p:nvSpPr>
          <p:cNvPr id="6" name="Rectangle 2"/>
          <p:cNvSpPr>
            <a:spLocks/>
          </p:cNvSpPr>
          <p:nvPr/>
        </p:nvSpPr>
        <p:spPr bwMode="ltGray">
          <a:xfrm>
            <a:off x="0" y="5257800"/>
            <a:ext cx="12192000" cy="1600200"/>
          </a:xfrm>
          <a:prstGeom prst="rect">
            <a:avLst/>
          </a:prstGeom>
          <a:gradFill rotWithShape="0">
            <a:gsLst>
              <a:gs pos="0">
                <a:srgbClr val="003053"/>
              </a:gs>
              <a:gs pos="100000">
                <a:srgbClr val="0083D4"/>
              </a:gs>
            </a:gsLst>
            <a:lin ang="2400000" scaled="1"/>
          </a:gradFill>
          <a:ln w="25400" cap="flat">
            <a:noFill/>
            <a:miter lim="800000"/>
            <a:headEnd type="none" w="med" len="med"/>
            <a:tailEnd type="none" w="med" len="med"/>
          </a:ln>
        </p:spPr>
        <p:txBody>
          <a:bodyPr lIns="0" tIns="0" rIns="0" bIns="0">
            <a:prstTxWarp prst="textNoShape">
              <a:avLst/>
            </a:prstTxWarp>
          </a:bodyPr>
          <a:lstStyle/>
          <a:p>
            <a:pPr defTabSz="457200"/>
            <a:endParaRPr lang="en-US" sz="1800">
              <a:solidFill>
                <a:prstClr val="black"/>
              </a:solidFill>
            </a:endParaRPr>
          </a:p>
        </p:txBody>
      </p:sp>
      <p:sp>
        <p:nvSpPr>
          <p:cNvPr id="2" name="Title 1"/>
          <p:cNvSpPr>
            <a:spLocks noGrp="1"/>
          </p:cNvSpPr>
          <p:nvPr>
            <p:ph type="title" hasCustomPrompt="1"/>
          </p:nvPr>
        </p:nvSpPr>
        <p:spPr>
          <a:xfrm>
            <a:off x="914400" y="457201"/>
            <a:ext cx="9753600" cy="484631"/>
          </a:xfrm>
        </p:spPr>
        <p:txBody>
          <a:bodyPr anchor="t"/>
          <a:lstStyle>
            <a:lvl1pPr>
              <a:defRPr lang="en-US" sz="3000" b="1" i="0" kern="1200" dirty="0">
                <a:solidFill>
                  <a:srgbClr val="007AC2"/>
                </a:solidFill>
                <a:latin typeface="+mj-lt"/>
                <a:ea typeface="+mj-ea"/>
                <a:cs typeface="Avenir LT Std 55 Roman" pitchFamily="34" charset="0"/>
              </a:defRPr>
            </a:lvl1pPr>
          </a:lstStyle>
          <a:p>
            <a:r>
              <a:rPr lang="en-US" dirty="0"/>
              <a:t>Click to edit master title style</a:t>
            </a:r>
          </a:p>
        </p:txBody>
      </p:sp>
      <p:sp>
        <p:nvSpPr>
          <p:cNvPr id="3" name="Content Placeholder 2"/>
          <p:cNvSpPr>
            <a:spLocks noGrp="1"/>
          </p:cNvSpPr>
          <p:nvPr>
            <p:ph idx="1" hasCustomPrompt="1"/>
          </p:nvPr>
        </p:nvSpPr>
        <p:spPr>
          <a:xfrm>
            <a:off x="914400" y="1602421"/>
            <a:ext cx="7315200" cy="2286000"/>
          </a:xfrm>
        </p:spPr>
        <p:txBody>
          <a:bodyPr/>
          <a:lstStyle>
            <a:lvl1pPr marL="0" marR="0" indent="0" algn="l" defTabSz="457200" rtl="0" eaLnBrk="1" fontAlgn="auto" latinLnBrk="0" hangingPunct="1">
              <a:lnSpc>
                <a:spcPct val="100000"/>
              </a:lnSpc>
              <a:spcBef>
                <a:spcPts val="300"/>
              </a:spcBef>
              <a:spcAft>
                <a:spcPts val="1200"/>
              </a:spcAft>
              <a:buClrTx/>
              <a:buSzPct val="80000"/>
              <a:buFontTx/>
              <a:buNone/>
              <a:tabLst/>
              <a:defRPr lang="en-US" sz="2600" b="0" i="0" kern="1200">
                <a:solidFill>
                  <a:schemeClr val="tx1"/>
                </a:solidFill>
                <a:latin typeface="+mn-lt"/>
                <a:ea typeface="+mn-ea"/>
                <a:cs typeface="Avenir LT Std 65 Medium" pitchFamily="34" charset="0"/>
              </a:defRPr>
            </a:lvl1pPr>
            <a:lvl2pPr marL="173038" indent="-173038">
              <a:defRPr/>
            </a:lvl2pPr>
            <a:lvl3pPr>
              <a:buFontTx/>
              <a:buNone/>
              <a:defRPr lang="en-US" sz="2400" b="0" i="0" kern="1200">
                <a:solidFill>
                  <a:schemeClr val="tx1"/>
                </a:solidFill>
                <a:latin typeface="Avenir LT Std 55 Roman"/>
                <a:ea typeface="+mn-ea"/>
                <a:cs typeface="Avenir LT Std 55 Roman"/>
              </a:defRPr>
            </a:lvl3pPr>
            <a:lvl4pPr>
              <a:defRPr/>
            </a:lvl4pPr>
            <a:lvl5pPr>
              <a:lnSpc>
                <a:spcPts val="1800"/>
              </a:lnSpc>
              <a:defRPr/>
            </a:lvl5pPr>
          </a:lstStyle>
          <a:p>
            <a:pPr marL="0" marR="0" lvl="0" indent="0" algn="l" defTabSz="457200" rtl="0" eaLnBrk="1" fontAlgn="auto" latinLnBrk="0" hangingPunct="1">
              <a:lnSpc>
                <a:spcPct val="100000"/>
              </a:lnSpc>
              <a:spcBef>
                <a:spcPts val="300"/>
              </a:spcBef>
              <a:spcAft>
                <a:spcPts val="1200"/>
              </a:spcAft>
              <a:buClrTx/>
              <a:buSzPct val="80000"/>
              <a:buFontTx/>
              <a:buNone/>
              <a:tabLst/>
              <a:defRPr/>
            </a:pPr>
            <a:r>
              <a:rPr kumimoji="0" lang="en-US" sz="2600" b="0" i="0" u="none" strike="noStrike" kern="1200" cap="none" spc="0" normalizeH="0" baseline="0" noProof="0" dirty="0">
                <a:ln>
                  <a:noFill/>
                </a:ln>
                <a:solidFill>
                  <a:prstClr val="black"/>
                </a:solidFill>
                <a:effectLst/>
                <a:uLnTx/>
                <a:uFillTx/>
                <a:latin typeface="Avenir LT Std 65 Medium"/>
                <a:ea typeface="+mn-ea"/>
                <a:cs typeface="Avenir LT Std 65 Medium"/>
              </a:rPr>
              <a:t>Click to edit body text</a:t>
            </a:r>
          </a:p>
        </p:txBody>
      </p:sp>
    </p:spTree>
    <p:extLst>
      <p:ext uri="{BB962C8B-B14F-4D97-AF65-F5344CB8AC3E}">
        <p14:creationId xmlns:p14="http://schemas.microsoft.com/office/powerpoint/2010/main" val="2412036235"/>
      </p:ext>
    </p:extLst>
  </p:cSld>
  <p:clrMapOvr>
    <a:masterClrMapping/>
  </p:clrMapOvr>
  <p:transition spd="med">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_bullet_blue">
    <p:spTree>
      <p:nvGrpSpPr>
        <p:cNvPr id="1" name=""/>
        <p:cNvGrpSpPr/>
        <p:nvPr/>
      </p:nvGrpSpPr>
      <p:grpSpPr>
        <a:xfrm>
          <a:off x="0" y="0"/>
          <a:ext cx="0" cy="0"/>
          <a:chOff x="0" y="0"/>
          <a:chExt cx="0" cy="0"/>
        </a:xfrm>
      </p:grpSpPr>
      <p:sp>
        <p:nvSpPr>
          <p:cNvPr id="4" name="Rectangle 1"/>
          <p:cNvSpPr>
            <a:spLocks/>
          </p:cNvSpPr>
          <p:nvPr userDrawn="1"/>
        </p:nvSpPr>
        <p:spPr bwMode="auto">
          <a:xfrm>
            <a:off x="0" y="0"/>
            <a:ext cx="12192000" cy="5257800"/>
          </a:xfrm>
          <a:prstGeom prst="rect">
            <a:avLst/>
          </a:prstGeom>
          <a:solidFill>
            <a:srgbClr val="B9E0F7">
              <a:alpha val="60000"/>
            </a:srgbClr>
          </a:solidFill>
          <a:ln w="25400" cap="flat">
            <a:noFill/>
            <a:miter lim="800000"/>
            <a:headEnd type="none" w="med" len="med"/>
            <a:tailEnd type="none" w="med" len="med"/>
          </a:ln>
        </p:spPr>
        <p:txBody>
          <a:bodyPr lIns="0" tIns="0" rIns="0" bIns="0">
            <a:prstTxWarp prst="textNoShape">
              <a:avLst/>
            </a:prstTxWarp>
          </a:bodyPr>
          <a:lstStyle/>
          <a:p>
            <a:pPr defTabSz="457200"/>
            <a:endParaRPr lang="en-US" sz="1800">
              <a:solidFill>
                <a:srgbClr val="A3CA4B">
                  <a:lumMod val="60000"/>
                  <a:lumOff val="40000"/>
                </a:srgbClr>
              </a:solidFill>
            </a:endParaRPr>
          </a:p>
        </p:txBody>
      </p:sp>
      <p:sp>
        <p:nvSpPr>
          <p:cNvPr id="5" name="Rectangle 1"/>
          <p:cNvSpPr>
            <a:spLocks/>
          </p:cNvSpPr>
          <p:nvPr userDrawn="1"/>
        </p:nvSpPr>
        <p:spPr bwMode="ltGray">
          <a:xfrm>
            <a:off x="0" y="5257800"/>
            <a:ext cx="12192000" cy="1600200"/>
          </a:xfrm>
          <a:prstGeom prst="rect">
            <a:avLst/>
          </a:prstGeom>
          <a:gradFill rotWithShape="0">
            <a:gsLst>
              <a:gs pos="0">
                <a:srgbClr val="003053"/>
              </a:gs>
              <a:gs pos="100000">
                <a:srgbClr val="0083D4"/>
              </a:gs>
            </a:gsLst>
            <a:lin ang="2400000" scaled="1"/>
          </a:gradFill>
          <a:ln w="25400" cap="flat">
            <a:noFill/>
            <a:miter lim="800000"/>
            <a:headEnd type="none" w="med" len="med"/>
            <a:tailEnd type="none" w="med" len="med"/>
          </a:ln>
        </p:spPr>
        <p:txBody>
          <a:bodyPr lIns="0" tIns="0" rIns="0" bIns="0">
            <a:prstTxWarp prst="textNoShape">
              <a:avLst/>
            </a:prstTxWarp>
          </a:bodyPr>
          <a:lstStyle/>
          <a:p>
            <a:pPr defTabSz="457200"/>
            <a:endParaRPr lang="en-US" sz="1800">
              <a:solidFill>
                <a:prstClr val="black"/>
              </a:solidFill>
            </a:endParaRPr>
          </a:p>
        </p:txBody>
      </p:sp>
      <p:sp>
        <p:nvSpPr>
          <p:cNvPr id="2" name="Title 1"/>
          <p:cNvSpPr>
            <a:spLocks noGrp="1"/>
          </p:cNvSpPr>
          <p:nvPr>
            <p:ph type="title" hasCustomPrompt="1"/>
          </p:nvPr>
        </p:nvSpPr>
        <p:spPr/>
        <p:txBody>
          <a:bodyPr/>
          <a:lstStyle>
            <a:lvl1pPr algn="l" defTabSz="457200" rtl="0" eaLnBrk="1" latinLnBrk="0" hangingPunct="1">
              <a:lnSpc>
                <a:spcPct val="100000"/>
              </a:lnSpc>
              <a:spcBef>
                <a:spcPct val="0"/>
              </a:spcBef>
              <a:buNone/>
              <a:defRPr lang="en-US" sz="3000" b="1" i="0" kern="1200">
                <a:solidFill>
                  <a:srgbClr val="007AC2"/>
                </a:solidFill>
                <a:latin typeface="+mj-lt"/>
                <a:ea typeface="+mj-ea"/>
                <a:cs typeface="Avenir LT Std 55 Roman" pitchFamily="34" charset="0"/>
              </a:defRPr>
            </a:lvl1pPr>
          </a:lstStyle>
          <a:p>
            <a:r>
              <a:rPr lang="en-US"/>
              <a:t>Click to edit master title style</a:t>
            </a:r>
          </a:p>
        </p:txBody>
      </p:sp>
      <p:sp>
        <p:nvSpPr>
          <p:cNvPr id="3" name="Content Placeholder 2"/>
          <p:cNvSpPr>
            <a:spLocks noGrp="1"/>
          </p:cNvSpPr>
          <p:nvPr>
            <p:ph idx="1"/>
          </p:nvPr>
        </p:nvSpPr>
        <p:spPr/>
        <p:txBody>
          <a:bodyPr/>
          <a:lstStyle>
            <a:lvl2pPr marL="402336" indent="-173736">
              <a:lnSpc>
                <a:spcPts val="2700"/>
              </a:lnSpc>
              <a:spcAft>
                <a:spcPts val="1200"/>
              </a:spcAft>
              <a:defRPr sz="2400">
                <a:latin typeface="+mn-lt"/>
              </a:defRPr>
            </a:lvl2pPr>
            <a:lvl3pPr marL="569913" indent="-109538">
              <a:lnSpc>
                <a:spcPct val="100000"/>
              </a:lnSpc>
              <a:spcAft>
                <a:spcPts val="600"/>
              </a:spcAft>
              <a:defRPr sz="2400">
                <a:latin typeface="+mn-lt"/>
              </a:defRPr>
            </a:lvl3pPr>
            <a:lvl4pPr marL="800100" indent="-174625">
              <a:lnSpc>
                <a:spcPct val="100000"/>
              </a:lnSpc>
              <a:spcAft>
                <a:spcPts val="600"/>
              </a:spcAft>
              <a:defRPr sz="2400">
                <a:latin typeface="+mn-lt"/>
              </a:defRPr>
            </a:lvl4pPr>
            <a:lvl5pPr>
              <a:lnSpc>
                <a:spcPct val="100000"/>
              </a:lnSpc>
              <a:spcAft>
                <a:spcPts val="600"/>
              </a:spcAft>
              <a:defRPr sz="24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249512774"/>
      </p:ext>
    </p:extLst>
  </p:cSld>
  <p:clrMapOvr>
    <a:masterClrMapping/>
  </p:clrMapOvr>
  <p:transition spd="med">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BIG title_blue">
    <p:spTree>
      <p:nvGrpSpPr>
        <p:cNvPr id="1" name=""/>
        <p:cNvGrpSpPr/>
        <p:nvPr/>
      </p:nvGrpSpPr>
      <p:grpSpPr>
        <a:xfrm>
          <a:off x="0" y="0"/>
          <a:ext cx="0" cy="0"/>
          <a:chOff x="0" y="0"/>
          <a:chExt cx="0" cy="0"/>
        </a:xfrm>
      </p:grpSpPr>
      <p:sp>
        <p:nvSpPr>
          <p:cNvPr id="6" name="Rectangle 2"/>
          <p:cNvSpPr>
            <a:spLocks/>
          </p:cNvSpPr>
          <p:nvPr/>
        </p:nvSpPr>
        <p:spPr bwMode="ltGray">
          <a:xfrm>
            <a:off x="0" y="5257800"/>
            <a:ext cx="12192000" cy="1600200"/>
          </a:xfrm>
          <a:prstGeom prst="rect">
            <a:avLst/>
          </a:prstGeom>
          <a:gradFill rotWithShape="0">
            <a:gsLst>
              <a:gs pos="0">
                <a:srgbClr val="003053"/>
              </a:gs>
              <a:gs pos="100000">
                <a:srgbClr val="0083D4"/>
              </a:gs>
            </a:gsLst>
            <a:lin ang="2400000" scaled="1"/>
          </a:gradFill>
          <a:ln w="25400" cap="flat">
            <a:noFill/>
            <a:miter lim="800000"/>
            <a:headEnd type="none" w="med" len="med"/>
            <a:tailEnd type="none" w="med" len="med"/>
          </a:ln>
        </p:spPr>
        <p:txBody>
          <a:bodyPr lIns="0" tIns="0" rIns="0" bIns="0">
            <a:prstTxWarp prst="textNoShape">
              <a:avLst/>
            </a:prstTxWarp>
          </a:bodyPr>
          <a:lstStyle/>
          <a:p>
            <a:pPr defTabSz="457200"/>
            <a:endParaRPr lang="en-US" sz="1800">
              <a:solidFill>
                <a:prstClr val="black"/>
              </a:solidFill>
            </a:endParaRPr>
          </a:p>
        </p:txBody>
      </p:sp>
      <p:sp>
        <p:nvSpPr>
          <p:cNvPr id="8" name="Rectangle 1"/>
          <p:cNvSpPr>
            <a:spLocks/>
          </p:cNvSpPr>
          <p:nvPr/>
        </p:nvSpPr>
        <p:spPr bwMode="auto">
          <a:xfrm>
            <a:off x="0" y="0"/>
            <a:ext cx="12192000" cy="5257800"/>
          </a:xfrm>
          <a:prstGeom prst="rect">
            <a:avLst/>
          </a:prstGeom>
          <a:solidFill>
            <a:srgbClr val="B9E0F7">
              <a:alpha val="60000"/>
            </a:srgbClr>
          </a:solidFill>
          <a:ln w="25400" cap="flat">
            <a:noFill/>
            <a:miter lim="800000"/>
            <a:headEnd type="none" w="med" len="med"/>
            <a:tailEnd type="none" w="med" len="med"/>
          </a:ln>
        </p:spPr>
        <p:txBody>
          <a:bodyPr lIns="0" tIns="0" rIns="0" bIns="0">
            <a:prstTxWarp prst="textNoShape">
              <a:avLst/>
            </a:prstTxWarp>
          </a:bodyPr>
          <a:lstStyle/>
          <a:p>
            <a:pPr defTabSz="457200"/>
            <a:endParaRPr lang="en-US" sz="1800">
              <a:solidFill>
                <a:srgbClr val="A3CA4B">
                  <a:lumMod val="60000"/>
                  <a:lumOff val="40000"/>
                </a:srgbClr>
              </a:solidFill>
            </a:endParaRPr>
          </a:p>
        </p:txBody>
      </p:sp>
      <p:sp>
        <p:nvSpPr>
          <p:cNvPr id="2" name="Title 1"/>
          <p:cNvSpPr>
            <a:spLocks noGrp="1"/>
          </p:cNvSpPr>
          <p:nvPr>
            <p:ph type="title" hasCustomPrompt="1"/>
          </p:nvPr>
        </p:nvSpPr>
        <p:spPr>
          <a:xfrm>
            <a:off x="1219200" y="1600200"/>
            <a:ext cx="9753600" cy="2057400"/>
          </a:xfrm>
        </p:spPr>
        <p:txBody>
          <a:bodyPr anchor="t"/>
          <a:lstStyle>
            <a:lvl1pPr>
              <a:defRPr lang="en-US" sz="7200" b="1" i="0" kern="1200" baseline="0" dirty="0">
                <a:solidFill>
                  <a:srgbClr val="007AC2"/>
                </a:solidFill>
                <a:latin typeface="+mj-lt"/>
                <a:ea typeface="+mj-ea"/>
                <a:cs typeface="Avenir LT Std 55 Roman" pitchFamily="34" charset="0"/>
              </a:defRPr>
            </a:lvl1pPr>
          </a:lstStyle>
          <a:p>
            <a:r>
              <a:rPr lang="en-US" dirty="0"/>
              <a:t>BIG but short</a:t>
            </a:r>
            <a:br>
              <a:rPr lang="en-US" dirty="0"/>
            </a:br>
            <a:r>
              <a:rPr lang="en-US" dirty="0"/>
              <a:t>message here</a:t>
            </a:r>
          </a:p>
        </p:txBody>
      </p:sp>
    </p:spTree>
    <p:extLst>
      <p:ext uri="{BB962C8B-B14F-4D97-AF65-F5344CB8AC3E}">
        <p14:creationId xmlns:p14="http://schemas.microsoft.com/office/powerpoint/2010/main" val="288855888"/>
      </p:ext>
    </p:extLst>
  </p:cSld>
  <p:clrMapOvr>
    <a:masterClrMapping/>
  </p:clrMapOvr>
  <p:transition spd="med">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Quote_blue">
    <p:spTree>
      <p:nvGrpSpPr>
        <p:cNvPr id="1" name=""/>
        <p:cNvGrpSpPr/>
        <p:nvPr/>
      </p:nvGrpSpPr>
      <p:grpSpPr>
        <a:xfrm>
          <a:off x="0" y="0"/>
          <a:ext cx="0" cy="0"/>
          <a:chOff x="0" y="0"/>
          <a:chExt cx="0" cy="0"/>
        </a:xfrm>
      </p:grpSpPr>
      <p:sp>
        <p:nvSpPr>
          <p:cNvPr id="6" name="Rectangle 2"/>
          <p:cNvSpPr>
            <a:spLocks/>
          </p:cNvSpPr>
          <p:nvPr/>
        </p:nvSpPr>
        <p:spPr bwMode="ltGray">
          <a:xfrm>
            <a:off x="0" y="5257800"/>
            <a:ext cx="12192000" cy="1600200"/>
          </a:xfrm>
          <a:prstGeom prst="rect">
            <a:avLst/>
          </a:prstGeom>
          <a:gradFill rotWithShape="0">
            <a:gsLst>
              <a:gs pos="0">
                <a:srgbClr val="003053"/>
              </a:gs>
              <a:gs pos="100000">
                <a:srgbClr val="0083D4"/>
              </a:gs>
            </a:gsLst>
            <a:lin ang="2400000" scaled="1"/>
          </a:gradFill>
          <a:ln w="25400" cap="flat">
            <a:noFill/>
            <a:miter lim="800000"/>
            <a:headEnd type="none" w="med" len="med"/>
            <a:tailEnd type="none" w="med" len="med"/>
          </a:ln>
        </p:spPr>
        <p:txBody>
          <a:bodyPr lIns="0" tIns="0" rIns="0" bIns="0">
            <a:prstTxWarp prst="textNoShape">
              <a:avLst/>
            </a:prstTxWarp>
          </a:bodyPr>
          <a:lstStyle/>
          <a:p>
            <a:pPr defTabSz="457200"/>
            <a:endParaRPr lang="en-US" sz="1800">
              <a:solidFill>
                <a:prstClr val="black"/>
              </a:solidFill>
            </a:endParaRPr>
          </a:p>
        </p:txBody>
      </p:sp>
      <p:sp>
        <p:nvSpPr>
          <p:cNvPr id="8" name="Rectangle 1"/>
          <p:cNvSpPr>
            <a:spLocks/>
          </p:cNvSpPr>
          <p:nvPr userDrawn="1"/>
        </p:nvSpPr>
        <p:spPr bwMode="auto">
          <a:xfrm>
            <a:off x="0" y="0"/>
            <a:ext cx="12192000" cy="5257800"/>
          </a:xfrm>
          <a:prstGeom prst="rect">
            <a:avLst/>
          </a:prstGeom>
          <a:solidFill>
            <a:srgbClr val="B9E0F7">
              <a:alpha val="60000"/>
            </a:srgbClr>
          </a:solidFill>
          <a:ln w="25400" cap="flat">
            <a:noFill/>
            <a:miter lim="800000"/>
            <a:headEnd type="none" w="med" len="med"/>
            <a:tailEnd type="none" w="med" len="med"/>
          </a:ln>
        </p:spPr>
        <p:txBody>
          <a:bodyPr lIns="0" tIns="0" rIns="0" bIns="0">
            <a:prstTxWarp prst="textNoShape">
              <a:avLst/>
            </a:prstTxWarp>
          </a:bodyPr>
          <a:lstStyle/>
          <a:p>
            <a:pPr defTabSz="457200"/>
            <a:endParaRPr lang="en-US" sz="1800">
              <a:solidFill>
                <a:srgbClr val="A3CA4B">
                  <a:lumMod val="60000"/>
                  <a:lumOff val="40000"/>
                </a:srgbClr>
              </a:solidFill>
            </a:endParaRPr>
          </a:p>
        </p:txBody>
      </p:sp>
      <p:sp>
        <p:nvSpPr>
          <p:cNvPr id="2" name="Title 1"/>
          <p:cNvSpPr>
            <a:spLocks noGrp="1"/>
          </p:cNvSpPr>
          <p:nvPr>
            <p:ph type="title" hasCustomPrompt="1"/>
          </p:nvPr>
        </p:nvSpPr>
        <p:spPr>
          <a:xfrm>
            <a:off x="1219200" y="1600200"/>
            <a:ext cx="7315200" cy="2057400"/>
          </a:xfrm>
        </p:spPr>
        <p:txBody>
          <a:bodyPr anchor="t"/>
          <a:lstStyle>
            <a:lvl1pPr marL="169863" indent="-169863">
              <a:lnSpc>
                <a:spcPts val="3700"/>
              </a:lnSpc>
              <a:spcAft>
                <a:spcPts val="300"/>
              </a:spcAft>
              <a:defRPr sz="3000" b="0" i="0" baseline="0">
                <a:solidFill>
                  <a:srgbClr val="000000"/>
                </a:solidFill>
                <a:latin typeface="+mn-lt"/>
                <a:cs typeface="Avenir LT Std 65 Medium"/>
              </a:defRPr>
            </a:lvl1pPr>
          </a:lstStyle>
          <a:p>
            <a:r>
              <a:rPr lang="en-US" dirty="0"/>
              <a:t>“Click to edit quote” </a:t>
            </a:r>
          </a:p>
        </p:txBody>
      </p:sp>
      <p:sp>
        <p:nvSpPr>
          <p:cNvPr id="10" name="Text Placeholder 9"/>
          <p:cNvSpPr>
            <a:spLocks noGrp="1"/>
          </p:cNvSpPr>
          <p:nvPr>
            <p:ph type="body" sz="quarter" idx="10" hasCustomPrompt="1"/>
          </p:nvPr>
        </p:nvSpPr>
        <p:spPr>
          <a:xfrm>
            <a:off x="4198760" y="4114800"/>
            <a:ext cx="4267200" cy="728662"/>
          </a:xfrm>
        </p:spPr>
        <p:txBody>
          <a:bodyPr anchor="t"/>
          <a:lstStyle>
            <a:lvl1pPr marL="0" indent="0" algn="r">
              <a:spcBef>
                <a:spcPts val="0"/>
              </a:spcBef>
              <a:spcAft>
                <a:spcPts val="300"/>
              </a:spcAft>
              <a:buFontTx/>
              <a:buNone/>
              <a:defRPr lang="en-US" sz="2600" b="0" i="0" kern="1200" baseline="0" dirty="0">
                <a:solidFill>
                  <a:srgbClr val="007AC2"/>
                </a:solidFill>
                <a:latin typeface="+mn-lt"/>
                <a:ea typeface="+mn-ea"/>
                <a:cs typeface="Avenir LT Std 65 Medium"/>
              </a:defRPr>
            </a:lvl1pPr>
          </a:lstStyle>
          <a:p>
            <a:pPr lvl="0"/>
            <a:r>
              <a:rPr lang="en-US" dirty="0"/>
              <a:t>Name</a:t>
            </a:r>
          </a:p>
        </p:txBody>
      </p:sp>
    </p:spTree>
    <p:extLst>
      <p:ext uri="{BB962C8B-B14F-4D97-AF65-F5344CB8AC3E}">
        <p14:creationId xmlns:p14="http://schemas.microsoft.com/office/powerpoint/2010/main" val="1511182011"/>
      </p:ext>
    </p:extLst>
  </p:cSld>
  <p:clrMapOvr>
    <a:masterClrMapping/>
  </p:clrMapOvr>
  <p:transition spd="med">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_blue">
    <p:spTree>
      <p:nvGrpSpPr>
        <p:cNvPr id="1" name=""/>
        <p:cNvGrpSpPr/>
        <p:nvPr/>
      </p:nvGrpSpPr>
      <p:grpSpPr>
        <a:xfrm>
          <a:off x="0" y="0"/>
          <a:ext cx="0" cy="0"/>
          <a:chOff x="0" y="0"/>
          <a:chExt cx="0" cy="0"/>
        </a:xfrm>
      </p:grpSpPr>
      <p:sp>
        <p:nvSpPr>
          <p:cNvPr id="4" name="Rectangle 1"/>
          <p:cNvSpPr>
            <a:spLocks/>
          </p:cNvSpPr>
          <p:nvPr/>
        </p:nvSpPr>
        <p:spPr bwMode="auto">
          <a:xfrm>
            <a:off x="0" y="0"/>
            <a:ext cx="12192000" cy="6858000"/>
          </a:xfrm>
          <a:prstGeom prst="rect">
            <a:avLst/>
          </a:prstGeom>
          <a:solidFill>
            <a:srgbClr val="B9E0F7">
              <a:alpha val="60000"/>
            </a:srgbClr>
          </a:solidFill>
          <a:ln w="25400" cap="flat">
            <a:noFill/>
            <a:miter lim="800000"/>
            <a:headEnd type="none" w="med" len="med"/>
            <a:tailEnd type="none" w="med" len="med"/>
          </a:ln>
        </p:spPr>
        <p:txBody>
          <a:bodyPr lIns="0" tIns="0" rIns="0" bIns="0">
            <a:prstTxWarp prst="textNoShape">
              <a:avLst/>
            </a:prstTxWarp>
          </a:bodyPr>
          <a:lstStyle/>
          <a:p>
            <a:pPr defTabSz="457200"/>
            <a:endParaRPr lang="en-US" sz="1800">
              <a:solidFill>
                <a:srgbClr val="A3CA4B">
                  <a:lumMod val="60000"/>
                  <a:lumOff val="40000"/>
                </a:srgbClr>
              </a:solidFill>
            </a:endParaRPr>
          </a:p>
        </p:txBody>
      </p:sp>
      <p:sp>
        <p:nvSpPr>
          <p:cNvPr id="2" name="Title 1"/>
          <p:cNvSpPr>
            <a:spLocks noGrp="1"/>
          </p:cNvSpPr>
          <p:nvPr>
            <p:ph type="title" hasCustomPrompt="1"/>
          </p:nvPr>
        </p:nvSpPr>
        <p:spPr>
          <a:xfrm>
            <a:off x="914401" y="457200"/>
            <a:ext cx="9750655" cy="484632"/>
          </a:xfrm>
        </p:spPr>
        <p:txBody>
          <a:bodyPr/>
          <a:lstStyle>
            <a:lvl1pPr algn="l" defTabSz="457200" rtl="0" eaLnBrk="1" latinLnBrk="0" hangingPunct="1">
              <a:lnSpc>
                <a:spcPct val="100000"/>
              </a:lnSpc>
              <a:spcBef>
                <a:spcPct val="0"/>
              </a:spcBef>
              <a:buNone/>
              <a:defRPr lang="en-US" sz="2800" b="1" i="0" kern="1200" baseline="0" dirty="0" smtClean="0">
                <a:solidFill>
                  <a:srgbClr val="007AC2"/>
                </a:solidFill>
                <a:latin typeface="+mj-lt"/>
                <a:ea typeface="+mj-ea"/>
                <a:cs typeface="Avenir LT Std 85 Heavy"/>
              </a:defRPr>
            </a:lvl1pPr>
          </a:lstStyle>
          <a:p>
            <a:r>
              <a:rPr lang="en-US" dirty="0"/>
              <a:t>Click to edit master title style</a:t>
            </a:r>
          </a:p>
        </p:txBody>
      </p:sp>
    </p:spTree>
    <p:extLst>
      <p:ext uri="{BB962C8B-B14F-4D97-AF65-F5344CB8AC3E}">
        <p14:creationId xmlns:p14="http://schemas.microsoft.com/office/powerpoint/2010/main" val="4115352707"/>
      </p:ext>
    </p:extLst>
  </p:cSld>
  <p:clrMapOvr>
    <a:masterClrMapping/>
  </p:clrMapOvr>
  <p:transition spd="med">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_water">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914401" y="457200"/>
            <a:ext cx="9750655" cy="484632"/>
          </a:xfrm>
        </p:spPr>
        <p:txBody>
          <a:bodyPr/>
          <a:lstStyle>
            <a:lvl1pPr algn="l" defTabSz="457200" rtl="0" eaLnBrk="1" latinLnBrk="0" hangingPunct="1">
              <a:lnSpc>
                <a:spcPct val="100000"/>
              </a:lnSpc>
              <a:spcBef>
                <a:spcPct val="0"/>
              </a:spcBef>
              <a:buNone/>
              <a:defRPr lang="en-US" sz="2800" b="1" i="0" kern="1200" baseline="0" dirty="0" smtClean="0">
                <a:solidFill>
                  <a:srgbClr val="007AC2"/>
                </a:solidFill>
                <a:latin typeface="+mj-lt"/>
                <a:ea typeface="+mj-ea"/>
                <a:cs typeface="Avenir LT Std 85 Heavy"/>
              </a:defRPr>
            </a:lvl1pPr>
          </a:lstStyle>
          <a:p>
            <a:r>
              <a:rPr lang="en-US" dirty="0"/>
              <a:t>Click to edit master title style</a:t>
            </a:r>
          </a:p>
        </p:txBody>
      </p:sp>
      <p:pic>
        <p:nvPicPr>
          <p:cNvPr id="5" name="Picture 4"/>
          <p:cNvPicPr>
            <a:picLocks noChangeAspect="1"/>
          </p:cNvPicPr>
          <p:nvPr userDrawn="1"/>
        </p:nvPicPr>
        <p:blipFill rotWithShape="1">
          <a:blip r:embed="rId2">
            <a:duotone>
              <a:schemeClr val="accent4">
                <a:shade val="45000"/>
                <a:satMod val="135000"/>
              </a:schemeClr>
              <a:prstClr val="white"/>
            </a:duotone>
            <a:alphaModFix amt="49000"/>
            <a:extLst>
              <a:ext uri="{BEBA8EAE-BF5A-486C-A8C5-ECC9F3942E4B}">
                <a14:imgProps xmlns:a14="http://schemas.microsoft.com/office/drawing/2010/main">
                  <a14:imgLayer r:embed="rId3">
                    <a14:imgEffect>
                      <a14:sharpenSoften amount="-22000"/>
                    </a14:imgEffect>
                  </a14:imgLayer>
                </a14:imgProps>
              </a:ext>
              <a:ext uri="{28A0092B-C50C-407E-A947-70E740481C1C}">
                <a14:useLocalDpi xmlns:a14="http://schemas.microsoft.com/office/drawing/2010/main" val="0"/>
              </a:ext>
            </a:extLst>
          </a:blip>
          <a:srcRect b="42205"/>
          <a:stretch/>
        </p:blipFill>
        <p:spPr>
          <a:xfrm>
            <a:off x="0" y="2947250"/>
            <a:ext cx="12192000" cy="3910751"/>
          </a:xfrm>
          <a:prstGeom prst="rect">
            <a:avLst/>
          </a:prstGeom>
          <a:noFill/>
        </p:spPr>
      </p:pic>
    </p:spTree>
    <p:extLst>
      <p:ext uri="{BB962C8B-B14F-4D97-AF65-F5344CB8AC3E}">
        <p14:creationId xmlns:p14="http://schemas.microsoft.com/office/powerpoint/2010/main" val="2515203379"/>
      </p:ext>
    </p:extLst>
  </p:cSld>
  <p:clrMapOvr>
    <a:masterClrMapping/>
  </p:clrMapOvr>
  <p:transition spd="med">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523383-C385-4DDA-8516-7FF0DC3D3E2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11154A3-09D7-4831-B7C5-71DB339F249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328DBD3-83CE-43FE-9C10-4D805A33BD54}"/>
              </a:ext>
            </a:extLst>
          </p:cNvPr>
          <p:cNvSpPr>
            <a:spLocks noGrp="1"/>
          </p:cNvSpPr>
          <p:nvPr>
            <p:ph type="dt" sz="half" idx="10"/>
          </p:nvPr>
        </p:nvSpPr>
        <p:spPr/>
        <p:txBody>
          <a:bodyPr/>
          <a:lstStyle/>
          <a:p>
            <a:fld id="{E9DA5A8D-FA84-441D-A03C-224F9842353C}" type="datetimeFigureOut">
              <a:rPr lang="en-US" smtClean="0"/>
              <a:t>8/29/2026</a:t>
            </a:fld>
            <a:endParaRPr lang="en-US"/>
          </a:p>
        </p:txBody>
      </p:sp>
      <p:sp>
        <p:nvSpPr>
          <p:cNvPr id="5" name="Footer Placeholder 4">
            <a:extLst>
              <a:ext uri="{FF2B5EF4-FFF2-40B4-BE49-F238E27FC236}">
                <a16:creationId xmlns:a16="http://schemas.microsoft.com/office/drawing/2014/main" id="{7B62DE45-8E24-4834-9FE9-BB0886AEC6A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2F13F27-0A8C-4393-9DA4-A72A9A87CFD9}"/>
              </a:ext>
            </a:extLst>
          </p:cNvPr>
          <p:cNvSpPr>
            <a:spLocks noGrp="1"/>
          </p:cNvSpPr>
          <p:nvPr>
            <p:ph type="sldNum" sz="quarter" idx="12"/>
          </p:nvPr>
        </p:nvSpPr>
        <p:spPr/>
        <p:txBody>
          <a:bodyPr/>
          <a:lstStyle/>
          <a:p>
            <a:fld id="{98D2A86C-CD1A-4E0E-B872-BBC38DA3248E}" type="slidenum">
              <a:rPr lang="en-US" smtClean="0"/>
              <a:t>‹#›</a:t>
            </a:fld>
            <a:endParaRPr lang="en-US"/>
          </a:p>
        </p:txBody>
      </p:sp>
    </p:spTree>
    <p:extLst>
      <p:ext uri="{BB962C8B-B14F-4D97-AF65-F5344CB8AC3E}">
        <p14:creationId xmlns:p14="http://schemas.microsoft.com/office/powerpoint/2010/main" val="72343692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_blue">
    <p:spTree>
      <p:nvGrpSpPr>
        <p:cNvPr id="1" name=""/>
        <p:cNvGrpSpPr/>
        <p:nvPr/>
      </p:nvGrpSpPr>
      <p:grpSpPr>
        <a:xfrm>
          <a:off x="0" y="0"/>
          <a:ext cx="0" cy="0"/>
          <a:chOff x="0" y="0"/>
          <a:chExt cx="0" cy="0"/>
        </a:xfrm>
      </p:grpSpPr>
      <p:sp>
        <p:nvSpPr>
          <p:cNvPr id="4" name="Rectangle 1"/>
          <p:cNvSpPr>
            <a:spLocks/>
          </p:cNvSpPr>
          <p:nvPr/>
        </p:nvSpPr>
        <p:spPr bwMode="auto">
          <a:xfrm>
            <a:off x="0" y="0"/>
            <a:ext cx="12192000" cy="6858000"/>
          </a:xfrm>
          <a:prstGeom prst="rect">
            <a:avLst/>
          </a:prstGeom>
          <a:solidFill>
            <a:srgbClr val="DCE4E8">
              <a:alpha val="60000"/>
            </a:srgbClr>
          </a:solidFill>
          <a:ln w="25400" cap="flat">
            <a:noFill/>
            <a:miter lim="800000"/>
            <a:headEnd type="none" w="med" len="med"/>
            <a:tailEnd type="none" w="med" len="med"/>
          </a:ln>
        </p:spPr>
        <p:txBody>
          <a:bodyPr lIns="0" tIns="0" rIns="0" bIns="0">
            <a:prstTxWarp prst="textNoShape">
              <a:avLst/>
            </a:prstTxWarp>
          </a:bodyPr>
          <a:lstStyle/>
          <a:p>
            <a:pPr defTabSz="457200"/>
            <a:endParaRPr lang="en-US" sz="1800">
              <a:solidFill>
                <a:srgbClr val="A3CA4B">
                  <a:lumMod val="60000"/>
                  <a:lumOff val="40000"/>
                </a:srgbClr>
              </a:solidFill>
            </a:endParaRPr>
          </a:p>
        </p:txBody>
      </p:sp>
    </p:spTree>
    <p:extLst>
      <p:ext uri="{BB962C8B-B14F-4D97-AF65-F5344CB8AC3E}">
        <p14:creationId xmlns:p14="http://schemas.microsoft.com/office/powerpoint/2010/main" val="2293719548"/>
      </p:ext>
    </p:extLst>
  </p:cSld>
  <p:clrMapOvr>
    <a:masterClrMapping/>
  </p:clrMapOvr>
  <p:transition spd="med">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p:cSld name="blank 2">
    <p:spTree>
      <p:nvGrpSpPr>
        <p:cNvPr id="1" name=""/>
        <p:cNvGrpSpPr/>
        <p:nvPr/>
      </p:nvGrpSpPr>
      <p:grpSpPr>
        <a:xfrm>
          <a:off x="0" y="0"/>
          <a:ext cx="0" cy="0"/>
          <a:chOff x="0" y="0"/>
          <a:chExt cx="0" cy="0"/>
        </a:xfrm>
      </p:grpSpPr>
      <p:sp>
        <p:nvSpPr>
          <p:cNvPr id="5" name="Rectangle 2"/>
          <p:cNvSpPr>
            <a:spLocks/>
          </p:cNvSpPr>
          <p:nvPr/>
        </p:nvSpPr>
        <p:spPr bwMode="ltGray">
          <a:xfrm>
            <a:off x="0" y="5257800"/>
            <a:ext cx="12192000" cy="1600200"/>
          </a:xfrm>
          <a:prstGeom prst="rect">
            <a:avLst/>
          </a:prstGeom>
          <a:gradFill rotWithShape="0">
            <a:gsLst>
              <a:gs pos="0">
                <a:srgbClr val="662506"/>
              </a:gs>
              <a:gs pos="100000">
                <a:srgbClr val="C35327"/>
              </a:gs>
            </a:gsLst>
            <a:lin ang="2400000" scaled="1"/>
          </a:gradFill>
          <a:ln w="25400" cap="flat">
            <a:noFill/>
            <a:miter lim="800000"/>
            <a:headEnd type="none" w="med" len="med"/>
            <a:tailEnd type="none" w="med" len="med"/>
          </a:ln>
        </p:spPr>
        <p:txBody>
          <a:bodyPr lIns="0" tIns="0" rIns="0" bIns="0">
            <a:prstTxWarp prst="textNoShape">
              <a:avLst/>
            </a:prstTxWarp>
          </a:bodyPr>
          <a:lstStyle/>
          <a:p>
            <a:pPr defTabSz="457200"/>
            <a:endParaRPr lang="en-US" sz="1800">
              <a:solidFill>
                <a:prstClr val="black"/>
              </a:solidFill>
            </a:endParaRPr>
          </a:p>
        </p:txBody>
      </p:sp>
    </p:spTree>
    <p:extLst>
      <p:ext uri="{BB962C8B-B14F-4D97-AF65-F5344CB8AC3E}">
        <p14:creationId xmlns:p14="http://schemas.microsoft.com/office/powerpoint/2010/main" val="2154962854"/>
      </p:ext>
    </p:extLst>
  </p:cSld>
  <p:clrMapOvr>
    <a:masterClrMapping/>
  </p:clrMapOvr>
  <p:transition spd="med">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17084" y="687388"/>
            <a:ext cx="9751483" cy="365760"/>
          </a:xfrm>
        </p:spPr>
        <p:txBody>
          <a:bodyPr lIns="0" tIns="0" rIns="0" bIns="0"/>
          <a:lstStyle>
            <a:lvl1pPr>
              <a:defRPr baseline="0"/>
            </a:lvl1pPr>
          </a:lstStyle>
          <a:p>
            <a:r>
              <a:rPr lang="en-US" dirty="0"/>
              <a:t>Click to edit Master title style</a:t>
            </a:r>
            <a:endParaRPr lang="en-US"/>
          </a:p>
        </p:txBody>
      </p:sp>
      <p:sp>
        <p:nvSpPr>
          <p:cNvPr id="5" name="Text Placeholder 4"/>
          <p:cNvSpPr>
            <a:spLocks noGrp="1"/>
          </p:cNvSpPr>
          <p:nvPr>
            <p:ph type="body" sz="quarter" idx="10"/>
          </p:nvPr>
        </p:nvSpPr>
        <p:spPr>
          <a:xfrm>
            <a:off x="1217084" y="1078992"/>
            <a:ext cx="9751483" cy="342900"/>
          </a:xfrm>
        </p:spPr>
        <p:txBody>
          <a:bodyPr lIns="0" tIns="0" rIns="0" bIns="0"/>
          <a:lstStyle>
            <a:lvl1pPr marL="0" indent="0">
              <a:buFontTx/>
              <a:buNone/>
              <a:defRPr lang="en-US" sz="1600" b="1" i="1">
                <a:solidFill>
                  <a:schemeClr val="accent2"/>
                </a:solidFill>
                <a:effectLst>
                  <a:outerShdw blurRad="50800" dist="38100" dir="2700000" algn="tl">
                    <a:srgbClr val="000000">
                      <a:alpha val="43000"/>
                    </a:srgbClr>
                  </a:outerShdw>
                </a:effectLst>
                <a:latin typeface="+mj-lt"/>
                <a:ea typeface="+mj-ea"/>
                <a:cs typeface="ＭＳ Ｐゴシック" pitchFamily="-110" charset="-128"/>
              </a:defRPr>
            </a:lvl1pPr>
          </a:lstStyle>
          <a:p>
            <a:pPr lvl="0"/>
            <a:r>
              <a:rPr lang="en-US"/>
              <a:t>Click to edit Master text styles</a:t>
            </a:r>
          </a:p>
        </p:txBody>
      </p:sp>
      <p:sp>
        <p:nvSpPr>
          <p:cNvPr id="12" name="Text Placeholder 11"/>
          <p:cNvSpPr>
            <a:spLocks noGrp="1"/>
          </p:cNvSpPr>
          <p:nvPr>
            <p:ph type="body" sz="quarter" idx="11" hasCustomPrompt="1"/>
          </p:nvPr>
        </p:nvSpPr>
        <p:spPr>
          <a:xfrm>
            <a:off x="1214967" y="5716588"/>
            <a:ext cx="9753600" cy="457200"/>
          </a:xfrm>
        </p:spPr>
        <p:txBody>
          <a:bodyPr anchor="b"/>
          <a:lstStyle>
            <a:lvl1pPr algn="r">
              <a:buFontTx/>
              <a:buNone/>
              <a:defRPr sz="1300" i="1">
                <a:solidFill>
                  <a:schemeClr val="accent2"/>
                </a:solidFill>
                <a:effectLst>
                  <a:outerShdw blurRad="50800" dist="38100" dir="2700000" algn="tl">
                    <a:srgbClr val="000000">
                      <a:alpha val="43000"/>
                    </a:srgbClr>
                  </a:outerShdw>
                </a:effectLst>
                <a:latin typeface="Arial"/>
                <a:cs typeface="Arial"/>
              </a:defRPr>
            </a:lvl1pPr>
          </a:lstStyle>
          <a:p>
            <a:r>
              <a:rPr lang="en-US"/>
              <a:t>Click to edit tagline</a:t>
            </a:r>
          </a:p>
        </p:txBody>
      </p:sp>
    </p:spTree>
    <p:extLst>
      <p:ext uri="{BB962C8B-B14F-4D97-AF65-F5344CB8AC3E}">
        <p14:creationId xmlns:p14="http://schemas.microsoft.com/office/powerpoint/2010/main" val="4250403729"/>
      </p:ext>
    </p:extLst>
  </p:cSld>
  <p:clrMapOvr>
    <a:masterClrMapping/>
  </p:clrMapOvr>
  <p:transition>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838200" y="6356352"/>
            <a:ext cx="2743200" cy="365125"/>
          </a:xfrm>
          <a:prstGeom prst="rect">
            <a:avLst/>
          </a:prstGeom>
        </p:spPr>
        <p:txBody>
          <a:bodyPr/>
          <a:lstStyle/>
          <a:p>
            <a:fld id="{CB9026DB-8994-4DE0-9201-8E1F33B7029B}" type="datetimeFigureOut">
              <a:rPr lang="en-US">
                <a:solidFill>
                  <a:prstClr val="black"/>
                </a:solidFill>
              </a:rPr>
              <a:pPr/>
              <a:t>8/29/2026</a:t>
            </a:fld>
            <a:endParaRPr lang="en-US">
              <a:solidFill>
                <a:prstClr val="black"/>
              </a:solidFill>
            </a:endParaRPr>
          </a:p>
        </p:txBody>
      </p:sp>
      <p:sp>
        <p:nvSpPr>
          <p:cNvPr id="6" name="Footer Placeholder 5"/>
          <p:cNvSpPr>
            <a:spLocks noGrp="1"/>
          </p:cNvSpPr>
          <p:nvPr>
            <p:ph type="ftr" sz="quarter" idx="11"/>
          </p:nvPr>
        </p:nvSpPr>
        <p:spPr>
          <a:xfrm>
            <a:off x="4038600" y="6356352"/>
            <a:ext cx="4114800" cy="365125"/>
          </a:xfrm>
          <a:prstGeom prst="rect">
            <a:avLst/>
          </a:prstGeom>
        </p:spPr>
        <p:txBody>
          <a:bodyPr/>
          <a:lstStyle/>
          <a:p>
            <a:endParaRPr lang="en-US">
              <a:solidFill>
                <a:prstClr val="black"/>
              </a:solidFill>
            </a:endParaRPr>
          </a:p>
        </p:txBody>
      </p:sp>
      <p:sp>
        <p:nvSpPr>
          <p:cNvPr id="7" name="Slide Number Placeholder 6"/>
          <p:cNvSpPr>
            <a:spLocks noGrp="1"/>
          </p:cNvSpPr>
          <p:nvPr>
            <p:ph type="sldNum" sz="quarter" idx="12"/>
          </p:nvPr>
        </p:nvSpPr>
        <p:spPr>
          <a:xfrm>
            <a:off x="8610600" y="6356352"/>
            <a:ext cx="2743200" cy="365125"/>
          </a:xfrm>
          <a:prstGeom prst="rect">
            <a:avLst/>
          </a:prstGeom>
        </p:spPr>
        <p:txBody>
          <a:bodyPr/>
          <a:lstStyle/>
          <a:p>
            <a:fld id="{527A5F68-4AF6-4D13-8A4C-F1F90296B2F0}" type="slidenum">
              <a:rPr lang="en-US">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51164097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838200" y="6356352"/>
            <a:ext cx="2743200" cy="365125"/>
          </a:xfrm>
          <a:prstGeom prst="rect">
            <a:avLst/>
          </a:prstGeom>
        </p:spPr>
        <p:txBody>
          <a:bodyPr/>
          <a:lstStyle/>
          <a:p>
            <a:fld id="{CB9026DB-8994-4DE0-9201-8E1F33B7029B}" type="datetimeFigureOut">
              <a:rPr lang="en-US">
                <a:solidFill>
                  <a:prstClr val="black"/>
                </a:solidFill>
              </a:rPr>
              <a:pPr/>
              <a:t>8/29/2026</a:t>
            </a:fld>
            <a:endParaRPr lang="en-US">
              <a:solidFill>
                <a:prstClr val="black"/>
              </a:solidFill>
            </a:endParaRPr>
          </a:p>
        </p:txBody>
      </p:sp>
      <p:sp>
        <p:nvSpPr>
          <p:cNvPr id="8" name="Footer Placeholder 7"/>
          <p:cNvSpPr>
            <a:spLocks noGrp="1"/>
          </p:cNvSpPr>
          <p:nvPr>
            <p:ph type="ftr" sz="quarter" idx="11"/>
          </p:nvPr>
        </p:nvSpPr>
        <p:spPr>
          <a:xfrm>
            <a:off x="4038600" y="6356352"/>
            <a:ext cx="4114800" cy="365125"/>
          </a:xfrm>
          <a:prstGeom prst="rect">
            <a:avLst/>
          </a:prstGeom>
        </p:spPr>
        <p:txBody>
          <a:bodyPr/>
          <a:lstStyle/>
          <a:p>
            <a:endParaRPr lang="en-US">
              <a:solidFill>
                <a:prstClr val="black"/>
              </a:solidFill>
            </a:endParaRPr>
          </a:p>
        </p:txBody>
      </p:sp>
      <p:sp>
        <p:nvSpPr>
          <p:cNvPr id="9" name="Slide Number Placeholder 8"/>
          <p:cNvSpPr>
            <a:spLocks noGrp="1"/>
          </p:cNvSpPr>
          <p:nvPr>
            <p:ph type="sldNum" sz="quarter" idx="12"/>
          </p:nvPr>
        </p:nvSpPr>
        <p:spPr>
          <a:xfrm>
            <a:off x="8610600" y="6356352"/>
            <a:ext cx="2743200" cy="365125"/>
          </a:xfrm>
          <a:prstGeom prst="rect">
            <a:avLst/>
          </a:prstGeom>
        </p:spPr>
        <p:txBody>
          <a:bodyPr/>
          <a:lstStyle/>
          <a:p>
            <a:fld id="{527A5F68-4AF6-4D13-8A4C-F1F90296B2F0}" type="slidenum">
              <a:rPr lang="en-US">
                <a:solidFill>
                  <a:prstClr val="black"/>
                </a:solidFill>
              </a:rPr>
              <a:pPr/>
              <a:t>‹#›</a:t>
            </a:fld>
            <a:endParaRPr lang="en-US">
              <a:solidFill>
                <a:prstClr val="black"/>
              </a:solidFill>
            </a:endParaRPr>
          </a:p>
        </p:txBody>
      </p:sp>
    </p:spTree>
    <p:extLst>
      <p:ext uri="{BB962C8B-B14F-4D97-AF65-F5344CB8AC3E}">
        <p14:creationId xmlns:p14="http://schemas.microsoft.com/office/powerpoint/2010/main" val="83322841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x">
  <p:cSld name="Title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356351"/>
            <a:ext cx="2844800" cy="365125"/>
          </a:xfrm>
          <a:prstGeom prst="rect">
            <a:avLst/>
          </a:prstGeom>
        </p:spPr>
        <p:txBody>
          <a:bodyPr/>
          <a:lstStyle/>
          <a:p>
            <a:fld id="{5B0137A9-D694-462A-8D4B-E6977FCA3F20}" type="datetimeFigureOut">
              <a:rPr lang="en-US" smtClean="0"/>
              <a:t>8/29/2026</a:t>
            </a:fld>
            <a:endParaRPr lang="en-US"/>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D740BC7D-083F-42FD-8C15-B8E98952300B}" type="slidenum">
              <a:rPr lang="en-US" smtClean="0"/>
              <a:t>‹#›</a:t>
            </a:fld>
            <a:endParaRPr lang="en-US"/>
          </a:p>
        </p:txBody>
      </p:sp>
    </p:spTree>
    <p:extLst>
      <p:ext uri="{BB962C8B-B14F-4D97-AF65-F5344CB8AC3E}">
        <p14:creationId xmlns:p14="http://schemas.microsoft.com/office/powerpoint/2010/main" val="175137958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Slide - Background 2">
    <p:spTree>
      <p:nvGrpSpPr>
        <p:cNvPr id="1" name=""/>
        <p:cNvGrpSpPr/>
        <p:nvPr/>
      </p:nvGrpSpPr>
      <p:grpSpPr>
        <a:xfrm>
          <a:off x="0" y="0"/>
          <a:ext cx="0" cy="0"/>
          <a:chOff x="0" y="0"/>
          <a:chExt cx="0" cy="0"/>
        </a:xfrm>
      </p:grpSpPr>
      <p:pic>
        <p:nvPicPr>
          <p:cNvPr id="18" name="Picture 17"/>
          <p:cNvPicPr>
            <a:picLocks noChangeAspect="1" noChangeArrowheads="1"/>
          </p:cNvPicPr>
          <p:nvPr userDrawn="1"/>
        </p:nvPicPr>
        <p:blipFill rotWithShape="1">
          <a:blip r:embed="rId2" cstate="screen">
            <a:lum bright="20000" contrast="20000"/>
          </a:blip>
          <a:srcRect l="-61" t="26886" r="20827" b="9926"/>
          <a:stretch/>
        </p:blipFill>
        <p:spPr bwMode="auto">
          <a:xfrm>
            <a:off x="6471719" y="393505"/>
            <a:ext cx="5507768" cy="2855163"/>
          </a:xfrm>
          <a:prstGeom prst="rect">
            <a:avLst/>
          </a:prstGeom>
          <a:solidFill>
            <a:srgbClr val="FFFFFF">
              <a:shade val="85000"/>
            </a:srgbClr>
          </a:solidFill>
          <a:ln w="190500" cap="rnd">
            <a:noFill/>
          </a:ln>
          <a:effectLst>
            <a:outerShdw blurRad="50000" algn="tl" rotWithShape="0">
              <a:srgbClr val="000000">
                <a:alpha val="41000"/>
              </a:srgbClr>
            </a:outerShdw>
          </a:effectLst>
        </p:spPr>
      </p:pic>
      <p:sp>
        <p:nvSpPr>
          <p:cNvPr id="9" name="Text Placeholder 8"/>
          <p:cNvSpPr>
            <a:spLocks noGrp="1"/>
          </p:cNvSpPr>
          <p:nvPr userDrawn="1">
            <p:ph type="body" sz="quarter" idx="12"/>
          </p:nvPr>
        </p:nvSpPr>
        <p:spPr>
          <a:xfrm>
            <a:off x="615266" y="2748324"/>
            <a:ext cx="7714709" cy="1562099"/>
          </a:xfrm>
          <a:prstGeom prst="rect">
            <a:avLst/>
          </a:prstGeom>
        </p:spPr>
        <p:txBody>
          <a:bodyPr/>
          <a:lstStyle>
            <a:lvl1pPr>
              <a:defRPr>
                <a:solidFill>
                  <a:schemeClr val="bg1"/>
                </a:solidFill>
              </a:defRPr>
            </a:lvl1pPr>
          </a:lstStyle>
          <a:p>
            <a:pPr lvl="0"/>
            <a:r>
              <a:rPr lang="en-US"/>
              <a:t>Edit Master text styles</a:t>
            </a:r>
          </a:p>
        </p:txBody>
      </p:sp>
      <p:sp>
        <p:nvSpPr>
          <p:cNvPr id="4" name="Footer Placeholder 3"/>
          <p:cNvSpPr>
            <a:spLocks noGrp="1"/>
          </p:cNvSpPr>
          <p:nvPr userDrawn="1">
            <p:ph type="ftr" sz="quarter" idx="11"/>
          </p:nvPr>
        </p:nvSpPr>
        <p:spPr/>
        <p:txBody>
          <a:bodyPr/>
          <a:lstStyle/>
          <a:p>
            <a:pPr fontAlgn="base">
              <a:spcBef>
                <a:spcPct val="0"/>
              </a:spcBef>
              <a:spcAft>
                <a:spcPct val="0"/>
              </a:spcAft>
            </a:pPr>
            <a:r>
              <a:rPr lang="en-US" sz="2400" dirty="0">
                <a:solidFill>
                  <a:prstClr val="black"/>
                </a:solidFill>
                <a:ea typeface="ＭＳ Ｐゴシック" pitchFamily="34" charset="-128"/>
              </a:rPr>
              <a:t>  </a:t>
            </a:r>
          </a:p>
        </p:txBody>
      </p:sp>
      <p:sp>
        <p:nvSpPr>
          <p:cNvPr id="7" name="Text Placeholder 6"/>
          <p:cNvSpPr>
            <a:spLocks noGrp="1"/>
          </p:cNvSpPr>
          <p:nvPr>
            <p:ph type="body" sz="quarter" idx="13" hasCustomPrompt="1"/>
          </p:nvPr>
        </p:nvSpPr>
        <p:spPr>
          <a:xfrm>
            <a:off x="550260" y="-2704"/>
            <a:ext cx="11242114" cy="403225"/>
          </a:xfrm>
          <a:prstGeom prst="rect">
            <a:avLst/>
          </a:prstGeom>
        </p:spPr>
        <p:txBody>
          <a:bodyPr>
            <a:normAutofit/>
          </a:bodyPr>
          <a:lstStyle>
            <a:lvl1pPr algn="ctr">
              <a:buFontTx/>
              <a:buNone/>
              <a:defRPr sz="1200">
                <a:solidFill>
                  <a:schemeClr val="bg1"/>
                </a:solidFill>
                <a:effectLst>
                  <a:outerShdw blurRad="38100" dist="38100" dir="2700000" algn="tl">
                    <a:srgbClr val="000000">
                      <a:alpha val="43137"/>
                    </a:srgbClr>
                  </a:outerShdw>
                </a:effectLst>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dirty="0"/>
              <a:t>UNCLASSIFIED</a:t>
            </a:r>
          </a:p>
        </p:txBody>
      </p:sp>
      <p:sp>
        <p:nvSpPr>
          <p:cNvPr id="11" name="Text Placeholder 10"/>
          <p:cNvSpPr>
            <a:spLocks noGrp="1"/>
          </p:cNvSpPr>
          <p:nvPr>
            <p:ph type="body" sz="quarter" idx="14" hasCustomPrompt="1"/>
          </p:nvPr>
        </p:nvSpPr>
        <p:spPr>
          <a:xfrm>
            <a:off x="0" y="6455410"/>
            <a:ext cx="12192000" cy="295910"/>
          </a:xfrm>
          <a:prstGeom prst="rect">
            <a:avLst/>
          </a:prstGeom>
        </p:spPr>
        <p:txBody>
          <a:bodyPr vert="horz" lIns="91440" tIns="45720" rIns="91440" bIns="45720" rtlCol="0">
            <a:normAutofit/>
          </a:bodyPr>
          <a:lstStyle>
            <a:lvl1pPr marL="0" indent="0" algn="ctr">
              <a:buNone/>
              <a:defRPr lang="en-US" sz="1200" smtClean="0">
                <a:solidFill>
                  <a:schemeClr val="bg1"/>
                </a:solidFill>
                <a:effectLst>
                  <a:outerShdw blurRad="38100" dist="38100" dir="2700000" algn="tl">
                    <a:srgbClr val="000000">
                      <a:alpha val="43137"/>
                    </a:srgbClr>
                  </a:outerShdw>
                </a:effectLst>
              </a:defRPr>
            </a:lvl1pPr>
            <a:lvl2pPr>
              <a:defRPr lang="en-US" smtClean="0"/>
            </a:lvl2pPr>
            <a:lvl3pPr>
              <a:defRPr lang="en-US" smtClean="0"/>
            </a:lvl3pPr>
            <a:lvl4pPr>
              <a:defRPr lang="en-US" smtClean="0"/>
            </a:lvl4pPr>
            <a:lvl5pPr>
              <a:defRPr lang="en-US"/>
            </a:lvl5pPr>
          </a:lstStyle>
          <a:p>
            <a:pPr lvl="0" algn="ctr">
              <a:buFontTx/>
            </a:pPr>
            <a:r>
              <a:rPr lang="en-US" dirty="0"/>
              <a:t>UNCLASSIFIED</a:t>
            </a:r>
          </a:p>
        </p:txBody>
      </p:sp>
      <p:cxnSp>
        <p:nvCxnSpPr>
          <p:cNvPr id="8" name="Straight Connector 7">
            <a:extLst>
              <a:ext uri="{FF2B5EF4-FFF2-40B4-BE49-F238E27FC236}">
                <a16:creationId xmlns:a16="http://schemas.microsoft.com/office/drawing/2014/main" id="{3D665B91-8567-DD4A-BD2E-E719F20E35F0}"/>
              </a:ext>
            </a:extLst>
          </p:cNvPr>
          <p:cNvCxnSpPr/>
          <p:nvPr userDrawn="1"/>
        </p:nvCxnSpPr>
        <p:spPr>
          <a:xfrm flipH="1">
            <a:off x="1476587" y="6373877"/>
            <a:ext cx="10207413"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B9A2EE2D-7BB5-4F44-82C4-5CF4EE388EFF}"/>
              </a:ext>
            </a:extLst>
          </p:cNvPr>
          <p:cNvSpPr txBox="1"/>
          <p:nvPr userDrawn="1"/>
        </p:nvSpPr>
        <p:spPr>
          <a:xfrm>
            <a:off x="6224694" y="6442287"/>
            <a:ext cx="5567680" cy="246221"/>
          </a:xfrm>
          <a:prstGeom prst="rect">
            <a:avLst/>
          </a:prstGeom>
          <a:noFill/>
        </p:spPr>
        <p:txBody>
          <a:bodyPr wrap="square" rtlCol="0">
            <a:spAutoFit/>
          </a:bodyPr>
          <a:lstStyle/>
          <a:p>
            <a:pPr algn="r" fontAlgn="base">
              <a:spcBef>
                <a:spcPct val="0"/>
              </a:spcBef>
              <a:spcAft>
                <a:spcPct val="0"/>
              </a:spcAft>
            </a:pPr>
            <a:r>
              <a:rPr lang="en-US" sz="1000" i="1" dirty="0">
                <a:solidFill>
                  <a:prstClr val="black"/>
                </a:solidFill>
                <a:ea typeface="ＭＳ Ｐゴシック" pitchFamily="34" charset="-128"/>
              </a:rPr>
              <a:t>DISCOVER  |  DEVELOP  |  DELIVER</a:t>
            </a:r>
          </a:p>
        </p:txBody>
      </p:sp>
      <p:sp>
        <p:nvSpPr>
          <p:cNvPr id="6" name="Title 5">
            <a:extLst>
              <a:ext uri="{FF2B5EF4-FFF2-40B4-BE49-F238E27FC236}">
                <a16:creationId xmlns:a16="http://schemas.microsoft.com/office/drawing/2014/main" id="{3250BEA3-A8B0-0D4E-89DA-706909427998}"/>
              </a:ext>
            </a:extLst>
          </p:cNvPr>
          <p:cNvSpPr>
            <a:spLocks noGrp="1"/>
          </p:cNvSpPr>
          <p:nvPr>
            <p:ph type="title"/>
          </p:nvPr>
        </p:nvSpPr>
        <p:spPr>
          <a:xfrm>
            <a:off x="615266" y="1667435"/>
            <a:ext cx="7707674" cy="1067766"/>
          </a:xfrm>
        </p:spPr>
        <p:txBody>
          <a:bodyPr anchor="b"/>
          <a:lstStyle>
            <a:lvl1pPr>
              <a:defRPr>
                <a:solidFill>
                  <a:schemeClr val="bg1"/>
                </a:solidFill>
              </a:defRPr>
            </a:lvl1pPr>
          </a:lstStyle>
          <a:p>
            <a:r>
              <a:rPr lang="en-US" dirty="0"/>
              <a:t>Click to edit Master title style</a:t>
            </a:r>
          </a:p>
        </p:txBody>
      </p:sp>
      <p:pic>
        <p:nvPicPr>
          <p:cNvPr id="16" name="Content Placeholder 4"/>
          <p:cNvPicPr>
            <a:picLocks noChangeAspect="1"/>
          </p:cNvPicPr>
          <p:nvPr userDrawn="1"/>
        </p:nvPicPr>
        <p:blipFill rotWithShape="1">
          <a:blip r:embed="rId3" cstate="print">
            <a:extLst>
              <a:ext uri="{28A0092B-C50C-407E-A947-70E740481C1C}">
                <a14:useLocalDpi xmlns:a14="http://schemas.microsoft.com/office/drawing/2010/main" val="0"/>
              </a:ext>
            </a:extLst>
          </a:blip>
          <a:srcRect l="647" t="3732" r="-192" b="5545"/>
          <a:stretch/>
        </p:blipFill>
        <p:spPr bwMode="auto">
          <a:xfrm>
            <a:off x="7315854" y="3046661"/>
            <a:ext cx="4512705" cy="2527524"/>
          </a:xfrm>
          <a:prstGeom prst="rect">
            <a:avLst/>
          </a:prstGeom>
          <a:noFill/>
          <a:ln w="57150">
            <a:solidFill>
              <a:srgbClr val="CBCBCB"/>
            </a:solidFill>
            <a:miter lim="800000"/>
            <a:headEnd/>
            <a:tailEnd/>
          </a:ln>
        </p:spPr>
      </p:pic>
      <p:pic>
        <p:nvPicPr>
          <p:cNvPr id="17" name="Picture 16">
            <a:extLst>
              <a:ext uri="{FF2B5EF4-FFF2-40B4-BE49-F238E27FC236}">
                <a16:creationId xmlns:a16="http://schemas.microsoft.com/office/drawing/2014/main" id="{3B835CD1-F383-CC44-A44C-1353B1DC71E2}"/>
              </a:ext>
            </a:extLst>
          </p:cNvPr>
          <p:cNvPicPr>
            <a:picLocks noChangeAspect="1"/>
          </p:cNvPicPr>
          <p:nvPr userDrawn="1"/>
        </p:nvPicPr>
        <p:blipFill>
          <a:blip r:embed="rId4"/>
          <a:stretch>
            <a:fillRect/>
          </a:stretch>
        </p:blipFill>
        <p:spPr>
          <a:xfrm>
            <a:off x="0" y="1591"/>
            <a:ext cx="12166599" cy="6850848"/>
          </a:xfrm>
          <a:prstGeom prst="rect">
            <a:avLst/>
          </a:prstGeom>
        </p:spPr>
      </p:pic>
    </p:spTree>
    <p:extLst>
      <p:ext uri="{BB962C8B-B14F-4D97-AF65-F5344CB8AC3E}">
        <p14:creationId xmlns:p14="http://schemas.microsoft.com/office/powerpoint/2010/main" val="4001483593"/>
      </p:ext>
    </p:extLst>
  </p:cSld>
  <p:clrMapOvr>
    <a:masterClrMapping/>
  </p:clrMapOvr>
  <p:extLst>
    <p:ext uri="{DCECCB84-F9BA-43D5-87BE-67443E8EF086}">
      <p15:sldGuideLst xmlns:p15="http://schemas.microsoft.com/office/powerpoint/2012/main"/>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Title and Content - 1 Column">
    <p:spTree>
      <p:nvGrpSpPr>
        <p:cNvPr id="1" name=""/>
        <p:cNvGrpSpPr/>
        <p:nvPr/>
      </p:nvGrpSpPr>
      <p:grpSpPr>
        <a:xfrm>
          <a:off x="0" y="0"/>
          <a:ext cx="0" cy="0"/>
          <a:chOff x="0" y="0"/>
          <a:chExt cx="0" cy="0"/>
        </a:xfrm>
      </p:grpSpPr>
      <p:sp>
        <p:nvSpPr>
          <p:cNvPr id="14" name="Title Placeholder 1"/>
          <p:cNvSpPr>
            <a:spLocks noGrp="1"/>
          </p:cNvSpPr>
          <p:nvPr>
            <p:ph type="title"/>
          </p:nvPr>
        </p:nvSpPr>
        <p:spPr bwMode="auto">
          <a:xfrm>
            <a:off x="406400" y="274642"/>
            <a:ext cx="11176000" cy="806451"/>
          </a:xfrm>
          <a:prstGeom prst="rect">
            <a:avLst/>
          </a:prstGeom>
          <a:noFill/>
          <a:ln w="9525">
            <a:noFill/>
            <a:miter lim="800000"/>
            <a:headEnd/>
            <a:tailEnd/>
          </a:ln>
        </p:spPr>
        <p:txBody>
          <a:bodyPr/>
          <a:lstStyle>
            <a:lvl1pPr>
              <a:defRPr baseline="0">
                <a:solidFill>
                  <a:schemeClr val="tx1">
                    <a:lumMod val="75000"/>
                    <a:lumOff val="25000"/>
                  </a:schemeClr>
                </a:solidFill>
              </a:defRPr>
            </a:lvl1pPr>
          </a:lstStyle>
          <a:p>
            <a:pPr lvl="0"/>
            <a:r>
              <a:rPr lang="en-US" dirty="0"/>
              <a:t>Click to edit Master title style</a:t>
            </a:r>
          </a:p>
        </p:txBody>
      </p:sp>
      <p:sp>
        <p:nvSpPr>
          <p:cNvPr id="21" name="Text Placeholder 2"/>
          <p:cNvSpPr>
            <a:spLocks noGrp="1"/>
          </p:cNvSpPr>
          <p:nvPr>
            <p:ph idx="1"/>
          </p:nvPr>
        </p:nvSpPr>
        <p:spPr bwMode="auto">
          <a:xfrm>
            <a:off x="406400" y="1225550"/>
            <a:ext cx="11176000" cy="4718049"/>
          </a:xfrm>
          <a:prstGeom prst="rect">
            <a:avLst/>
          </a:prstGeom>
          <a:noFill/>
          <a:ln w="9525">
            <a:noFill/>
            <a:miter lim="800000"/>
            <a:headEnd/>
            <a:tailEnd/>
          </a:ln>
        </p:spPr>
        <p:txBody>
          <a:bodyPr/>
          <a:lstStyle>
            <a:lvl1pPr marL="0" indent="0">
              <a:buNone/>
              <a:defRPr sz="1800">
                <a:solidFill>
                  <a:schemeClr val="tx1">
                    <a:lumMod val="75000"/>
                    <a:lumOff val="25000"/>
                  </a:schemeClr>
                </a:solidFill>
              </a:defRPr>
            </a:lvl1pPr>
            <a:lvl2pPr>
              <a:defRPr sz="1800">
                <a:solidFill>
                  <a:schemeClr val="tx1">
                    <a:lumMod val="75000"/>
                    <a:lumOff val="25000"/>
                  </a:schemeClr>
                </a:solidFill>
              </a:defRPr>
            </a:lvl2pPr>
            <a:lvl3pPr>
              <a:defRPr sz="1500">
                <a:solidFill>
                  <a:schemeClr val="tx1">
                    <a:lumMod val="75000"/>
                    <a:lumOff val="25000"/>
                  </a:schemeClr>
                </a:solidFill>
              </a:defRPr>
            </a:lvl3pPr>
            <a:lvl4pPr>
              <a:defRPr sz="1500">
                <a:solidFill>
                  <a:schemeClr val="tx1">
                    <a:lumMod val="75000"/>
                    <a:lumOff val="25000"/>
                  </a:schemeClr>
                </a:solidFill>
              </a:defRPr>
            </a:lvl4pPr>
            <a:lvl5pPr>
              <a:defRPr sz="1500">
                <a:solidFill>
                  <a:schemeClr val="tx1">
                    <a:lumMod val="75000"/>
                    <a:lumOff val="25000"/>
                  </a:schemeClr>
                </a:solidFill>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5" name="Slide Number Placeholder 5"/>
          <p:cNvSpPr>
            <a:spLocks noGrp="1"/>
          </p:cNvSpPr>
          <p:nvPr>
            <p:ph type="sldNum" sz="quarter" idx="11"/>
          </p:nvPr>
        </p:nvSpPr>
        <p:spPr/>
        <p:txBody>
          <a:bodyPr/>
          <a:lstStyle>
            <a:lvl1pPr>
              <a:defRPr/>
            </a:lvl1pPr>
          </a:lstStyle>
          <a:p>
            <a:fld id="{9A257827-C34C-4251-B995-96C9C233CCC8}" type="slidenum">
              <a:rPr lang="en-US"/>
              <a:pPr/>
              <a:t>‹#›</a:t>
            </a:fld>
            <a:endParaRPr lang="en-US" dirty="0"/>
          </a:p>
        </p:txBody>
      </p:sp>
    </p:spTree>
    <p:extLst>
      <p:ext uri="{BB962C8B-B14F-4D97-AF65-F5344CB8AC3E}">
        <p14:creationId xmlns:p14="http://schemas.microsoft.com/office/powerpoint/2010/main" val="158448231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and Picture with Caption">
    <p:spTree>
      <p:nvGrpSpPr>
        <p:cNvPr id="1" name=""/>
        <p:cNvGrpSpPr/>
        <p:nvPr/>
      </p:nvGrpSpPr>
      <p:grpSpPr>
        <a:xfrm>
          <a:off x="0" y="0"/>
          <a:ext cx="0" cy="0"/>
          <a:chOff x="0" y="0"/>
          <a:chExt cx="0" cy="0"/>
        </a:xfrm>
      </p:grpSpPr>
      <p:sp>
        <p:nvSpPr>
          <p:cNvPr id="14" name="Title Placeholder 1"/>
          <p:cNvSpPr>
            <a:spLocks noGrp="1"/>
          </p:cNvSpPr>
          <p:nvPr>
            <p:ph type="title"/>
          </p:nvPr>
        </p:nvSpPr>
        <p:spPr bwMode="auto">
          <a:xfrm>
            <a:off x="406400" y="274638"/>
            <a:ext cx="11176000" cy="538162"/>
          </a:xfrm>
          <a:prstGeom prst="rect">
            <a:avLst/>
          </a:prstGeom>
          <a:noFill/>
          <a:ln w="9525">
            <a:noFill/>
            <a:miter lim="800000"/>
            <a:headEnd/>
            <a:tailEnd/>
          </a:ln>
        </p:spPr>
        <p:txBody>
          <a:bodyPr/>
          <a:lstStyle>
            <a:lvl1pPr>
              <a:defRPr baseline="0">
                <a:solidFill>
                  <a:schemeClr val="tx1">
                    <a:lumMod val="75000"/>
                    <a:lumOff val="25000"/>
                  </a:schemeClr>
                </a:solidFill>
              </a:defRPr>
            </a:lvl1pPr>
          </a:lstStyle>
          <a:p>
            <a:pPr lvl="0"/>
            <a:r>
              <a:rPr lang="en-US" dirty="0"/>
              <a:t>Click to edit Master title style</a:t>
            </a:r>
          </a:p>
        </p:txBody>
      </p:sp>
      <p:sp>
        <p:nvSpPr>
          <p:cNvPr id="21" name="Text Placeholder 2"/>
          <p:cNvSpPr>
            <a:spLocks noGrp="1"/>
          </p:cNvSpPr>
          <p:nvPr>
            <p:ph idx="1"/>
          </p:nvPr>
        </p:nvSpPr>
        <p:spPr bwMode="auto">
          <a:xfrm>
            <a:off x="406403" y="5834379"/>
            <a:ext cx="8470900" cy="328296"/>
          </a:xfrm>
          <a:prstGeom prst="rect">
            <a:avLst/>
          </a:prstGeom>
          <a:noFill/>
          <a:ln w="9525">
            <a:noFill/>
            <a:miter lim="800000"/>
            <a:headEnd/>
            <a:tailEnd/>
          </a:ln>
        </p:spPr>
        <p:txBody>
          <a:bodyPr lIns="91440" tIns="0" numCol="1"/>
          <a:lstStyle>
            <a:lvl1pPr marL="0" indent="0">
              <a:buNone/>
              <a:defRPr sz="1200">
                <a:solidFill>
                  <a:schemeClr val="tx1">
                    <a:lumMod val="75000"/>
                    <a:lumOff val="25000"/>
                  </a:schemeClr>
                </a:solidFill>
              </a:defRPr>
            </a:lvl1pPr>
            <a:lvl2pPr>
              <a:defRPr sz="1800">
                <a:solidFill>
                  <a:srgbClr val="83847A"/>
                </a:solidFill>
              </a:defRPr>
            </a:lvl2pPr>
            <a:lvl3pPr>
              <a:defRPr sz="1500">
                <a:solidFill>
                  <a:srgbClr val="83847A"/>
                </a:solidFill>
              </a:defRPr>
            </a:lvl3pPr>
            <a:lvl4pPr>
              <a:defRPr sz="1500">
                <a:solidFill>
                  <a:srgbClr val="83847A"/>
                </a:solidFill>
              </a:defRPr>
            </a:lvl4pPr>
            <a:lvl5pPr>
              <a:defRPr sz="1500">
                <a:solidFill>
                  <a:srgbClr val="83847A"/>
                </a:solidFill>
              </a:defRPr>
            </a:lvl5pPr>
          </a:lstStyle>
          <a:p>
            <a:pPr lvl="0"/>
            <a:r>
              <a:rPr lang="en-US" noProof="0" dirty="0"/>
              <a:t>Click to edit Master text styles</a:t>
            </a:r>
          </a:p>
        </p:txBody>
      </p:sp>
      <p:sp>
        <p:nvSpPr>
          <p:cNvPr id="5" name="Slide Number Placeholder 5"/>
          <p:cNvSpPr>
            <a:spLocks noGrp="1"/>
          </p:cNvSpPr>
          <p:nvPr>
            <p:ph type="sldNum" sz="quarter" idx="11"/>
          </p:nvPr>
        </p:nvSpPr>
        <p:spPr/>
        <p:txBody>
          <a:bodyPr/>
          <a:lstStyle>
            <a:lvl1pPr>
              <a:defRPr/>
            </a:lvl1pPr>
          </a:lstStyle>
          <a:p>
            <a:fld id="{9A257827-C34C-4251-B995-96C9C233CCC8}" type="slidenum">
              <a:rPr lang="en-US"/>
              <a:pPr/>
              <a:t>‹#›</a:t>
            </a:fld>
            <a:endParaRPr lang="en-US" dirty="0"/>
          </a:p>
        </p:txBody>
      </p:sp>
      <p:sp>
        <p:nvSpPr>
          <p:cNvPr id="3" name="Picture Placeholder 2"/>
          <p:cNvSpPr>
            <a:spLocks noGrp="1"/>
          </p:cNvSpPr>
          <p:nvPr>
            <p:ph type="pic" sz="quarter" idx="12"/>
          </p:nvPr>
        </p:nvSpPr>
        <p:spPr>
          <a:xfrm>
            <a:off x="406400" y="942975"/>
            <a:ext cx="11176000" cy="4761228"/>
          </a:xfrm>
        </p:spPr>
        <p:txBody>
          <a:bodyPr/>
          <a:lstStyle/>
          <a:p>
            <a:endParaRPr lang="en-US" dirty="0"/>
          </a:p>
        </p:txBody>
      </p:sp>
    </p:spTree>
    <p:extLst>
      <p:ext uri="{BB962C8B-B14F-4D97-AF65-F5344CB8AC3E}">
        <p14:creationId xmlns:p14="http://schemas.microsoft.com/office/powerpoint/2010/main" val="3744517131"/>
      </p:ext>
    </p:extLst>
  </p:cSld>
  <p:clrMapOvr>
    <a:masterClrMapping/>
  </p:clrMapOvr>
  <p:extLst>
    <p:ext uri="{DCECCB84-F9BA-43D5-87BE-67443E8EF086}">
      <p15:sldGuideLst xmlns:p15="http://schemas.microsoft.com/office/powerpoint/2012/main">
        <p15:guide id="1" orient="horz" pos="594">
          <p15:clr>
            <a:srgbClr val="FBAE40"/>
          </p15:clr>
        </p15:guide>
        <p15:guide id="2" orient="horz" pos="516">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le - 2 Sections">
    <p:spTree>
      <p:nvGrpSpPr>
        <p:cNvPr id="1" name=""/>
        <p:cNvGrpSpPr/>
        <p:nvPr/>
      </p:nvGrpSpPr>
      <p:grpSpPr>
        <a:xfrm>
          <a:off x="0" y="0"/>
          <a:ext cx="0" cy="0"/>
          <a:chOff x="0" y="0"/>
          <a:chExt cx="0" cy="0"/>
        </a:xfrm>
      </p:grpSpPr>
      <p:sp>
        <p:nvSpPr>
          <p:cNvPr id="14" name="Title Placeholder 1"/>
          <p:cNvSpPr>
            <a:spLocks noGrp="1"/>
          </p:cNvSpPr>
          <p:nvPr>
            <p:ph type="title"/>
          </p:nvPr>
        </p:nvSpPr>
        <p:spPr bwMode="auto">
          <a:xfrm>
            <a:off x="406400" y="274642"/>
            <a:ext cx="11176000" cy="806451"/>
          </a:xfrm>
          <a:prstGeom prst="rect">
            <a:avLst/>
          </a:prstGeom>
          <a:noFill/>
          <a:ln w="9525">
            <a:noFill/>
            <a:miter lim="800000"/>
            <a:headEnd/>
            <a:tailEnd/>
          </a:ln>
        </p:spPr>
        <p:txBody>
          <a:bodyPr/>
          <a:lstStyle>
            <a:lvl1pPr>
              <a:defRPr baseline="0">
                <a:solidFill>
                  <a:schemeClr val="tx1">
                    <a:lumMod val="75000"/>
                    <a:lumOff val="25000"/>
                  </a:schemeClr>
                </a:solidFill>
              </a:defRPr>
            </a:lvl1pPr>
          </a:lstStyle>
          <a:p>
            <a:pPr lvl="0"/>
            <a:r>
              <a:rPr lang="en-US" dirty="0"/>
              <a:t>Click to edit Master title style</a:t>
            </a:r>
          </a:p>
        </p:txBody>
      </p:sp>
      <p:sp>
        <p:nvSpPr>
          <p:cNvPr id="3" name="Content Placeholder 2"/>
          <p:cNvSpPr>
            <a:spLocks noGrp="1"/>
          </p:cNvSpPr>
          <p:nvPr>
            <p:ph sz="quarter" idx="15"/>
          </p:nvPr>
        </p:nvSpPr>
        <p:spPr>
          <a:xfrm>
            <a:off x="406400" y="1225550"/>
            <a:ext cx="5486400" cy="4718050"/>
          </a:xfrm>
        </p:spPr>
        <p:txBody>
          <a:bodyPr/>
          <a:lstStyle>
            <a:lvl1pPr>
              <a:defRPr sz="1200">
                <a:solidFill>
                  <a:schemeClr val="tx1">
                    <a:lumMod val="75000"/>
                    <a:lumOff val="25000"/>
                  </a:schemeClr>
                </a:solidFill>
              </a:defRPr>
            </a:lvl1pPr>
            <a:lvl2pPr>
              <a:defRPr sz="1200">
                <a:solidFill>
                  <a:schemeClr val="tx1">
                    <a:lumMod val="75000"/>
                    <a:lumOff val="25000"/>
                  </a:schemeClr>
                </a:solidFill>
              </a:defRPr>
            </a:lvl2pPr>
            <a:lvl3pPr>
              <a:defRPr sz="1200">
                <a:solidFill>
                  <a:schemeClr val="tx1">
                    <a:lumMod val="75000"/>
                    <a:lumOff val="25000"/>
                  </a:schemeClr>
                </a:solidFill>
              </a:defRPr>
            </a:lvl3pPr>
            <a:lvl4pPr>
              <a:defRPr sz="1200">
                <a:solidFill>
                  <a:schemeClr val="tx1">
                    <a:lumMod val="75000"/>
                    <a:lumOff val="25000"/>
                  </a:schemeClr>
                </a:solidFill>
              </a:defRPr>
            </a:lvl4pPr>
            <a:lvl5pPr>
              <a:defRPr sz="1200">
                <a:solidFill>
                  <a:schemeClr val="tx1">
                    <a:lumMod val="75000"/>
                    <a:lumOff val="2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2"/>
          <p:cNvSpPr>
            <a:spLocks noGrp="1"/>
          </p:cNvSpPr>
          <p:nvPr>
            <p:ph sz="quarter" idx="16"/>
          </p:nvPr>
        </p:nvSpPr>
        <p:spPr>
          <a:xfrm>
            <a:off x="6096000" y="1225550"/>
            <a:ext cx="5486400" cy="4718050"/>
          </a:xfrm>
        </p:spPr>
        <p:txBody>
          <a:bodyPr/>
          <a:lstStyle>
            <a:lvl1pPr>
              <a:defRPr sz="1200">
                <a:solidFill>
                  <a:schemeClr val="tx1">
                    <a:lumMod val="75000"/>
                    <a:lumOff val="25000"/>
                  </a:schemeClr>
                </a:solidFill>
              </a:defRPr>
            </a:lvl1pPr>
            <a:lvl2pPr>
              <a:defRPr sz="1200">
                <a:solidFill>
                  <a:schemeClr val="tx1">
                    <a:lumMod val="75000"/>
                    <a:lumOff val="25000"/>
                  </a:schemeClr>
                </a:solidFill>
              </a:defRPr>
            </a:lvl2pPr>
            <a:lvl3pPr>
              <a:defRPr sz="1200">
                <a:solidFill>
                  <a:schemeClr val="tx1">
                    <a:lumMod val="75000"/>
                    <a:lumOff val="25000"/>
                  </a:schemeClr>
                </a:solidFill>
              </a:defRPr>
            </a:lvl3pPr>
            <a:lvl4pPr>
              <a:defRPr sz="1200">
                <a:solidFill>
                  <a:schemeClr val="tx1">
                    <a:lumMod val="75000"/>
                    <a:lumOff val="25000"/>
                  </a:schemeClr>
                </a:solidFill>
              </a:defRPr>
            </a:lvl4pPr>
            <a:lvl5pPr>
              <a:defRPr sz="1200">
                <a:solidFill>
                  <a:schemeClr val="tx1">
                    <a:lumMod val="75000"/>
                    <a:lumOff val="2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5"/>
          <p:cNvSpPr>
            <a:spLocks noGrp="1"/>
          </p:cNvSpPr>
          <p:nvPr>
            <p:ph type="sldNum" sz="quarter" idx="17"/>
          </p:nvPr>
        </p:nvSpPr>
        <p:spPr/>
        <p:txBody>
          <a:bodyPr/>
          <a:lstStyle>
            <a:lvl1pPr>
              <a:defRPr/>
            </a:lvl1pPr>
          </a:lstStyle>
          <a:p>
            <a:fld id="{3B773CDB-7973-454B-9699-5CCFA043586B}" type="slidenum">
              <a:rPr lang="en-US"/>
              <a:pPr/>
              <a:t>‹#›</a:t>
            </a:fld>
            <a:endParaRPr lang="en-US" dirty="0"/>
          </a:p>
        </p:txBody>
      </p:sp>
    </p:spTree>
    <p:extLst>
      <p:ext uri="{BB962C8B-B14F-4D97-AF65-F5344CB8AC3E}">
        <p14:creationId xmlns:p14="http://schemas.microsoft.com/office/powerpoint/2010/main" val="16218069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A90AB0-2E42-44A7-A7D1-E56C507D9E5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DEC77A0-2B09-4C69-BAEA-83EA06BE0A2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6B5BDC7-898E-460E-BB3F-250D2414043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0B1AABD-796A-467C-9480-5A4023BA317A}"/>
              </a:ext>
            </a:extLst>
          </p:cNvPr>
          <p:cNvSpPr>
            <a:spLocks noGrp="1"/>
          </p:cNvSpPr>
          <p:nvPr>
            <p:ph type="dt" sz="half" idx="10"/>
          </p:nvPr>
        </p:nvSpPr>
        <p:spPr/>
        <p:txBody>
          <a:bodyPr/>
          <a:lstStyle/>
          <a:p>
            <a:fld id="{E9DA5A8D-FA84-441D-A03C-224F9842353C}" type="datetimeFigureOut">
              <a:rPr lang="en-US" smtClean="0"/>
              <a:t>8/29/2026</a:t>
            </a:fld>
            <a:endParaRPr lang="en-US"/>
          </a:p>
        </p:txBody>
      </p:sp>
      <p:sp>
        <p:nvSpPr>
          <p:cNvPr id="6" name="Footer Placeholder 5">
            <a:extLst>
              <a:ext uri="{FF2B5EF4-FFF2-40B4-BE49-F238E27FC236}">
                <a16:creationId xmlns:a16="http://schemas.microsoft.com/office/drawing/2014/main" id="{05034A48-5D24-41C3-AE35-208438A2B0A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DB30828-F45D-4DB1-B309-696187BBBC01}"/>
              </a:ext>
            </a:extLst>
          </p:cNvPr>
          <p:cNvSpPr>
            <a:spLocks noGrp="1"/>
          </p:cNvSpPr>
          <p:nvPr>
            <p:ph type="sldNum" sz="quarter" idx="12"/>
          </p:nvPr>
        </p:nvSpPr>
        <p:spPr/>
        <p:txBody>
          <a:bodyPr/>
          <a:lstStyle/>
          <a:p>
            <a:fld id="{98D2A86C-CD1A-4E0E-B872-BBC38DA3248E}" type="slidenum">
              <a:rPr lang="en-US" smtClean="0"/>
              <a:t>‹#›</a:t>
            </a:fld>
            <a:endParaRPr lang="en-US"/>
          </a:p>
        </p:txBody>
      </p:sp>
    </p:spTree>
    <p:extLst>
      <p:ext uri="{BB962C8B-B14F-4D97-AF65-F5344CB8AC3E}">
        <p14:creationId xmlns:p14="http://schemas.microsoft.com/office/powerpoint/2010/main" val="71103985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itle - Sub-Head 2 Sections">
    <p:spTree>
      <p:nvGrpSpPr>
        <p:cNvPr id="1" name=""/>
        <p:cNvGrpSpPr/>
        <p:nvPr/>
      </p:nvGrpSpPr>
      <p:grpSpPr>
        <a:xfrm>
          <a:off x="0" y="0"/>
          <a:ext cx="0" cy="0"/>
          <a:chOff x="0" y="0"/>
          <a:chExt cx="0" cy="0"/>
        </a:xfrm>
      </p:grpSpPr>
      <p:sp>
        <p:nvSpPr>
          <p:cNvPr id="14" name="Title Placeholder 1"/>
          <p:cNvSpPr>
            <a:spLocks noGrp="1"/>
          </p:cNvSpPr>
          <p:nvPr>
            <p:ph type="title"/>
          </p:nvPr>
        </p:nvSpPr>
        <p:spPr bwMode="auto">
          <a:xfrm>
            <a:off x="406400" y="274642"/>
            <a:ext cx="11176000" cy="801687"/>
          </a:xfrm>
          <a:prstGeom prst="rect">
            <a:avLst/>
          </a:prstGeom>
          <a:noFill/>
          <a:ln w="9525">
            <a:noFill/>
            <a:miter lim="800000"/>
            <a:headEnd/>
            <a:tailEnd/>
          </a:ln>
        </p:spPr>
        <p:txBody>
          <a:bodyPr/>
          <a:lstStyle>
            <a:lvl1pPr>
              <a:defRPr baseline="0">
                <a:solidFill>
                  <a:schemeClr val="tx1">
                    <a:lumMod val="75000"/>
                    <a:lumOff val="25000"/>
                  </a:schemeClr>
                </a:solidFill>
              </a:defRPr>
            </a:lvl1pPr>
          </a:lstStyle>
          <a:p>
            <a:pPr lvl="0"/>
            <a:r>
              <a:rPr lang="en-US" dirty="0"/>
              <a:t>Click to edit Master title style</a:t>
            </a:r>
          </a:p>
        </p:txBody>
      </p:sp>
      <p:sp>
        <p:nvSpPr>
          <p:cNvPr id="6" name="Text Placeholder 3"/>
          <p:cNvSpPr>
            <a:spLocks noGrp="1"/>
          </p:cNvSpPr>
          <p:nvPr>
            <p:ph type="body" sz="quarter" idx="3"/>
          </p:nvPr>
        </p:nvSpPr>
        <p:spPr>
          <a:xfrm>
            <a:off x="6096000" y="1230511"/>
            <a:ext cx="5486400" cy="663266"/>
          </a:xfrm>
        </p:spPr>
        <p:txBody>
          <a:bodyPr bIns="0" anchor="b"/>
          <a:lstStyle>
            <a:lvl1pPr>
              <a:defRPr sz="1350">
                <a:solidFill>
                  <a:schemeClr val="tx1">
                    <a:lumMod val="75000"/>
                    <a:lumOff val="25000"/>
                  </a:schemeClr>
                </a:solidFill>
              </a:defRPr>
            </a:lvl1pPr>
          </a:lstStyle>
          <a:p>
            <a:pPr lvl="0"/>
            <a:r>
              <a:rPr lang="en-US" dirty="0"/>
              <a:t>Click to edit Master text styles</a:t>
            </a:r>
          </a:p>
        </p:txBody>
      </p:sp>
      <p:sp>
        <p:nvSpPr>
          <p:cNvPr id="9" name="Text Placeholder 3"/>
          <p:cNvSpPr>
            <a:spLocks noGrp="1"/>
          </p:cNvSpPr>
          <p:nvPr>
            <p:ph type="body" sz="quarter" idx="13"/>
          </p:nvPr>
        </p:nvSpPr>
        <p:spPr>
          <a:xfrm>
            <a:off x="406400" y="1230516"/>
            <a:ext cx="5486400" cy="666241"/>
          </a:xfrm>
        </p:spPr>
        <p:txBody>
          <a:bodyPr bIns="0" anchor="b"/>
          <a:lstStyle>
            <a:lvl1pPr>
              <a:defRPr sz="1350">
                <a:solidFill>
                  <a:schemeClr val="tx1">
                    <a:lumMod val="75000"/>
                    <a:lumOff val="25000"/>
                  </a:schemeClr>
                </a:solidFill>
              </a:defRPr>
            </a:lvl1pPr>
          </a:lstStyle>
          <a:p>
            <a:pPr lvl="0"/>
            <a:r>
              <a:rPr lang="en-US" dirty="0"/>
              <a:t>Click to edit Master text styles</a:t>
            </a:r>
          </a:p>
        </p:txBody>
      </p:sp>
      <p:sp>
        <p:nvSpPr>
          <p:cNvPr id="3" name="Content Placeholder 2"/>
          <p:cNvSpPr>
            <a:spLocks noGrp="1"/>
          </p:cNvSpPr>
          <p:nvPr>
            <p:ph sz="quarter" idx="15"/>
          </p:nvPr>
        </p:nvSpPr>
        <p:spPr>
          <a:xfrm>
            <a:off x="406400" y="1981200"/>
            <a:ext cx="5486400" cy="3962400"/>
          </a:xfrm>
        </p:spPr>
        <p:txBody>
          <a:bodyPr tIns="0"/>
          <a:lstStyle>
            <a:lvl1pPr>
              <a:defRPr sz="1200">
                <a:solidFill>
                  <a:schemeClr val="tx1">
                    <a:lumMod val="75000"/>
                    <a:lumOff val="25000"/>
                  </a:schemeClr>
                </a:solidFill>
              </a:defRPr>
            </a:lvl1pPr>
            <a:lvl2pPr>
              <a:defRPr sz="1200">
                <a:solidFill>
                  <a:schemeClr val="tx1">
                    <a:lumMod val="75000"/>
                    <a:lumOff val="25000"/>
                  </a:schemeClr>
                </a:solidFill>
              </a:defRPr>
            </a:lvl2pPr>
            <a:lvl3pPr>
              <a:defRPr sz="1200">
                <a:solidFill>
                  <a:schemeClr val="tx1">
                    <a:lumMod val="75000"/>
                    <a:lumOff val="25000"/>
                  </a:schemeClr>
                </a:solidFill>
              </a:defRPr>
            </a:lvl3pPr>
            <a:lvl4pPr>
              <a:defRPr sz="1200">
                <a:solidFill>
                  <a:schemeClr val="tx1">
                    <a:lumMod val="75000"/>
                    <a:lumOff val="25000"/>
                  </a:schemeClr>
                </a:solidFill>
              </a:defRPr>
            </a:lvl4pPr>
            <a:lvl5pPr>
              <a:defRPr sz="1200">
                <a:solidFill>
                  <a:schemeClr val="tx1">
                    <a:lumMod val="75000"/>
                    <a:lumOff val="2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2"/>
          <p:cNvSpPr>
            <a:spLocks noGrp="1"/>
          </p:cNvSpPr>
          <p:nvPr>
            <p:ph sz="quarter" idx="16"/>
          </p:nvPr>
        </p:nvSpPr>
        <p:spPr>
          <a:xfrm>
            <a:off x="6096000" y="1981200"/>
            <a:ext cx="5486400" cy="3962400"/>
          </a:xfrm>
        </p:spPr>
        <p:txBody>
          <a:bodyPr tIns="0"/>
          <a:lstStyle>
            <a:lvl1pPr>
              <a:defRPr sz="1200">
                <a:solidFill>
                  <a:schemeClr val="tx1">
                    <a:lumMod val="75000"/>
                    <a:lumOff val="25000"/>
                  </a:schemeClr>
                </a:solidFill>
              </a:defRPr>
            </a:lvl1pPr>
            <a:lvl2pPr>
              <a:defRPr sz="1200">
                <a:solidFill>
                  <a:schemeClr val="tx1">
                    <a:lumMod val="75000"/>
                    <a:lumOff val="25000"/>
                  </a:schemeClr>
                </a:solidFill>
              </a:defRPr>
            </a:lvl2pPr>
            <a:lvl3pPr>
              <a:defRPr sz="1200">
                <a:solidFill>
                  <a:schemeClr val="tx1">
                    <a:lumMod val="75000"/>
                    <a:lumOff val="25000"/>
                  </a:schemeClr>
                </a:solidFill>
              </a:defRPr>
            </a:lvl3pPr>
            <a:lvl4pPr>
              <a:defRPr sz="1200">
                <a:solidFill>
                  <a:schemeClr val="tx1">
                    <a:lumMod val="75000"/>
                    <a:lumOff val="25000"/>
                  </a:schemeClr>
                </a:solidFill>
              </a:defRPr>
            </a:lvl4pPr>
            <a:lvl5pPr>
              <a:defRPr sz="1200">
                <a:solidFill>
                  <a:schemeClr val="tx1">
                    <a:lumMod val="75000"/>
                    <a:lumOff val="2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5"/>
          <p:cNvSpPr>
            <a:spLocks noGrp="1"/>
          </p:cNvSpPr>
          <p:nvPr>
            <p:ph type="sldNum" sz="quarter" idx="17"/>
          </p:nvPr>
        </p:nvSpPr>
        <p:spPr/>
        <p:txBody>
          <a:bodyPr/>
          <a:lstStyle>
            <a:lvl1pPr>
              <a:defRPr/>
            </a:lvl1pPr>
          </a:lstStyle>
          <a:p>
            <a:fld id="{3B773CDB-7973-454B-9699-5CCFA043586B}" type="slidenum">
              <a:rPr lang="en-US"/>
              <a:pPr/>
              <a:t>‹#›</a:t>
            </a:fld>
            <a:endParaRPr lang="en-US" dirty="0"/>
          </a:p>
        </p:txBody>
      </p:sp>
    </p:spTree>
    <p:extLst>
      <p:ext uri="{BB962C8B-B14F-4D97-AF65-F5344CB8AC3E}">
        <p14:creationId xmlns:p14="http://schemas.microsoft.com/office/powerpoint/2010/main" val="273113735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itle - 2 Odd Sections">
    <p:spTree>
      <p:nvGrpSpPr>
        <p:cNvPr id="1" name=""/>
        <p:cNvGrpSpPr/>
        <p:nvPr/>
      </p:nvGrpSpPr>
      <p:grpSpPr>
        <a:xfrm>
          <a:off x="0" y="0"/>
          <a:ext cx="0" cy="0"/>
          <a:chOff x="0" y="0"/>
          <a:chExt cx="0" cy="0"/>
        </a:xfrm>
      </p:grpSpPr>
      <p:sp>
        <p:nvSpPr>
          <p:cNvPr id="14" name="Title Placeholder 1"/>
          <p:cNvSpPr>
            <a:spLocks noGrp="1"/>
          </p:cNvSpPr>
          <p:nvPr>
            <p:ph type="title"/>
          </p:nvPr>
        </p:nvSpPr>
        <p:spPr bwMode="auto">
          <a:xfrm>
            <a:off x="406400" y="274642"/>
            <a:ext cx="11176000" cy="806451"/>
          </a:xfrm>
          <a:prstGeom prst="rect">
            <a:avLst/>
          </a:prstGeom>
          <a:noFill/>
          <a:ln w="9525">
            <a:noFill/>
            <a:miter lim="800000"/>
            <a:headEnd/>
            <a:tailEnd/>
          </a:ln>
        </p:spPr>
        <p:txBody>
          <a:bodyPr/>
          <a:lstStyle>
            <a:lvl1pPr>
              <a:defRPr baseline="0">
                <a:solidFill>
                  <a:schemeClr val="tx1">
                    <a:lumMod val="75000"/>
                    <a:lumOff val="25000"/>
                  </a:schemeClr>
                </a:solidFill>
              </a:defRPr>
            </a:lvl1pPr>
          </a:lstStyle>
          <a:p>
            <a:pPr lvl="0"/>
            <a:r>
              <a:rPr lang="en-US" dirty="0"/>
              <a:t>Click to edit Master title style</a:t>
            </a:r>
          </a:p>
        </p:txBody>
      </p:sp>
      <p:sp>
        <p:nvSpPr>
          <p:cNvPr id="3" name="Content Placeholder 2"/>
          <p:cNvSpPr>
            <a:spLocks noGrp="1"/>
          </p:cNvSpPr>
          <p:nvPr>
            <p:ph sz="quarter" idx="15"/>
          </p:nvPr>
        </p:nvSpPr>
        <p:spPr>
          <a:xfrm>
            <a:off x="406403" y="1225550"/>
            <a:ext cx="3594100" cy="4718050"/>
          </a:xfrm>
        </p:spPr>
        <p:txBody>
          <a:bodyPr/>
          <a:lstStyle>
            <a:lvl1pPr>
              <a:defRPr sz="1200">
                <a:solidFill>
                  <a:schemeClr val="tx1">
                    <a:lumMod val="75000"/>
                    <a:lumOff val="25000"/>
                  </a:schemeClr>
                </a:solidFill>
              </a:defRPr>
            </a:lvl1pPr>
            <a:lvl2pPr>
              <a:defRPr sz="1200">
                <a:solidFill>
                  <a:schemeClr val="tx1">
                    <a:lumMod val="75000"/>
                    <a:lumOff val="25000"/>
                  </a:schemeClr>
                </a:solidFill>
              </a:defRPr>
            </a:lvl2pPr>
            <a:lvl3pPr>
              <a:defRPr sz="1200">
                <a:solidFill>
                  <a:schemeClr val="tx1">
                    <a:lumMod val="75000"/>
                    <a:lumOff val="25000"/>
                  </a:schemeClr>
                </a:solidFill>
              </a:defRPr>
            </a:lvl3pPr>
            <a:lvl4pPr>
              <a:defRPr sz="1200">
                <a:solidFill>
                  <a:schemeClr val="tx1">
                    <a:lumMod val="75000"/>
                    <a:lumOff val="25000"/>
                  </a:schemeClr>
                </a:solidFill>
              </a:defRPr>
            </a:lvl4pPr>
            <a:lvl5pPr>
              <a:defRPr sz="1200">
                <a:solidFill>
                  <a:schemeClr val="tx1">
                    <a:lumMod val="75000"/>
                    <a:lumOff val="2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2"/>
          <p:cNvSpPr>
            <a:spLocks noGrp="1"/>
          </p:cNvSpPr>
          <p:nvPr>
            <p:ph sz="quarter" idx="16"/>
          </p:nvPr>
        </p:nvSpPr>
        <p:spPr>
          <a:xfrm>
            <a:off x="4127503" y="1225550"/>
            <a:ext cx="7454900" cy="4718050"/>
          </a:xfrm>
        </p:spPr>
        <p:txBody>
          <a:bodyPr/>
          <a:lstStyle>
            <a:lvl1pPr>
              <a:defRPr sz="1200">
                <a:solidFill>
                  <a:schemeClr val="tx1">
                    <a:lumMod val="75000"/>
                    <a:lumOff val="25000"/>
                  </a:schemeClr>
                </a:solidFill>
              </a:defRPr>
            </a:lvl1pPr>
            <a:lvl2pPr>
              <a:defRPr sz="1200">
                <a:solidFill>
                  <a:schemeClr val="tx1">
                    <a:lumMod val="75000"/>
                    <a:lumOff val="25000"/>
                  </a:schemeClr>
                </a:solidFill>
              </a:defRPr>
            </a:lvl2pPr>
            <a:lvl3pPr>
              <a:defRPr sz="1200">
                <a:solidFill>
                  <a:schemeClr val="tx1">
                    <a:lumMod val="75000"/>
                    <a:lumOff val="25000"/>
                  </a:schemeClr>
                </a:solidFill>
              </a:defRPr>
            </a:lvl3pPr>
            <a:lvl4pPr>
              <a:defRPr sz="1200">
                <a:solidFill>
                  <a:schemeClr val="tx1">
                    <a:lumMod val="75000"/>
                    <a:lumOff val="25000"/>
                  </a:schemeClr>
                </a:solidFill>
              </a:defRPr>
            </a:lvl4pPr>
            <a:lvl5pPr>
              <a:defRPr sz="1200">
                <a:solidFill>
                  <a:schemeClr val="tx1">
                    <a:lumMod val="75000"/>
                    <a:lumOff val="2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5"/>
          <p:cNvSpPr>
            <a:spLocks noGrp="1"/>
          </p:cNvSpPr>
          <p:nvPr>
            <p:ph type="sldNum" sz="quarter" idx="17"/>
          </p:nvPr>
        </p:nvSpPr>
        <p:spPr/>
        <p:txBody>
          <a:bodyPr/>
          <a:lstStyle>
            <a:lvl1pPr>
              <a:defRPr/>
            </a:lvl1pPr>
          </a:lstStyle>
          <a:p>
            <a:fld id="{3B773CDB-7973-454B-9699-5CCFA043586B}" type="slidenum">
              <a:rPr lang="en-US"/>
              <a:pPr/>
              <a:t>‹#›</a:t>
            </a:fld>
            <a:endParaRPr lang="en-US" dirty="0"/>
          </a:p>
        </p:txBody>
      </p:sp>
    </p:spTree>
    <p:extLst>
      <p:ext uri="{BB962C8B-B14F-4D97-AF65-F5344CB8AC3E}">
        <p14:creationId xmlns:p14="http://schemas.microsoft.com/office/powerpoint/2010/main" val="395697004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itle - Quad-Chart">
    <p:spTree>
      <p:nvGrpSpPr>
        <p:cNvPr id="1" name=""/>
        <p:cNvGrpSpPr/>
        <p:nvPr/>
      </p:nvGrpSpPr>
      <p:grpSpPr>
        <a:xfrm>
          <a:off x="0" y="0"/>
          <a:ext cx="0" cy="0"/>
          <a:chOff x="0" y="0"/>
          <a:chExt cx="0" cy="0"/>
        </a:xfrm>
      </p:grpSpPr>
      <p:sp>
        <p:nvSpPr>
          <p:cNvPr id="14" name="Title Placeholder 1"/>
          <p:cNvSpPr>
            <a:spLocks noGrp="1"/>
          </p:cNvSpPr>
          <p:nvPr>
            <p:ph type="title"/>
          </p:nvPr>
        </p:nvSpPr>
        <p:spPr bwMode="auto">
          <a:xfrm>
            <a:off x="406400" y="274642"/>
            <a:ext cx="11176000" cy="806451"/>
          </a:xfrm>
          <a:prstGeom prst="rect">
            <a:avLst/>
          </a:prstGeom>
          <a:noFill/>
          <a:ln w="9525">
            <a:noFill/>
            <a:miter lim="800000"/>
            <a:headEnd/>
            <a:tailEnd/>
          </a:ln>
        </p:spPr>
        <p:txBody>
          <a:bodyPr/>
          <a:lstStyle>
            <a:lvl1pPr>
              <a:defRPr baseline="0">
                <a:solidFill>
                  <a:schemeClr val="tx1">
                    <a:lumMod val="75000"/>
                    <a:lumOff val="25000"/>
                  </a:schemeClr>
                </a:solidFill>
              </a:defRPr>
            </a:lvl1pPr>
          </a:lstStyle>
          <a:p>
            <a:pPr lvl="0"/>
            <a:r>
              <a:rPr lang="en-US" dirty="0"/>
              <a:t>Click to edit Master title style</a:t>
            </a:r>
          </a:p>
        </p:txBody>
      </p:sp>
      <p:sp>
        <p:nvSpPr>
          <p:cNvPr id="3" name="Content Placeholder 2"/>
          <p:cNvSpPr>
            <a:spLocks noGrp="1"/>
          </p:cNvSpPr>
          <p:nvPr>
            <p:ph sz="quarter" idx="15"/>
          </p:nvPr>
        </p:nvSpPr>
        <p:spPr>
          <a:xfrm>
            <a:off x="406400" y="1225550"/>
            <a:ext cx="5486400" cy="2286000"/>
          </a:xfrm>
        </p:spPr>
        <p:txBody>
          <a:bodyPr/>
          <a:lstStyle>
            <a:lvl1pPr>
              <a:defRPr sz="1200">
                <a:solidFill>
                  <a:schemeClr val="tx1">
                    <a:lumMod val="75000"/>
                    <a:lumOff val="25000"/>
                  </a:schemeClr>
                </a:solidFill>
              </a:defRPr>
            </a:lvl1pPr>
            <a:lvl2pPr>
              <a:defRPr sz="1200">
                <a:solidFill>
                  <a:schemeClr val="tx1">
                    <a:lumMod val="75000"/>
                    <a:lumOff val="25000"/>
                  </a:schemeClr>
                </a:solidFill>
              </a:defRPr>
            </a:lvl2pPr>
            <a:lvl3pPr>
              <a:defRPr sz="1200">
                <a:solidFill>
                  <a:schemeClr val="tx1">
                    <a:lumMod val="75000"/>
                    <a:lumOff val="25000"/>
                  </a:schemeClr>
                </a:solidFill>
              </a:defRPr>
            </a:lvl3pPr>
            <a:lvl4pPr>
              <a:defRPr sz="1200">
                <a:solidFill>
                  <a:schemeClr val="tx1">
                    <a:lumMod val="75000"/>
                    <a:lumOff val="25000"/>
                  </a:schemeClr>
                </a:solidFill>
              </a:defRPr>
            </a:lvl4pPr>
            <a:lvl5pPr>
              <a:defRPr sz="1200">
                <a:solidFill>
                  <a:schemeClr val="tx1">
                    <a:lumMod val="75000"/>
                    <a:lumOff val="2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2"/>
          <p:cNvSpPr>
            <a:spLocks noGrp="1"/>
          </p:cNvSpPr>
          <p:nvPr>
            <p:ph sz="quarter" idx="16"/>
          </p:nvPr>
        </p:nvSpPr>
        <p:spPr>
          <a:xfrm>
            <a:off x="6096000" y="1225550"/>
            <a:ext cx="5486400" cy="2286000"/>
          </a:xfrm>
        </p:spPr>
        <p:txBody>
          <a:bodyPr/>
          <a:lstStyle>
            <a:lvl1pPr>
              <a:defRPr sz="1200">
                <a:solidFill>
                  <a:schemeClr val="tx1">
                    <a:lumMod val="75000"/>
                    <a:lumOff val="25000"/>
                  </a:schemeClr>
                </a:solidFill>
              </a:defRPr>
            </a:lvl1pPr>
            <a:lvl2pPr>
              <a:defRPr sz="1200">
                <a:solidFill>
                  <a:schemeClr val="tx1">
                    <a:lumMod val="75000"/>
                    <a:lumOff val="25000"/>
                  </a:schemeClr>
                </a:solidFill>
              </a:defRPr>
            </a:lvl2pPr>
            <a:lvl3pPr>
              <a:defRPr sz="1200">
                <a:solidFill>
                  <a:schemeClr val="tx1">
                    <a:lumMod val="75000"/>
                    <a:lumOff val="25000"/>
                  </a:schemeClr>
                </a:solidFill>
              </a:defRPr>
            </a:lvl3pPr>
            <a:lvl4pPr>
              <a:defRPr sz="1200">
                <a:solidFill>
                  <a:schemeClr val="tx1">
                    <a:lumMod val="75000"/>
                    <a:lumOff val="25000"/>
                  </a:schemeClr>
                </a:solidFill>
              </a:defRPr>
            </a:lvl4pPr>
            <a:lvl5pPr>
              <a:defRPr sz="1200">
                <a:solidFill>
                  <a:schemeClr val="tx1">
                    <a:lumMod val="75000"/>
                    <a:lumOff val="2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5"/>
          <p:cNvSpPr>
            <a:spLocks noGrp="1"/>
          </p:cNvSpPr>
          <p:nvPr>
            <p:ph type="sldNum" sz="quarter" idx="17"/>
          </p:nvPr>
        </p:nvSpPr>
        <p:spPr/>
        <p:txBody>
          <a:bodyPr/>
          <a:lstStyle>
            <a:lvl1pPr>
              <a:defRPr/>
            </a:lvl1pPr>
          </a:lstStyle>
          <a:p>
            <a:fld id="{3B773CDB-7973-454B-9699-5CCFA043586B}" type="slidenum">
              <a:rPr lang="en-US"/>
              <a:pPr/>
              <a:t>‹#›</a:t>
            </a:fld>
            <a:endParaRPr lang="en-US" dirty="0"/>
          </a:p>
        </p:txBody>
      </p:sp>
      <p:sp>
        <p:nvSpPr>
          <p:cNvPr id="6" name="Content Placeholder 2"/>
          <p:cNvSpPr>
            <a:spLocks noGrp="1"/>
          </p:cNvSpPr>
          <p:nvPr>
            <p:ph sz="quarter" idx="18"/>
          </p:nvPr>
        </p:nvSpPr>
        <p:spPr>
          <a:xfrm>
            <a:off x="406400" y="3597275"/>
            <a:ext cx="5486400" cy="2286000"/>
          </a:xfrm>
        </p:spPr>
        <p:txBody>
          <a:bodyPr/>
          <a:lstStyle>
            <a:lvl1pPr>
              <a:defRPr sz="1200">
                <a:solidFill>
                  <a:schemeClr val="tx1">
                    <a:lumMod val="75000"/>
                    <a:lumOff val="25000"/>
                  </a:schemeClr>
                </a:solidFill>
              </a:defRPr>
            </a:lvl1pPr>
            <a:lvl2pPr>
              <a:defRPr sz="1200">
                <a:solidFill>
                  <a:schemeClr val="tx1">
                    <a:lumMod val="75000"/>
                    <a:lumOff val="25000"/>
                  </a:schemeClr>
                </a:solidFill>
              </a:defRPr>
            </a:lvl2pPr>
            <a:lvl3pPr>
              <a:defRPr sz="1200">
                <a:solidFill>
                  <a:schemeClr val="tx1">
                    <a:lumMod val="75000"/>
                    <a:lumOff val="25000"/>
                  </a:schemeClr>
                </a:solidFill>
              </a:defRPr>
            </a:lvl3pPr>
            <a:lvl4pPr>
              <a:defRPr sz="1200">
                <a:solidFill>
                  <a:schemeClr val="tx1">
                    <a:lumMod val="75000"/>
                    <a:lumOff val="25000"/>
                  </a:schemeClr>
                </a:solidFill>
              </a:defRPr>
            </a:lvl4pPr>
            <a:lvl5pPr>
              <a:defRPr sz="1200">
                <a:solidFill>
                  <a:schemeClr val="tx1">
                    <a:lumMod val="75000"/>
                    <a:lumOff val="2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2"/>
          <p:cNvSpPr>
            <a:spLocks noGrp="1"/>
          </p:cNvSpPr>
          <p:nvPr>
            <p:ph sz="quarter" idx="19"/>
          </p:nvPr>
        </p:nvSpPr>
        <p:spPr>
          <a:xfrm>
            <a:off x="6096000" y="3597275"/>
            <a:ext cx="5486400" cy="2286000"/>
          </a:xfrm>
        </p:spPr>
        <p:txBody>
          <a:bodyPr/>
          <a:lstStyle>
            <a:lvl1pPr>
              <a:defRPr sz="1200">
                <a:solidFill>
                  <a:schemeClr val="tx1">
                    <a:lumMod val="75000"/>
                    <a:lumOff val="25000"/>
                  </a:schemeClr>
                </a:solidFill>
              </a:defRPr>
            </a:lvl1pPr>
            <a:lvl2pPr>
              <a:defRPr sz="1200">
                <a:solidFill>
                  <a:schemeClr val="tx1">
                    <a:lumMod val="75000"/>
                    <a:lumOff val="25000"/>
                  </a:schemeClr>
                </a:solidFill>
              </a:defRPr>
            </a:lvl2pPr>
            <a:lvl3pPr>
              <a:defRPr sz="1200">
                <a:solidFill>
                  <a:schemeClr val="tx1">
                    <a:lumMod val="75000"/>
                    <a:lumOff val="25000"/>
                  </a:schemeClr>
                </a:solidFill>
              </a:defRPr>
            </a:lvl3pPr>
            <a:lvl4pPr>
              <a:defRPr sz="1200">
                <a:solidFill>
                  <a:schemeClr val="tx1">
                    <a:lumMod val="75000"/>
                    <a:lumOff val="25000"/>
                  </a:schemeClr>
                </a:solidFill>
              </a:defRPr>
            </a:lvl4pPr>
            <a:lvl5pPr>
              <a:defRPr sz="1200">
                <a:solidFill>
                  <a:schemeClr val="tx1">
                    <a:lumMod val="75000"/>
                    <a:lumOff val="2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4" name="Straight Connector 3"/>
          <p:cNvCxnSpPr/>
          <p:nvPr userDrawn="1"/>
        </p:nvCxnSpPr>
        <p:spPr>
          <a:xfrm>
            <a:off x="406400" y="3549650"/>
            <a:ext cx="11176000" cy="0"/>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5990527" y="1225554"/>
            <a:ext cx="0" cy="4657725"/>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4441313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Short Title - Sub-Head 2 Sections">
    <p:spTree>
      <p:nvGrpSpPr>
        <p:cNvPr id="1" name=""/>
        <p:cNvGrpSpPr/>
        <p:nvPr/>
      </p:nvGrpSpPr>
      <p:grpSpPr>
        <a:xfrm>
          <a:off x="0" y="0"/>
          <a:ext cx="0" cy="0"/>
          <a:chOff x="0" y="0"/>
          <a:chExt cx="0" cy="0"/>
        </a:xfrm>
      </p:grpSpPr>
      <p:sp>
        <p:nvSpPr>
          <p:cNvPr id="14" name="Title Placeholder 1"/>
          <p:cNvSpPr>
            <a:spLocks noGrp="1"/>
          </p:cNvSpPr>
          <p:nvPr>
            <p:ph type="title"/>
          </p:nvPr>
        </p:nvSpPr>
        <p:spPr bwMode="auto">
          <a:xfrm>
            <a:off x="406400" y="274638"/>
            <a:ext cx="11176000" cy="538162"/>
          </a:xfrm>
          <a:prstGeom prst="rect">
            <a:avLst/>
          </a:prstGeom>
          <a:noFill/>
          <a:ln w="9525">
            <a:noFill/>
            <a:miter lim="800000"/>
            <a:headEnd/>
            <a:tailEnd/>
          </a:ln>
        </p:spPr>
        <p:txBody>
          <a:bodyPr/>
          <a:lstStyle>
            <a:lvl1pPr>
              <a:defRPr baseline="0">
                <a:solidFill>
                  <a:schemeClr val="tx1">
                    <a:lumMod val="75000"/>
                    <a:lumOff val="25000"/>
                  </a:schemeClr>
                </a:solidFill>
              </a:defRPr>
            </a:lvl1pPr>
          </a:lstStyle>
          <a:p>
            <a:pPr lvl="0"/>
            <a:r>
              <a:rPr lang="en-US" dirty="0"/>
              <a:t>Click to edit Master title style</a:t>
            </a:r>
          </a:p>
        </p:txBody>
      </p:sp>
      <p:sp>
        <p:nvSpPr>
          <p:cNvPr id="5" name="Slide Number Placeholder 5"/>
          <p:cNvSpPr>
            <a:spLocks noGrp="1"/>
          </p:cNvSpPr>
          <p:nvPr>
            <p:ph type="sldNum" sz="quarter" idx="11"/>
          </p:nvPr>
        </p:nvSpPr>
        <p:spPr/>
        <p:txBody>
          <a:bodyPr/>
          <a:lstStyle>
            <a:lvl1pPr>
              <a:defRPr/>
            </a:lvl1pPr>
          </a:lstStyle>
          <a:p>
            <a:fld id="{9A257827-C34C-4251-B995-96C9C233CCC8}" type="slidenum">
              <a:rPr lang="en-US"/>
              <a:pPr/>
              <a:t>‹#›</a:t>
            </a:fld>
            <a:endParaRPr lang="en-US" dirty="0"/>
          </a:p>
        </p:txBody>
      </p:sp>
      <p:sp>
        <p:nvSpPr>
          <p:cNvPr id="6" name="Text Placeholder 3"/>
          <p:cNvSpPr>
            <a:spLocks noGrp="1"/>
          </p:cNvSpPr>
          <p:nvPr>
            <p:ph type="body" sz="quarter" idx="3"/>
          </p:nvPr>
        </p:nvSpPr>
        <p:spPr>
          <a:xfrm>
            <a:off x="6096000" y="942975"/>
            <a:ext cx="5486400" cy="663266"/>
          </a:xfrm>
        </p:spPr>
        <p:txBody>
          <a:bodyPr bIns="0" anchor="b"/>
          <a:lstStyle>
            <a:lvl1pPr>
              <a:defRPr sz="1350">
                <a:solidFill>
                  <a:schemeClr val="tx1">
                    <a:lumMod val="75000"/>
                    <a:lumOff val="25000"/>
                  </a:schemeClr>
                </a:solidFill>
              </a:defRPr>
            </a:lvl1pPr>
          </a:lstStyle>
          <a:p>
            <a:pPr lvl="0"/>
            <a:r>
              <a:rPr lang="en-US" dirty="0"/>
              <a:t>Click to edit Master text styles</a:t>
            </a:r>
          </a:p>
        </p:txBody>
      </p:sp>
      <p:sp>
        <p:nvSpPr>
          <p:cNvPr id="7" name="Text Placeholder 3"/>
          <p:cNvSpPr>
            <a:spLocks noGrp="1"/>
          </p:cNvSpPr>
          <p:nvPr>
            <p:ph type="body" sz="quarter" idx="13"/>
          </p:nvPr>
        </p:nvSpPr>
        <p:spPr>
          <a:xfrm>
            <a:off x="406400" y="942980"/>
            <a:ext cx="5486400" cy="666241"/>
          </a:xfrm>
        </p:spPr>
        <p:txBody>
          <a:bodyPr bIns="0" anchor="b"/>
          <a:lstStyle>
            <a:lvl1pPr>
              <a:defRPr sz="1350">
                <a:solidFill>
                  <a:schemeClr val="tx1">
                    <a:lumMod val="75000"/>
                    <a:lumOff val="25000"/>
                  </a:schemeClr>
                </a:solidFill>
              </a:defRPr>
            </a:lvl1pPr>
          </a:lstStyle>
          <a:p>
            <a:pPr lvl="0"/>
            <a:r>
              <a:rPr lang="en-US" dirty="0"/>
              <a:t>Click to edit Master text styles</a:t>
            </a:r>
          </a:p>
        </p:txBody>
      </p:sp>
      <p:sp>
        <p:nvSpPr>
          <p:cNvPr id="8" name="Content Placeholder 2"/>
          <p:cNvSpPr>
            <a:spLocks noGrp="1"/>
          </p:cNvSpPr>
          <p:nvPr>
            <p:ph sz="quarter" idx="15"/>
          </p:nvPr>
        </p:nvSpPr>
        <p:spPr>
          <a:xfrm>
            <a:off x="406400" y="1693664"/>
            <a:ext cx="5486400" cy="4230886"/>
          </a:xfrm>
        </p:spPr>
        <p:txBody>
          <a:bodyPr tIns="0"/>
          <a:lstStyle>
            <a:lvl1pPr>
              <a:defRPr sz="1200">
                <a:solidFill>
                  <a:schemeClr val="tx1">
                    <a:lumMod val="75000"/>
                    <a:lumOff val="25000"/>
                  </a:schemeClr>
                </a:solidFill>
              </a:defRPr>
            </a:lvl1pPr>
            <a:lvl2pPr>
              <a:defRPr sz="1200">
                <a:solidFill>
                  <a:schemeClr val="tx1">
                    <a:lumMod val="75000"/>
                    <a:lumOff val="25000"/>
                  </a:schemeClr>
                </a:solidFill>
              </a:defRPr>
            </a:lvl2pPr>
            <a:lvl3pPr>
              <a:defRPr sz="1200">
                <a:solidFill>
                  <a:schemeClr val="tx1">
                    <a:lumMod val="75000"/>
                    <a:lumOff val="25000"/>
                  </a:schemeClr>
                </a:solidFill>
              </a:defRPr>
            </a:lvl3pPr>
            <a:lvl4pPr>
              <a:defRPr sz="1200">
                <a:solidFill>
                  <a:schemeClr val="tx1">
                    <a:lumMod val="75000"/>
                    <a:lumOff val="25000"/>
                  </a:schemeClr>
                </a:solidFill>
              </a:defRPr>
            </a:lvl4pPr>
            <a:lvl5pPr>
              <a:defRPr sz="1200">
                <a:solidFill>
                  <a:schemeClr val="tx1">
                    <a:lumMod val="75000"/>
                    <a:lumOff val="2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2"/>
          <p:cNvSpPr>
            <a:spLocks noGrp="1"/>
          </p:cNvSpPr>
          <p:nvPr>
            <p:ph sz="quarter" idx="16"/>
          </p:nvPr>
        </p:nvSpPr>
        <p:spPr>
          <a:xfrm>
            <a:off x="6096000" y="1693664"/>
            <a:ext cx="5486400" cy="4230886"/>
          </a:xfrm>
        </p:spPr>
        <p:txBody>
          <a:bodyPr tIns="0"/>
          <a:lstStyle>
            <a:lvl1pPr>
              <a:defRPr sz="1200">
                <a:solidFill>
                  <a:schemeClr val="tx1">
                    <a:lumMod val="75000"/>
                    <a:lumOff val="25000"/>
                  </a:schemeClr>
                </a:solidFill>
              </a:defRPr>
            </a:lvl1pPr>
            <a:lvl2pPr>
              <a:defRPr sz="1200">
                <a:solidFill>
                  <a:schemeClr val="tx1">
                    <a:lumMod val="75000"/>
                    <a:lumOff val="25000"/>
                  </a:schemeClr>
                </a:solidFill>
              </a:defRPr>
            </a:lvl2pPr>
            <a:lvl3pPr>
              <a:defRPr sz="1200">
                <a:solidFill>
                  <a:schemeClr val="tx1">
                    <a:lumMod val="75000"/>
                    <a:lumOff val="25000"/>
                  </a:schemeClr>
                </a:solidFill>
              </a:defRPr>
            </a:lvl3pPr>
            <a:lvl4pPr>
              <a:defRPr sz="1200">
                <a:solidFill>
                  <a:schemeClr val="tx1">
                    <a:lumMod val="75000"/>
                    <a:lumOff val="25000"/>
                  </a:schemeClr>
                </a:solidFill>
              </a:defRPr>
            </a:lvl4pPr>
            <a:lvl5pPr>
              <a:defRPr sz="1200">
                <a:solidFill>
                  <a:schemeClr val="tx1">
                    <a:lumMod val="75000"/>
                    <a:lumOff val="2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223557139"/>
      </p:ext>
    </p:extLst>
  </p:cSld>
  <p:clrMapOvr>
    <a:masterClrMapping/>
  </p:clrMapOvr>
  <p:extLst>
    <p:ext uri="{DCECCB84-F9BA-43D5-87BE-67443E8EF086}">
      <p15:sldGuideLst xmlns:p15="http://schemas.microsoft.com/office/powerpoint/2012/main">
        <p15:guide id="1" orient="horz" pos="594">
          <p15:clr>
            <a:srgbClr val="FBAE40"/>
          </p15:clr>
        </p15:guide>
        <p15:guide id="2" orient="horz" pos="516">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a:prstGeom prst="rect">
            <a:avLst/>
          </a:prstGeom>
        </p:spPr>
        <p:txBody>
          <a:bodyPr/>
          <a:lstStyle/>
          <a:p>
            <a:r>
              <a:rPr lang="en-US" dirty="0"/>
              <a:t>Click to edit Master title style</a:t>
            </a:r>
          </a:p>
        </p:txBody>
      </p:sp>
      <p:sp>
        <p:nvSpPr>
          <p:cNvPr id="3" name="Subtitle 2"/>
          <p:cNvSpPr>
            <a:spLocks noGrp="1"/>
          </p:cNvSpPr>
          <p:nvPr>
            <p:ph type="subTitle" idx="1"/>
          </p:nvPr>
        </p:nvSpPr>
        <p:spPr>
          <a:xfrm>
            <a:off x="1828800" y="3886200"/>
            <a:ext cx="85344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a:t>Click to edit Master subtitle style</a:t>
            </a:r>
          </a:p>
        </p:txBody>
      </p:sp>
    </p:spTree>
    <p:extLst>
      <p:ext uri="{BB962C8B-B14F-4D97-AF65-F5344CB8AC3E}">
        <p14:creationId xmlns:p14="http://schemas.microsoft.com/office/powerpoint/2010/main" val="58033278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8604" y="770592"/>
            <a:ext cx="12090400" cy="1143000"/>
          </a:xfrm>
          <a:prstGeom prst="rect">
            <a:avLst/>
          </a:prstGeom>
        </p:spPr>
        <p:txBody>
          <a:bodyPr anchor="t"/>
          <a:lstStyle/>
          <a:p>
            <a:r>
              <a:rPr lang="en-US" dirty="0"/>
              <a:t>Click to edit Master title style</a:t>
            </a:r>
          </a:p>
        </p:txBody>
      </p:sp>
      <p:sp>
        <p:nvSpPr>
          <p:cNvPr id="3" name="Content Placeholder 2"/>
          <p:cNvSpPr>
            <a:spLocks noGrp="1"/>
          </p:cNvSpPr>
          <p:nvPr>
            <p:ph idx="1"/>
          </p:nvPr>
        </p:nvSpPr>
        <p:spPr>
          <a:xfrm>
            <a:off x="609600" y="1600201"/>
            <a:ext cx="109728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3353253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a:prstGeom prst="rect">
            <a:avLst/>
          </a:prstGeo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51704711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1600" y="152400"/>
            <a:ext cx="8432800" cy="1143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8442367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1544140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0" y="746982"/>
            <a:ext cx="11988800" cy="1143000"/>
          </a:xfrm>
          <a:prstGeom prst="rect">
            <a:avLst/>
          </a:prstGeom>
        </p:spPr>
        <p:txBody>
          <a:bodyPr anchor="t"/>
          <a:lstStyle/>
          <a:p>
            <a:r>
              <a:rPr lang="en-US" dirty="0"/>
              <a:t>Click to edit Master title style</a:t>
            </a:r>
          </a:p>
        </p:txBody>
      </p:sp>
    </p:spTree>
    <p:extLst>
      <p:ext uri="{BB962C8B-B14F-4D97-AF65-F5344CB8AC3E}">
        <p14:creationId xmlns:p14="http://schemas.microsoft.com/office/powerpoint/2010/main" val="10999724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7700D1-73AD-4403-9817-107305ADF9B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41D3F52-4772-4810-9306-0EDFF87E8CA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3EFA2B7-7D82-4809-8F32-38887E38DA1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291605F-645C-4658-B60D-972EFCBE021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ADC7154-FBFA-4A81-9E0A-76C9358CF0A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4BFCB1C-5E03-4886-B9D5-3DD32BA7F65F}"/>
              </a:ext>
            </a:extLst>
          </p:cNvPr>
          <p:cNvSpPr>
            <a:spLocks noGrp="1"/>
          </p:cNvSpPr>
          <p:nvPr>
            <p:ph type="dt" sz="half" idx="10"/>
          </p:nvPr>
        </p:nvSpPr>
        <p:spPr/>
        <p:txBody>
          <a:bodyPr/>
          <a:lstStyle/>
          <a:p>
            <a:fld id="{E9DA5A8D-FA84-441D-A03C-224F9842353C}" type="datetimeFigureOut">
              <a:rPr lang="en-US" smtClean="0"/>
              <a:t>8/29/2026</a:t>
            </a:fld>
            <a:endParaRPr lang="en-US"/>
          </a:p>
        </p:txBody>
      </p:sp>
      <p:sp>
        <p:nvSpPr>
          <p:cNvPr id="8" name="Footer Placeholder 7">
            <a:extLst>
              <a:ext uri="{FF2B5EF4-FFF2-40B4-BE49-F238E27FC236}">
                <a16:creationId xmlns:a16="http://schemas.microsoft.com/office/drawing/2014/main" id="{65BDF21B-DF3B-48E8-BE0D-0318B830179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4569BCB-1DC1-46F1-8DAD-17815FFBBC47}"/>
              </a:ext>
            </a:extLst>
          </p:cNvPr>
          <p:cNvSpPr>
            <a:spLocks noGrp="1"/>
          </p:cNvSpPr>
          <p:nvPr>
            <p:ph type="sldNum" sz="quarter" idx="12"/>
          </p:nvPr>
        </p:nvSpPr>
        <p:spPr/>
        <p:txBody>
          <a:bodyPr/>
          <a:lstStyle/>
          <a:p>
            <a:fld id="{98D2A86C-CD1A-4E0E-B872-BBC38DA3248E}" type="slidenum">
              <a:rPr lang="en-US" smtClean="0"/>
              <a:t>‹#›</a:t>
            </a:fld>
            <a:endParaRPr lang="en-US"/>
          </a:p>
        </p:txBody>
      </p:sp>
    </p:spTree>
    <p:extLst>
      <p:ext uri="{BB962C8B-B14F-4D97-AF65-F5344CB8AC3E}">
        <p14:creationId xmlns:p14="http://schemas.microsoft.com/office/powerpoint/2010/main" val="95236198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90562151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a:prstGeom prst="rect">
            <a:avLst/>
          </a:prstGeo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52088476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a:prstGeom prst="rect">
            <a:avLst/>
          </a:prstGeo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1863692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01600" y="152400"/>
            <a:ext cx="8432800" cy="114300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609600" y="1600201"/>
            <a:ext cx="109728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6076740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grpSp>
        <p:nvGrpSpPr>
          <p:cNvPr id="5" name="Group 32"/>
          <p:cNvGrpSpPr>
            <a:grpSpLocks noChangeAspect="1"/>
          </p:cNvGrpSpPr>
          <p:nvPr userDrawn="1"/>
        </p:nvGrpSpPr>
        <p:grpSpPr bwMode="auto">
          <a:xfrm>
            <a:off x="0" y="0"/>
            <a:ext cx="12192000" cy="827088"/>
            <a:chOff x="35171549" y="0"/>
            <a:chExt cx="15992945" cy="1446981"/>
          </a:xfrm>
        </p:grpSpPr>
        <p:pic>
          <p:nvPicPr>
            <p:cNvPr id="6" name="Picture 3" descr="CZMIL Header"/>
            <p:cNvPicPr>
              <a:picLocks noChangeAspect="1" noChangeArrowheads="1"/>
            </p:cNvPicPr>
            <p:nvPr userDrawn="1"/>
          </p:nvPicPr>
          <p:blipFill>
            <a:blip r:embed="rId2" cstate="email">
              <a:clrChange>
                <a:clrFrom>
                  <a:srgbClr val="BCBAA3"/>
                </a:clrFrom>
                <a:clrTo>
                  <a:srgbClr val="BCBAA3">
                    <a:alpha val="0"/>
                  </a:srgbClr>
                </a:clrTo>
              </a:clrChange>
            </a:blip>
            <a:srcRect/>
            <a:stretch>
              <a:fillRect/>
            </a:stretch>
          </p:blipFill>
          <p:spPr bwMode="auto">
            <a:xfrm>
              <a:off x="35171549" y="0"/>
              <a:ext cx="15992945" cy="1425562"/>
            </a:xfrm>
            <a:prstGeom prst="rect">
              <a:avLst/>
            </a:prstGeom>
            <a:noFill/>
            <a:ln w="9525">
              <a:noFill/>
              <a:miter lim="800000"/>
              <a:headEnd/>
              <a:tailEnd/>
            </a:ln>
          </p:spPr>
        </p:pic>
        <p:sp>
          <p:nvSpPr>
            <p:cNvPr id="7" name="Title 15"/>
            <p:cNvSpPr txBox="1">
              <a:spLocks/>
            </p:cNvSpPr>
            <p:nvPr userDrawn="1"/>
          </p:nvSpPr>
          <p:spPr>
            <a:xfrm>
              <a:off x="39208657" y="0"/>
              <a:ext cx="11955837" cy="1446981"/>
            </a:xfrm>
            <a:prstGeom prst="rect">
              <a:avLst/>
            </a:prstGeom>
          </p:spPr>
          <p:txBody>
            <a:bodyPr anchor="b">
              <a:normAutofit/>
            </a:bodyPr>
            <a:lstStyle/>
            <a:p>
              <a:pPr algn="ctr" defTabSz="3657600">
                <a:spcBef>
                  <a:spcPct val="0"/>
                </a:spcBef>
                <a:defRPr/>
              </a:pPr>
              <a:r>
                <a:rPr lang="en-US" sz="2800" dirty="0">
                  <a:solidFill>
                    <a:srgbClr val="000000"/>
                  </a:solidFill>
                  <a:latin typeface="Helvetica Narrow" pitchFamily="34" charset="0"/>
                </a:rPr>
                <a:t>Coastal Zone Mapping and Imaging Lidar</a:t>
              </a:r>
            </a:p>
          </p:txBody>
        </p:sp>
      </p:grpSp>
      <p:sp>
        <p:nvSpPr>
          <p:cNvPr id="2" name="Title 1"/>
          <p:cNvSpPr>
            <a:spLocks noGrp="1"/>
          </p:cNvSpPr>
          <p:nvPr>
            <p:ph type="title"/>
          </p:nvPr>
        </p:nvSpPr>
        <p:spPr>
          <a:xfrm>
            <a:off x="101600" y="838200"/>
            <a:ext cx="12090400" cy="457200"/>
          </a:xfrm>
        </p:spPr>
        <p:txBody>
          <a:bodyPr>
            <a:normAutofit/>
          </a:bodyPr>
          <a:lstStyle>
            <a:lvl1pPr algn="l">
              <a:defRPr/>
            </a:lvl1pPr>
          </a:lstStyle>
          <a:p>
            <a:r>
              <a:rPr lang="en-US" dirty="0"/>
              <a:t>Click to edit Master title style</a:t>
            </a:r>
          </a:p>
        </p:txBody>
      </p:sp>
      <p:sp>
        <p:nvSpPr>
          <p:cNvPr id="3" name="Content Placeholder 2"/>
          <p:cNvSpPr>
            <a:spLocks noGrp="1"/>
          </p:cNvSpPr>
          <p:nvPr>
            <p:ph sz="half" idx="1"/>
          </p:nvPr>
        </p:nvSpPr>
        <p:spPr>
          <a:xfrm>
            <a:off x="609600" y="1600201"/>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3"/>
          <p:cNvSpPr>
            <a:spLocks noGrp="1"/>
          </p:cNvSpPr>
          <p:nvPr>
            <p:ph type="dt" sz="half" idx="10"/>
          </p:nvPr>
        </p:nvSpPr>
        <p:spPr>
          <a:xfrm>
            <a:off x="609600" y="6356351"/>
            <a:ext cx="2844800" cy="365125"/>
          </a:xfrm>
          <a:prstGeom prst="rect">
            <a:avLst/>
          </a:prstGeom>
        </p:spPr>
        <p:txBody>
          <a:bodyPr/>
          <a:lstStyle>
            <a:lvl1pPr>
              <a:defRPr>
                <a:latin typeface="Arial" charset="0"/>
              </a:defRPr>
            </a:lvl1pPr>
          </a:lstStyle>
          <a:p>
            <a:pPr fontAlgn="base">
              <a:spcBef>
                <a:spcPct val="0"/>
              </a:spcBef>
              <a:spcAft>
                <a:spcPct val="0"/>
              </a:spcAft>
              <a:defRPr/>
            </a:pPr>
            <a:endParaRPr lang="en-US">
              <a:solidFill>
                <a:srgbClr val="000000"/>
              </a:solidFill>
            </a:endParaRPr>
          </a:p>
        </p:txBody>
      </p:sp>
      <p:sp>
        <p:nvSpPr>
          <p:cNvPr id="9" name="Footer Placeholder 4"/>
          <p:cNvSpPr>
            <a:spLocks noGrp="1"/>
          </p:cNvSpPr>
          <p:nvPr>
            <p:ph type="ftr" sz="quarter" idx="11"/>
          </p:nvPr>
        </p:nvSpPr>
        <p:spPr>
          <a:xfrm>
            <a:off x="4165600" y="6356351"/>
            <a:ext cx="3860800" cy="365125"/>
          </a:xfrm>
          <a:prstGeom prst="rect">
            <a:avLst/>
          </a:prstGeom>
        </p:spPr>
        <p:txBody>
          <a:bodyPr/>
          <a:lstStyle>
            <a:lvl1pPr>
              <a:defRPr>
                <a:latin typeface="Arial" charset="0"/>
              </a:defRPr>
            </a:lvl1pPr>
          </a:lstStyle>
          <a:p>
            <a:pPr fontAlgn="base">
              <a:spcBef>
                <a:spcPct val="0"/>
              </a:spcBef>
              <a:spcAft>
                <a:spcPct val="0"/>
              </a:spcAft>
              <a:defRPr/>
            </a:pPr>
            <a:endParaRPr lang="en-US">
              <a:solidFill>
                <a:srgbClr val="000000"/>
              </a:solidFill>
            </a:endParaRPr>
          </a:p>
        </p:txBody>
      </p:sp>
      <p:sp>
        <p:nvSpPr>
          <p:cNvPr id="10" name="Slide Number Placeholder 5"/>
          <p:cNvSpPr>
            <a:spLocks noGrp="1"/>
          </p:cNvSpPr>
          <p:nvPr>
            <p:ph type="sldNum" sz="quarter" idx="12"/>
          </p:nvPr>
        </p:nvSpPr>
        <p:spPr>
          <a:xfrm>
            <a:off x="8737600" y="6356351"/>
            <a:ext cx="2844800" cy="365125"/>
          </a:xfrm>
          <a:prstGeom prst="rect">
            <a:avLst/>
          </a:prstGeom>
        </p:spPr>
        <p:txBody>
          <a:bodyPr/>
          <a:lstStyle>
            <a:lvl1pPr>
              <a:defRPr>
                <a:latin typeface="Arial" charset="0"/>
              </a:defRPr>
            </a:lvl1pPr>
          </a:lstStyle>
          <a:p>
            <a:pPr fontAlgn="base">
              <a:spcBef>
                <a:spcPct val="0"/>
              </a:spcBef>
              <a:spcAft>
                <a:spcPct val="0"/>
              </a:spcAft>
              <a:defRPr/>
            </a:pPr>
            <a:fld id="{ACEF4653-631D-4855-ACAD-97BB826CA084}" type="slidenum">
              <a:rPr lang="en-US">
                <a:solidFill>
                  <a:srgbClr val="000000"/>
                </a:solidFill>
              </a:rPr>
              <a:pPr fontAlgn="base">
                <a:spcBef>
                  <a:spcPct val="0"/>
                </a:spcBef>
                <a:spcAft>
                  <a:spcPct val="0"/>
                </a:spcAft>
                <a:defRPr/>
              </a:pPr>
              <a:t>‹#›</a:t>
            </a:fld>
            <a:endParaRPr lang="en-US">
              <a:solidFill>
                <a:srgbClr val="000000"/>
              </a:solidFill>
            </a:endParaRPr>
          </a:p>
        </p:txBody>
      </p:sp>
    </p:spTree>
    <p:extLst>
      <p:ext uri="{BB962C8B-B14F-4D97-AF65-F5344CB8AC3E}">
        <p14:creationId xmlns:p14="http://schemas.microsoft.com/office/powerpoint/2010/main" val="298439439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12200" y="152401"/>
            <a:ext cx="2870200" cy="5973763"/>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101600" y="152401"/>
            <a:ext cx="8407400" cy="59737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3134385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xfrm>
            <a:off x="609600" y="6245225"/>
            <a:ext cx="2844800" cy="476250"/>
          </a:xfrm>
          <a:prstGeom prst="rect">
            <a:avLst/>
          </a:prstGeom>
        </p:spPr>
        <p:txBody>
          <a:bodyPr/>
          <a:lstStyle>
            <a:lvl1pPr>
              <a:defRPr>
                <a:latin typeface="Arial" charset="0"/>
              </a:defRPr>
            </a:lvl1pPr>
          </a:lstStyle>
          <a:p>
            <a:pPr fontAlgn="base">
              <a:spcBef>
                <a:spcPct val="0"/>
              </a:spcBef>
              <a:spcAft>
                <a:spcPct val="0"/>
              </a:spcAft>
              <a:defRPr/>
            </a:pPr>
            <a:endParaRPr lang="en-US">
              <a:solidFill>
                <a:srgbClr val="000000"/>
              </a:solidFill>
            </a:endParaRPr>
          </a:p>
        </p:txBody>
      </p:sp>
      <p:sp>
        <p:nvSpPr>
          <p:cNvPr id="4" name="Rectangle 5"/>
          <p:cNvSpPr>
            <a:spLocks noGrp="1" noChangeArrowheads="1"/>
          </p:cNvSpPr>
          <p:nvPr>
            <p:ph type="ftr" sz="quarter" idx="11"/>
          </p:nvPr>
        </p:nvSpPr>
        <p:spPr>
          <a:xfrm>
            <a:off x="4165600" y="6245225"/>
            <a:ext cx="3860800" cy="476250"/>
          </a:xfrm>
          <a:prstGeom prst="rect">
            <a:avLst/>
          </a:prstGeom>
        </p:spPr>
        <p:txBody>
          <a:bodyPr/>
          <a:lstStyle>
            <a:lvl1pPr>
              <a:defRPr>
                <a:latin typeface="Arial" charset="0"/>
              </a:defRPr>
            </a:lvl1pPr>
          </a:lstStyle>
          <a:p>
            <a:pPr fontAlgn="base">
              <a:spcBef>
                <a:spcPct val="0"/>
              </a:spcBef>
              <a:spcAft>
                <a:spcPct val="0"/>
              </a:spcAft>
              <a:defRPr/>
            </a:pPr>
            <a:endParaRPr lang="en-US">
              <a:solidFill>
                <a:srgbClr val="000000"/>
              </a:solidFill>
            </a:endParaRPr>
          </a:p>
        </p:txBody>
      </p:sp>
      <p:sp>
        <p:nvSpPr>
          <p:cNvPr id="5" name="Rectangle 6"/>
          <p:cNvSpPr>
            <a:spLocks noGrp="1" noChangeArrowheads="1"/>
          </p:cNvSpPr>
          <p:nvPr>
            <p:ph type="sldNum" sz="quarter" idx="12"/>
          </p:nvPr>
        </p:nvSpPr>
        <p:spPr>
          <a:xfrm>
            <a:off x="8737600" y="6245225"/>
            <a:ext cx="2844800" cy="476250"/>
          </a:xfrm>
          <a:prstGeom prst="rect">
            <a:avLst/>
          </a:prstGeom>
        </p:spPr>
        <p:txBody>
          <a:bodyPr/>
          <a:lstStyle>
            <a:lvl1pPr>
              <a:defRPr>
                <a:latin typeface="Arial" charset="0"/>
              </a:defRPr>
            </a:lvl1pPr>
          </a:lstStyle>
          <a:p>
            <a:pPr fontAlgn="base">
              <a:spcBef>
                <a:spcPct val="0"/>
              </a:spcBef>
              <a:spcAft>
                <a:spcPct val="0"/>
              </a:spcAft>
              <a:defRPr/>
            </a:pPr>
            <a:fld id="{DE60012E-BE32-4433-B1C8-65803A547C99}" type="slidenum">
              <a:rPr lang="en-US">
                <a:solidFill>
                  <a:srgbClr val="000000"/>
                </a:solidFill>
              </a:rPr>
              <a:pPr fontAlgn="base">
                <a:spcBef>
                  <a:spcPct val="0"/>
                </a:spcBef>
                <a:spcAft>
                  <a:spcPct val="0"/>
                </a:spcAft>
                <a:defRPr/>
              </a:pPr>
              <a:t>‹#›</a:t>
            </a:fld>
            <a:endParaRPr lang="en-US">
              <a:solidFill>
                <a:srgbClr val="000000"/>
              </a:solidFill>
            </a:endParaRPr>
          </a:p>
        </p:txBody>
      </p:sp>
    </p:spTree>
    <p:extLst>
      <p:ext uri="{BB962C8B-B14F-4D97-AF65-F5344CB8AC3E}">
        <p14:creationId xmlns:p14="http://schemas.microsoft.com/office/powerpoint/2010/main" val="168407765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74579" y="137706"/>
            <a:ext cx="9791355" cy="846312"/>
          </a:xfrm>
        </p:spPr>
        <p:txBody>
          <a:bodyPr/>
          <a:lstStyle/>
          <a:p>
            <a:r>
              <a:rPr lang="en-US"/>
              <a:t>Click to edit Master title style</a:t>
            </a:r>
          </a:p>
        </p:txBody>
      </p:sp>
      <p:sp>
        <p:nvSpPr>
          <p:cNvPr id="3" name="Text Placeholder 2"/>
          <p:cNvSpPr>
            <a:spLocks noGrp="1"/>
          </p:cNvSpPr>
          <p:nvPr>
            <p:ph type="body" sz="half" idx="1"/>
          </p:nvPr>
        </p:nvSpPr>
        <p:spPr>
          <a:xfrm>
            <a:off x="236443" y="1652461"/>
            <a:ext cx="5764220" cy="4406562"/>
          </a:xfrm>
          <a:prstGeom prst="rect">
            <a:avLst/>
          </a:prstGeom>
        </p:spPr>
        <p:txBody>
          <a:bodyPr lIns="82479" tIns="41239" rIns="82479" bIns="41239"/>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83714" y="1652461"/>
            <a:ext cx="5766125" cy="4406562"/>
          </a:xfrm>
          <a:prstGeom prst="rect">
            <a:avLst/>
          </a:prstGeom>
        </p:spPr>
        <p:txBody>
          <a:bodyPr lIns="82479" tIns="41239" rIns="82479" bIns="41239"/>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205934" y="6248369"/>
            <a:ext cx="2539841" cy="457583"/>
          </a:xfrm>
          <a:prstGeom prst="rect">
            <a:avLst/>
          </a:prstGeom>
        </p:spPr>
        <p:txBody>
          <a:bodyPr lIns="82479" tIns="41239" rIns="82479" bIns="41239"/>
          <a:lstStyle>
            <a:lvl1pPr>
              <a:defRPr/>
            </a:lvl1pPr>
          </a:lstStyle>
          <a:p>
            <a:pPr fontAlgn="base">
              <a:spcBef>
                <a:spcPct val="0"/>
              </a:spcBef>
              <a:spcAft>
                <a:spcPct val="0"/>
              </a:spcAft>
              <a:defRPr/>
            </a:pPr>
            <a:endParaRPr lang="en-US">
              <a:solidFill>
                <a:srgbClr val="000000"/>
              </a:solidFill>
            </a:endParaRPr>
          </a:p>
        </p:txBody>
      </p:sp>
      <p:sp>
        <p:nvSpPr>
          <p:cNvPr id="6" name="Footer Placeholder 5"/>
          <p:cNvSpPr>
            <a:spLocks noGrp="1"/>
          </p:cNvSpPr>
          <p:nvPr>
            <p:ph type="ftr" sz="quarter" idx="11"/>
          </p:nvPr>
        </p:nvSpPr>
        <p:spPr>
          <a:xfrm>
            <a:off x="4210187" y="6248369"/>
            <a:ext cx="3859339" cy="457583"/>
          </a:xfrm>
          <a:prstGeom prst="rect">
            <a:avLst/>
          </a:prstGeom>
        </p:spPr>
        <p:txBody>
          <a:bodyPr lIns="82479" tIns="41239" rIns="82479" bIns="41239"/>
          <a:lstStyle>
            <a:lvl1pPr>
              <a:defRPr/>
            </a:lvl1pPr>
          </a:lstStyle>
          <a:p>
            <a:pPr fontAlgn="base">
              <a:spcBef>
                <a:spcPct val="0"/>
              </a:spcBef>
              <a:spcAft>
                <a:spcPct val="0"/>
              </a:spcAft>
              <a:defRPr/>
            </a:pPr>
            <a:endParaRPr lang="en-US">
              <a:solidFill>
                <a:srgbClr val="000000"/>
              </a:solidFill>
            </a:endParaRPr>
          </a:p>
        </p:txBody>
      </p:sp>
      <p:sp>
        <p:nvSpPr>
          <p:cNvPr id="7" name="Slide Number Placeholder 6"/>
          <p:cNvSpPr>
            <a:spLocks noGrp="1"/>
          </p:cNvSpPr>
          <p:nvPr>
            <p:ph type="sldNum" sz="quarter" idx="12"/>
          </p:nvPr>
        </p:nvSpPr>
        <p:spPr>
          <a:xfrm>
            <a:off x="9427158" y="6221114"/>
            <a:ext cx="2539841" cy="457582"/>
          </a:xfrm>
          <a:prstGeom prst="rect">
            <a:avLst/>
          </a:prstGeom>
        </p:spPr>
        <p:txBody>
          <a:bodyPr lIns="82479" tIns="41239" rIns="82479" bIns="41239"/>
          <a:lstStyle>
            <a:lvl1pPr>
              <a:defRPr smtClean="0"/>
            </a:lvl1pPr>
          </a:lstStyle>
          <a:p>
            <a:pPr fontAlgn="base">
              <a:spcBef>
                <a:spcPct val="0"/>
              </a:spcBef>
              <a:spcAft>
                <a:spcPct val="0"/>
              </a:spcAft>
              <a:defRPr/>
            </a:pPr>
            <a:fld id="{EC44514A-F548-4206-B12C-DE5697085DEC}" type="slidenum">
              <a:rPr lang="en-US">
                <a:solidFill>
                  <a:srgbClr val="000000"/>
                </a:solidFill>
              </a:rPr>
              <a:pPr fontAlgn="base">
                <a:spcBef>
                  <a:spcPct val="0"/>
                </a:spcBef>
                <a:spcAft>
                  <a:spcPct val="0"/>
                </a:spcAft>
                <a:defRPr/>
              </a:pPr>
              <a:t>‹#›</a:t>
            </a:fld>
            <a:endParaRPr lang="en-US">
              <a:solidFill>
                <a:srgbClr val="000000"/>
              </a:solidFill>
            </a:endParaRPr>
          </a:p>
        </p:txBody>
      </p:sp>
    </p:spTree>
    <p:extLst>
      <p:ext uri="{BB962C8B-B14F-4D97-AF65-F5344CB8AC3E}">
        <p14:creationId xmlns:p14="http://schemas.microsoft.com/office/powerpoint/2010/main" val="2846593381"/>
      </p:ext>
    </p:extLst>
  </p:cSld>
  <p:clrMapOvr>
    <a:masterClrMapping/>
  </p:clrMapOvr>
  <p:transition>
    <p:zoom/>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914400" y="2130426"/>
            <a:ext cx="10363200" cy="1470025"/>
          </a:xfrm>
        </p:spPr>
        <p:txBody>
          <a:bodyPr/>
          <a:lstStyle>
            <a:lvl1pPr>
              <a:defRPr>
                <a:solidFill>
                  <a:schemeClr val="tx1"/>
                </a:solidFill>
              </a:defRPr>
            </a:lvl1pPr>
          </a:lstStyle>
          <a:p>
            <a:r>
              <a:rPr lang="en-US" dirty="0"/>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112609261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3514057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42BEDE-D8EF-48FC-8513-D14B810446C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7233512-FD1B-48B9-A472-F75A77D8D759}"/>
              </a:ext>
            </a:extLst>
          </p:cNvPr>
          <p:cNvSpPr>
            <a:spLocks noGrp="1"/>
          </p:cNvSpPr>
          <p:nvPr>
            <p:ph type="dt" sz="half" idx="10"/>
          </p:nvPr>
        </p:nvSpPr>
        <p:spPr/>
        <p:txBody>
          <a:bodyPr/>
          <a:lstStyle/>
          <a:p>
            <a:fld id="{E9DA5A8D-FA84-441D-A03C-224F9842353C}" type="datetimeFigureOut">
              <a:rPr lang="en-US" smtClean="0"/>
              <a:t>8/29/2026</a:t>
            </a:fld>
            <a:endParaRPr lang="en-US"/>
          </a:p>
        </p:txBody>
      </p:sp>
      <p:sp>
        <p:nvSpPr>
          <p:cNvPr id="4" name="Footer Placeholder 3">
            <a:extLst>
              <a:ext uri="{FF2B5EF4-FFF2-40B4-BE49-F238E27FC236}">
                <a16:creationId xmlns:a16="http://schemas.microsoft.com/office/drawing/2014/main" id="{57B7D29B-1B52-442F-9015-EF0E9F17776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80956FE-1297-4318-8774-8A4336032792}"/>
              </a:ext>
            </a:extLst>
          </p:cNvPr>
          <p:cNvSpPr>
            <a:spLocks noGrp="1"/>
          </p:cNvSpPr>
          <p:nvPr>
            <p:ph type="sldNum" sz="quarter" idx="12"/>
          </p:nvPr>
        </p:nvSpPr>
        <p:spPr/>
        <p:txBody>
          <a:bodyPr/>
          <a:lstStyle/>
          <a:p>
            <a:fld id="{98D2A86C-CD1A-4E0E-B872-BBC38DA3248E}" type="slidenum">
              <a:rPr lang="en-US" smtClean="0"/>
              <a:t>‹#›</a:t>
            </a:fld>
            <a:endParaRPr lang="en-US"/>
          </a:p>
        </p:txBody>
      </p:sp>
    </p:spTree>
    <p:extLst>
      <p:ext uri="{BB962C8B-B14F-4D97-AF65-F5344CB8AC3E}">
        <p14:creationId xmlns:p14="http://schemas.microsoft.com/office/powerpoint/2010/main" val="392545433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solidFill>
                  <a:schemeClr val="tx1"/>
                </a:solidFill>
              </a:defRPr>
            </a:lvl1pPr>
          </a:lstStyle>
          <a:p>
            <a:r>
              <a:rPr lang="en-US"/>
              <a:t>Click to edit Master title style</a:t>
            </a:r>
            <a:endParaRPr lang="en-US" dirty="0"/>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latin typeface="Arial" panose="020B0604020202020204" pitchFamily="34" charset="0"/>
                <a:cs typeface="Arial" panose="020B0604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609600" y="6356351"/>
            <a:ext cx="2844800" cy="365125"/>
          </a:xfrm>
          <a:prstGeom prst="rect">
            <a:avLst/>
          </a:prstGeom>
        </p:spPr>
        <p:txBody>
          <a:bodyPr/>
          <a:lstStyle>
            <a:lvl1pPr>
              <a:defRPr>
                <a:latin typeface="Arial" panose="020B0604020202020204" pitchFamily="34" charset="0"/>
                <a:cs typeface="Arial" panose="020B0604020202020204" pitchFamily="34" charset="0"/>
              </a:defRPr>
            </a:lvl1pPr>
          </a:lstStyle>
          <a:p>
            <a:fld id="{782BB72E-53AC-40BC-833D-33651C9AB553}" type="datetimeFigureOut">
              <a:rPr lang="en-US" smtClean="0"/>
              <a:pPr/>
              <a:t>8/29/2026</a:t>
            </a:fld>
            <a:endParaRPr lang="en-US" dirty="0"/>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lvl1pPr>
              <a:defRPr>
                <a:latin typeface="Arial" panose="020B0604020202020204" pitchFamily="34" charset="0"/>
                <a:cs typeface="Arial" panose="020B0604020202020204" pitchFamily="34" charset="0"/>
              </a:defRPr>
            </a:lvl1pPr>
          </a:lstStyle>
          <a:p>
            <a:endParaRPr lang="en-US" dirty="0"/>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lvl1pPr>
              <a:defRPr>
                <a:latin typeface="Arial" panose="020B0604020202020204" pitchFamily="34" charset="0"/>
                <a:cs typeface="Arial" panose="020B0604020202020204" pitchFamily="34" charset="0"/>
              </a:defRPr>
            </a:lvl1pPr>
          </a:lstStyle>
          <a:p>
            <a:fld id="{8B28AC18-B712-4933-ACAD-BE46083C66E3}" type="slidenum">
              <a:rPr lang="en-US" smtClean="0"/>
              <a:pPr/>
              <a:t>‹#›</a:t>
            </a:fld>
            <a:endParaRPr lang="en-US" dirty="0"/>
          </a:p>
        </p:txBody>
      </p:sp>
    </p:spTree>
    <p:extLst>
      <p:ext uri="{BB962C8B-B14F-4D97-AF65-F5344CB8AC3E}">
        <p14:creationId xmlns:p14="http://schemas.microsoft.com/office/powerpoint/2010/main" val="410539701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609600" y="6356351"/>
            <a:ext cx="2844800" cy="365125"/>
          </a:xfrm>
          <a:prstGeom prst="rect">
            <a:avLst/>
          </a:prstGeom>
        </p:spPr>
        <p:txBody>
          <a:bodyPr/>
          <a:lstStyle>
            <a:lvl1pPr>
              <a:defRPr>
                <a:latin typeface="Arial" panose="020B0604020202020204" pitchFamily="34" charset="0"/>
                <a:cs typeface="Arial" panose="020B0604020202020204" pitchFamily="34" charset="0"/>
              </a:defRPr>
            </a:lvl1pPr>
          </a:lstStyle>
          <a:p>
            <a:fld id="{782BB72E-53AC-40BC-833D-33651C9AB553}" type="datetimeFigureOut">
              <a:rPr lang="en-US" smtClean="0"/>
              <a:pPr/>
              <a:t>8/29/2026</a:t>
            </a:fld>
            <a:endParaRPr lang="en-US" dirty="0"/>
          </a:p>
        </p:txBody>
      </p:sp>
      <p:sp>
        <p:nvSpPr>
          <p:cNvPr id="6" name="Footer Placeholder 5"/>
          <p:cNvSpPr>
            <a:spLocks noGrp="1"/>
          </p:cNvSpPr>
          <p:nvPr>
            <p:ph type="ftr" sz="quarter" idx="11"/>
          </p:nvPr>
        </p:nvSpPr>
        <p:spPr>
          <a:xfrm>
            <a:off x="4165600" y="6356351"/>
            <a:ext cx="3860800" cy="365125"/>
          </a:xfrm>
          <a:prstGeom prst="rect">
            <a:avLst/>
          </a:prstGeom>
        </p:spPr>
        <p:txBody>
          <a:bodyPr/>
          <a:lstStyle>
            <a:lvl1pPr>
              <a:defRPr>
                <a:latin typeface="Arial" panose="020B0604020202020204" pitchFamily="34" charset="0"/>
                <a:cs typeface="Arial" panose="020B0604020202020204" pitchFamily="34" charset="0"/>
              </a:defRPr>
            </a:lvl1pPr>
          </a:lstStyle>
          <a:p>
            <a:endParaRPr lang="en-US" dirty="0"/>
          </a:p>
        </p:txBody>
      </p:sp>
      <p:sp>
        <p:nvSpPr>
          <p:cNvPr id="7" name="Slide Number Placeholder 6"/>
          <p:cNvSpPr>
            <a:spLocks noGrp="1"/>
          </p:cNvSpPr>
          <p:nvPr>
            <p:ph type="sldNum" sz="quarter" idx="12"/>
          </p:nvPr>
        </p:nvSpPr>
        <p:spPr>
          <a:xfrm>
            <a:off x="8737600" y="6356351"/>
            <a:ext cx="2844800" cy="365125"/>
          </a:xfrm>
          <a:prstGeom prst="rect">
            <a:avLst/>
          </a:prstGeom>
        </p:spPr>
        <p:txBody>
          <a:bodyPr/>
          <a:lstStyle>
            <a:lvl1pPr>
              <a:defRPr>
                <a:latin typeface="Arial" panose="020B0604020202020204" pitchFamily="34" charset="0"/>
                <a:cs typeface="Arial" panose="020B0604020202020204" pitchFamily="34" charset="0"/>
              </a:defRPr>
            </a:lvl1pPr>
          </a:lstStyle>
          <a:p>
            <a:fld id="{8B28AC18-B712-4933-ACAD-BE46083C66E3}" type="slidenum">
              <a:rPr lang="en-US" smtClean="0"/>
              <a:pPr/>
              <a:t>‹#›</a:t>
            </a:fld>
            <a:endParaRPr lang="en-US" dirty="0"/>
          </a:p>
        </p:txBody>
      </p:sp>
    </p:spTree>
    <p:extLst>
      <p:ext uri="{BB962C8B-B14F-4D97-AF65-F5344CB8AC3E}">
        <p14:creationId xmlns:p14="http://schemas.microsoft.com/office/powerpoint/2010/main" val="247034226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atin typeface="Franklin Gothic Medium" panose="020B06030201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atin typeface="Franklin Gothic Medium" panose="020B06030201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609600" y="6356351"/>
            <a:ext cx="2844800" cy="365125"/>
          </a:xfrm>
          <a:prstGeom prst="rect">
            <a:avLst/>
          </a:prstGeom>
        </p:spPr>
        <p:txBody>
          <a:bodyPr/>
          <a:lstStyle>
            <a:lvl1pPr>
              <a:defRPr>
                <a:latin typeface="Arial" panose="020B0604020202020204" pitchFamily="34" charset="0"/>
                <a:cs typeface="Arial" panose="020B0604020202020204" pitchFamily="34" charset="0"/>
              </a:defRPr>
            </a:lvl1pPr>
          </a:lstStyle>
          <a:p>
            <a:fld id="{782BB72E-53AC-40BC-833D-33651C9AB553}" type="datetimeFigureOut">
              <a:rPr lang="en-US" smtClean="0"/>
              <a:pPr/>
              <a:t>8/29/2026</a:t>
            </a:fld>
            <a:endParaRPr lang="en-US" dirty="0"/>
          </a:p>
        </p:txBody>
      </p:sp>
      <p:sp>
        <p:nvSpPr>
          <p:cNvPr id="8" name="Footer Placeholder 7"/>
          <p:cNvSpPr>
            <a:spLocks noGrp="1"/>
          </p:cNvSpPr>
          <p:nvPr>
            <p:ph type="ftr" sz="quarter" idx="11"/>
          </p:nvPr>
        </p:nvSpPr>
        <p:spPr>
          <a:xfrm>
            <a:off x="4165600" y="6356351"/>
            <a:ext cx="3860800" cy="365125"/>
          </a:xfrm>
          <a:prstGeom prst="rect">
            <a:avLst/>
          </a:prstGeom>
        </p:spPr>
        <p:txBody>
          <a:bodyPr/>
          <a:lstStyle>
            <a:lvl1pPr>
              <a:defRPr>
                <a:latin typeface="Arial" panose="020B0604020202020204" pitchFamily="34" charset="0"/>
                <a:cs typeface="Arial" panose="020B0604020202020204" pitchFamily="34" charset="0"/>
              </a:defRPr>
            </a:lvl1pPr>
          </a:lstStyle>
          <a:p>
            <a:endParaRPr lang="en-US" dirty="0"/>
          </a:p>
        </p:txBody>
      </p:sp>
      <p:sp>
        <p:nvSpPr>
          <p:cNvPr id="9" name="Slide Number Placeholder 8"/>
          <p:cNvSpPr>
            <a:spLocks noGrp="1"/>
          </p:cNvSpPr>
          <p:nvPr>
            <p:ph type="sldNum" sz="quarter" idx="12"/>
          </p:nvPr>
        </p:nvSpPr>
        <p:spPr>
          <a:xfrm>
            <a:off x="8737600" y="6356351"/>
            <a:ext cx="2844800" cy="365125"/>
          </a:xfrm>
          <a:prstGeom prst="rect">
            <a:avLst/>
          </a:prstGeom>
        </p:spPr>
        <p:txBody>
          <a:bodyPr/>
          <a:lstStyle>
            <a:lvl1pPr>
              <a:defRPr>
                <a:latin typeface="Arial" panose="020B0604020202020204" pitchFamily="34" charset="0"/>
                <a:cs typeface="Arial" panose="020B0604020202020204" pitchFamily="34" charset="0"/>
              </a:defRPr>
            </a:lvl1pPr>
          </a:lstStyle>
          <a:p>
            <a:fld id="{8B28AC18-B712-4933-ACAD-BE46083C66E3}" type="slidenum">
              <a:rPr lang="en-US" smtClean="0"/>
              <a:pPr/>
              <a:t>‹#›</a:t>
            </a:fld>
            <a:endParaRPr lang="en-US" dirty="0"/>
          </a:p>
        </p:txBody>
      </p:sp>
    </p:spTree>
    <p:extLst>
      <p:ext uri="{BB962C8B-B14F-4D97-AF65-F5344CB8AC3E}">
        <p14:creationId xmlns:p14="http://schemas.microsoft.com/office/powerpoint/2010/main" val="210990304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a:xfrm>
            <a:off x="609600" y="6356351"/>
            <a:ext cx="2844800" cy="365125"/>
          </a:xfrm>
          <a:prstGeom prst="rect">
            <a:avLst/>
          </a:prstGeom>
        </p:spPr>
        <p:txBody>
          <a:bodyPr/>
          <a:lstStyle>
            <a:lvl1pPr>
              <a:defRPr>
                <a:latin typeface="Arial" panose="020B0604020202020204" pitchFamily="34" charset="0"/>
                <a:cs typeface="Arial" panose="020B0604020202020204" pitchFamily="34" charset="0"/>
              </a:defRPr>
            </a:lvl1pPr>
          </a:lstStyle>
          <a:p>
            <a:fld id="{782BB72E-53AC-40BC-833D-33651C9AB553}" type="datetimeFigureOut">
              <a:rPr lang="en-US" smtClean="0"/>
              <a:pPr/>
              <a:t>8/29/2026</a:t>
            </a:fld>
            <a:endParaRPr lang="en-US" dirty="0"/>
          </a:p>
        </p:txBody>
      </p:sp>
      <p:sp>
        <p:nvSpPr>
          <p:cNvPr id="4" name="Footer Placeholder 3"/>
          <p:cNvSpPr>
            <a:spLocks noGrp="1"/>
          </p:cNvSpPr>
          <p:nvPr>
            <p:ph type="ftr" sz="quarter" idx="11"/>
          </p:nvPr>
        </p:nvSpPr>
        <p:spPr>
          <a:xfrm>
            <a:off x="4165600" y="6356351"/>
            <a:ext cx="3860800" cy="365125"/>
          </a:xfrm>
          <a:prstGeom prst="rect">
            <a:avLst/>
          </a:prstGeom>
        </p:spPr>
        <p:txBody>
          <a:bodyPr/>
          <a:lstStyle>
            <a:lvl1pPr>
              <a:defRPr>
                <a:latin typeface="Arial" panose="020B0604020202020204" pitchFamily="34" charset="0"/>
                <a:cs typeface="Arial" panose="020B0604020202020204" pitchFamily="34" charset="0"/>
              </a:defRPr>
            </a:lvl1pPr>
          </a:lstStyle>
          <a:p>
            <a:endParaRPr lang="en-US" dirty="0"/>
          </a:p>
        </p:txBody>
      </p:sp>
      <p:sp>
        <p:nvSpPr>
          <p:cNvPr id="5" name="Slide Number Placeholder 4"/>
          <p:cNvSpPr>
            <a:spLocks noGrp="1"/>
          </p:cNvSpPr>
          <p:nvPr>
            <p:ph type="sldNum" sz="quarter" idx="12"/>
          </p:nvPr>
        </p:nvSpPr>
        <p:spPr>
          <a:xfrm>
            <a:off x="8737600" y="6356351"/>
            <a:ext cx="2844800" cy="365125"/>
          </a:xfrm>
          <a:prstGeom prst="rect">
            <a:avLst/>
          </a:prstGeom>
        </p:spPr>
        <p:txBody>
          <a:bodyPr/>
          <a:lstStyle>
            <a:lvl1pPr>
              <a:defRPr>
                <a:latin typeface="Arial" panose="020B0604020202020204" pitchFamily="34" charset="0"/>
                <a:cs typeface="Arial" panose="020B0604020202020204" pitchFamily="34" charset="0"/>
              </a:defRPr>
            </a:lvl1pPr>
          </a:lstStyle>
          <a:p>
            <a:fld id="{8B28AC18-B712-4933-ACAD-BE46083C66E3}" type="slidenum">
              <a:rPr lang="en-US" smtClean="0"/>
              <a:pPr/>
              <a:t>‹#›</a:t>
            </a:fld>
            <a:endParaRPr lang="en-US" dirty="0"/>
          </a:p>
        </p:txBody>
      </p:sp>
    </p:spTree>
    <p:extLst>
      <p:ext uri="{BB962C8B-B14F-4D97-AF65-F5344CB8AC3E}">
        <p14:creationId xmlns:p14="http://schemas.microsoft.com/office/powerpoint/2010/main" val="121988937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1"/>
            <a:ext cx="2844800" cy="365125"/>
          </a:xfrm>
          <a:prstGeom prst="rect">
            <a:avLst/>
          </a:prstGeom>
        </p:spPr>
        <p:txBody>
          <a:bodyPr/>
          <a:lstStyle>
            <a:lvl1pPr>
              <a:defRPr>
                <a:latin typeface="Arial" panose="020B0604020202020204" pitchFamily="34" charset="0"/>
                <a:cs typeface="Arial" panose="020B0604020202020204" pitchFamily="34" charset="0"/>
              </a:defRPr>
            </a:lvl1pPr>
          </a:lstStyle>
          <a:p>
            <a:fld id="{782BB72E-53AC-40BC-833D-33651C9AB553}" type="datetimeFigureOut">
              <a:rPr lang="en-US" smtClean="0"/>
              <a:pPr/>
              <a:t>8/29/2026</a:t>
            </a:fld>
            <a:endParaRPr lang="en-US" dirty="0"/>
          </a:p>
        </p:txBody>
      </p:sp>
      <p:sp>
        <p:nvSpPr>
          <p:cNvPr id="3" name="Footer Placeholder 2"/>
          <p:cNvSpPr>
            <a:spLocks noGrp="1"/>
          </p:cNvSpPr>
          <p:nvPr>
            <p:ph type="ftr" sz="quarter" idx="11"/>
          </p:nvPr>
        </p:nvSpPr>
        <p:spPr>
          <a:xfrm>
            <a:off x="4165600" y="6356351"/>
            <a:ext cx="3860800" cy="365125"/>
          </a:xfrm>
          <a:prstGeom prst="rect">
            <a:avLst/>
          </a:prstGeom>
        </p:spPr>
        <p:txBody>
          <a:bodyPr/>
          <a:lstStyle>
            <a:lvl1pPr>
              <a:defRPr>
                <a:latin typeface="Arial" panose="020B0604020202020204" pitchFamily="34" charset="0"/>
                <a:cs typeface="Arial" panose="020B0604020202020204" pitchFamily="34" charset="0"/>
              </a:defRPr>
            </a:lvl1pPr>
          </a:lstStyle>
          <a:p>
            <a:endParaRPr lang="en-US" dirty="0"/>
          </a:p>
        </p:txBody>
      </p:sp>
      <p:sp>
        <p:nvSpPr>
          <p:cNvPr id="4" name="Slide Number Placeholder 3"/>
          <p:cNvSpPr>
            <a:spLocks noGrp="1"/>
          </p:cNvSpPr>
          <p:nvPr>
            <p:ph type="sldNum" sz="quarter" idx="12"/>
          </p:nvPr>
        </p:nvSpPr>
        <p:spPr>
          <a:xfrm>
            <a:off x="8737600" y="6356351"/>
            <a:ext cx="2844800" cy="365125"/>
          </a:xfrm>
          <a:prstGeom prst="rect">
            <a:avLst/>
          </a:prstGeom>
        </p:spPr>
        <p:txBody>
          <a:bodyPr/>
          <a:lstStyle>
            <a:lvl1pPr>
              <a:defRPr>
                <a:latin typeface="Arial" panose="020B0604020202020204" pitchFamily="34" charset="0"/>
                <a:cs typeface="Arial" panose="020B0604020202020204" pitchFamily="34" charset="0"/>
              </a:defRPr>
            </a:lvl1pPr>
          </a:lstStyle>
          <a:p>
            <a:fld id="{8B28AC18-B712-4933-ACAD-BE46083C66E3}" type="slidenum">
              <a:rPr lang="en-US" smtClean="0"/>
              <a:pPr/>
              <a:t>‹#›</a:t>
            </a:fld>
            <a:endParaRPr lang="en-US" dirty="0"/>
          </a:p>
        </p:txBody>
      </p:sp>
    </p:spTree>
    <p:extLst>
      <p:ext uri="{BB962C8B-B14F-4D97-AF65-F5344CB8AC3E}">
        <p14:creationId xmlns:p14="http://schemas.microsoft.com/office/powerpoint/2010/main" val="287865975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solidFill>
                  <a:schemeClr val="tx1"/>
                </a:solidFill>
              </a:defRPr>
            </a:lvl1pPr>
          </a:lstStyle>
          <a:p>
            <a:r>
              <a:rPr lang="en-US"/>
              <a:t>Click to edit Master title style</a:t>
            </a:r>
            <a:endParaRPr lang="en-US" dirty="0"/>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atin typeface="Franklin Gothic Medium" panose="020B06030201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609600" y="6356351"/>
            <a:ext cx="2844800" cy="365125"/>
          </a:xfrm>
          <a:prstGeom prst="rect">
            <a:avLst/>
          </a:prstGeom>
        </p:spPr>
        <p:txBody>
          <a:bodyPr/>
          <a:lstStyle>
            <a:lvl1pPr>
              <a:defRPr>
                <a:latin typeface="Arial" panose="020B0604020202020204" pitchFamily="34" charset="0"/>
                <a:cs typeface="Arial" panose="020B0604020202020204" pitchFamily="34" charset="0"/>
              </a:defRPr>
            </a:lvl1pPr>
          </a:lstStyle>
          <a:p>
            <a:fld id="{782BB72E-53AC-40BC-833D-33651C9AB553}" type="datetimeFigureOut">
              <a:rPr lang="en-US" smtClean="0"/>
              <a:pPr/>
              <a:t>8/29/2026</a:t>
            </a:fld>
            <a:endParaRPr lang="en-US" dirty="0"/>
          </a:p>
        </p:txBody>
      </p:sp>
      <p:sp>
        <p:nvSpPr>
          <p:cNvPr id="6" name="Footer Placeholder 5"/>
          <p:cNvSpPr>
            <a:spLocks noGrp="1"/>
          </p:cNvSpPr>
          <p:nvPr>
            <p:ph type="ftr" sz="quarter" idx="11"/>
          </p:nvPr>
        </p:nvSpPr>
        <p:spPr>
          <a:xfrm>
            <a:off x="4165600" y="6356351"/>
            <a:ext cx="3860800" cy="365125"/>
          </a:xfrm>
          <a:prstGeom prst="rect">
            <a:avLst/>
          </a:prstGeom>
        </p:spPr>
        <p:txBody>
          <a:bodyPr/>
          <a:lstStyle>
            <a:lvl1pPr>
              <a:defRPr>
                <a:latin typeface="Arial" panose="020B0604020202020204" pitchFamily="34" charset="0"/>
                <a:cs typeface="Arial" panose="020B0604020202020204" pitchFamily="34" charset="0"/>
              </a:defRPr>
            </a:lvl1pPr>
          </a:lstStyle>
          <a:p>
            <a:endParaRPr lang="en-US" dirty="0"/>
          </a:p>
        </p:txBody>
      </p:sp>
      <p:sp>
        <p:nvSpPr>
          <p:cNvPr id="7" name="Slide Number Placeholder 6"/>
          <p:cNvSpPr>
            <a:spLocks noGrp="1"/>
          </p:cNvSpPr>
          <p:nvPr>
            <p:ph type="sldNum" sz="quarter" idx="12"/>
          </p:nvPr>
        </p:nvSpPr>
        <p:spPr>
          <a:xfrm>
            <a:off x="8737600" y="6356351"/>
            <a:ext cx="2844800" cy="365125"/>
          </a:xfrm>
          <a:prstGeom prst="rect">
            <a:avLst/>
          </a:prstGeom>
        </p:spPr>
        <p:txBody>
          <a:bodyPr/>
          <a:lstStyle>
            <a:lvl1pPr>
              <a:defRPr>
                <a:latin typeface="Arial" panose="020B0604020202020204" pitchFamily="34" charset="0"/>
                <a:cs typeface="Arial" panose="020B0604020202020204" pitchFamily="34" charset="0"/>
              </a:defRPr>
            </a:lvl1pPr>
          </a:lstStyle>
          <a:p>
            <a:fld id="{8B28AC18-B712-4933-ACAD-BE46083C66E3}" type="slidenum">
              <a:rPr lang="en-US" smtClean="0"/>
              <a:pPr/>
              <a:t>‹#›</a:t>
            </a:fld>
            <a:endParaRPr lang="en-US" dirty="0"/>
          </a:p>
        </p:txBody>
      </p:sp>
    </p:spTree>
    <p:extLst>
      <p:ext uri="{BB962C8B-B14F-4D97-AF65-F5344CB8AC3E}">
        <p14:creationId xmlns:p14="http://schemas.microsoft.com/office/powerpoint/2010/main" val="329518509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solidFill>
                  <a:schemeClr val="tx1"/>
                </a:solidFill>
              </a:defRPr>
            </a:lvl1pPr>
          </a:lstStyle>
          <a:p>
            <a:r>
              <a:rPr lang="en-US"/>
              <a:t>Click to edit Master title style</a:t>
            </a:r>
            <a:endParaRPr lang="en-US" dirty="0"/>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atin typeface="Franklin Gothic Medium" panose="020B06030201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609600" y="6356351"/>
            <a:ext cx="2844800" cy="365125"/>
          </a:xfrm>
          <a:prstGeom prst="rect">
            <a:avLst/>
          </a:prstGeom>
        </p:spPr>
        <p:txBody>
          <a:bodyPr/>
          <a:lstStyle>
            <a:lvl1pPr>
              <a:defRPr>
                <a:latin typeface="Arial" panose="020B0604020202020204" pitchFamily="34" charset="0"/>
                <a:cs typeface="Arial" panose="020B0604020202020204" pitchFamily="34" charset="0"/>
              </a:defRPr>
            </a:lvl1pPr>
          </a:lstStyle>
          <a:p>
            <a:fld id="{782BB72E-53AC-40BC-833D-33651C9AB553}" type="datetimeFigureOut">
              <a:rPr lang="en-US" smtClean="0"/>
              <a:pPr/>
              <a:t>8/29/2026</a:t>
            </a:fld>
            <a:endParaRPr lang="en-US" dirty="0"/>
          </a:p>
        </p:txBody>
      </p:sp>
      <p:sp>
        <p:nvSpPr>
          <p:cNvPr id="6" name="Footer Placeholder 5"/>
          <p:cNvSpPr>
            <a:spLocks noGrp="1"/>
          </p:cNvSpPr>
          <p:nvPr>
            <p:ph type="ftr" sz="quarter" idx="11"/>
          </p:nvPr>
        </p:nvSpPr>
        <p:spPr>
          <a:xfrm>
            <a:off x="4165600" y="6356351"/>
            <a:ext cx="3860800" cy="365125"/>
          </a:xfrm>
          <a:prstGeom prst="rect">
            <a:avLst/>
          </a:prstGeom>
        </p:spPr>
        <p:txBody>
          <a:bodyPr/>
          <a:lstStyle>
            <a:lvl1pPr>
              <a:defRPr>
                <a:latin typeface="Arial" panose="020B0604020202020204" pitchFamily="34" charset="0"/>
                <a:cs typeface="Arial" panose="020B0604020202020204" pitchFamily="34" charset="0"/>
              </a:defRPr>
            </a:lvl1pPr>
          </a:lstStyle>
          <a:p>
            <a:endParaRPr lang="en-US" dirty="0"/>
          </a:p>
        </p:txBody>
      </p:sp>
      <p:sp>
        <p:nvSpPr>
          <p:cNvPr id="7" name="Slide Number Placeholder 6"/>
          <p:cNvSpPr>
            <a:spLocks noGrp="1"/>
          </p:cNvSpPr>
          <p:nvPr>
            <p:ph type="sldNum" sz="quarter" idx="12"/>
          </p:nvPr>
        </p:nvSpPr>
        <p:spPr>
          <a:xfrm>
            <a:off x="8737600" y="6356351"/>
            <a:ext cx="2844800" cy="365125"/>
          </a:xfrm>
          <a:prstGeom prst="rect">
            <a:avLst/>
          </a:prstGeom>
        </p:spPr>
        <p:txBody>
          <a:bodyPr/>
          <a:lstStyle>
            <a:lvl1pPr>
              <a:defRPr>
                <a:latin typeface="Arial" panose="020B0604020202020204" pitchFamily="34" charset="0"/>
                <a:cs typeface="Arial" panose="020B0604020202020204" pitchFamily="34" charset="0"/>
              </a:defRPr>
            </a:lvl1pPr>
          </a:lstStyle>
          <a:p>
            <a:fld id="{8B28AC18-B712-4933-ACAD-BE46083C66E3}" type="slidenum">
              <a:rPr lang="en-US" smtClean="0"/>
              <a:pPr/>
              <a:t>‹#›</a:t>
            </a:fld>
            <a:endParaRPr lang="en-US" dirty="0"/>
          </a:p>
        </p:txBody>
      </p:sp>
    </p:spTree>
    <p:extLst>
      <p:ext uri="{BB962C8B-B14F-4D97-AF65-F5344CB8AC3E}">
        <p14:creationId xmlns:p14="http://schemas.microsoft.com/office/powerpoint/2010/main" val="37802851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09600" y="6356351"/>
            <a:ext cx="2844800" cy="365125"/>
          </a:xfrm>
          <a:prstGeom prst="rect">
            <a:avLst/>
          </a:prstGeom>
        </p:spPr>
        <p:txBody>
          <a:bodyPr/>
          <a:lstStyle>
            <a:lvl1pPr>
              <a:defRPr>
                <a:latin typeface="Arial" panose="020B0604020202020204" pitchFamily="34" charset="0"/>
                <a:cs typeface="Arial" panose="020B0604020202020204" pitchFamily="34" charset="0"/>
              </a:defRPr>
            </a:lvl1pPr>
          </a:lstStyle>
          <a:p>
            <a:fld id="{782BB72E-53AC-40BC-833D-33651C9AB553}" type="datetimeFigureOut">
              <a:rPr lang="en-US" smtClean="0"/>
              <a:pPr/>
              <a:t>8/29/2026</a:t>
            </a:fld>
            <a:endParaRPr lang="en-US" dirty="0"/>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lvl1pPr>
              <a:defRPr>
                <a:latin typeface="Arial" panose="020B0604020202020204" pitchFamily="34" charset="0"/>
                <a:cs typeface="Arial" panose="020B0604020202020204" pitchFamily="34" charset="0"/>
              </a:defRPr>
            </a:lvl1pPr>
          </a:lstStyle>
          <a:p>
            <a:endParaRPr lang="en-US" dirty="0"/>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lvl1pPr>
              <a:defRPr>
                <a:latin typeface="Arial" panose="020B0604020202020204" pitchFamily="34" charset="0"/>
                <a:cs typeface="Arial" panose="020B0604020202020204" pitchFamily="34" charset="0"/>
              </a:defRPr>
            </a:lvl1pPr>
          </a:lstStyle>
          <a:p>
            <a:fld id="{8B28AC18-B712-4933-ACAD-BE46083C66E3}" type="slidenum">
              <a:rPr lang="en-US" smtClean="0"/>
              <a:pPr/>
              <a:t>‹#›</a:t>
            </a:fld>
            <a:endParaRPr lang="en-US" dirty="0"/>
          </a:p>
        </p:txBody>
      </p:sp>
    </p:spTree>
    <p:extLst>
      <p:ext uri="{BB962C8B-B14F-4D97-AF65-F5344CB8AC3E}">
        <p14:creationId xmlns:p14="http://schemas.microsoft.com/office/powerpoint/2010/main" val="179013384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lvl1pPr>
              <a:defRPr>
                <a:solidFill>
                  <a:schemeClr val="tx1"/>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09600" y="6356351"/>
            <a:ext cx="2844800" cy="365125"/>
          </a:xfrm>
          <a:prstGeom prst="rect">
            <a:avLst/>
          </a:prstGeom>
        </p:spPr>
        <p:txBody>
          <a:bodyPr/>
          <a:lstStyle>
            <a:lvl1pPr>
              <a:defRPr>
                <a:latin typeface="Arial" panose="020B0604020202020204" pitchFamily="34" charset="0"/>
                <a:cs typeface="Arial" panose="020B0604020202020204" pitchFamily="34" charset="0"/>
              </a:defRPr>
            </a:lvl1pPr>
          </a:lstStyle>
          <a:p>
            <a:fld id="{782BB72E-53AC-40BC-833D-33651C9AB553}" type="datetimeFigureOut">
              <a:rPr lang="en-US" smtClean="0"/>
              <a:pPr/>
              <a:t>8/29/2026</a:t>
            </a:fld>
            <a:endParaRPr lang="en-US" dirty="0"/>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lvl1pPr>
              <a:defRPr>
                <a:latin typeface="Arial" panose="020B0604020202020204" pitchFamily="34" charset="0"/>
                <a:cs typeface="Arial" panose="020B0604020202020204" pitchFamily="34" charset="0"/>
              </a:defRPr>
            </a:lvl1pPr>
          </a:lstStyle>
          <a:p>
            <a:endParaRPr lang="en-US" dirty="0"/>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lvl1pPr>
              <a:defRPr>
                <a:latin typeface="Arial" panose="020B0604020202020204" pitchFamily="34" charset="0"/>
                <a:cs typeface="Arial" panose="020B0604020202020204" pitchFamily="34" charset="0"/>
              </a:defRPr>
            </a:lvl1pPr>
          </a:lstStyle>
          <a:p>
            <a:fld id="{8B28AC18-B712-4933-ACAD-BE46083C66E3}" type="slidenum">
              <a:rPr lang="en-US" smtClean="0"/>
              <a:pPr/>
              <a:t>‹#›</a:t>
            </a:fld>
            <a:endParaRPr lang="en-US" dirty="0"/>
          </a:p>
        </p:txBody>
      </p:sp>
    </p:spTree>
    <p:extLst>
      <p:ext uri="{BB962C8B-B14F-4D97-AF65-F5344CB8AC3E}">
        <p14:creationId xmlns:p14="http://schemas.microsoft.com/office/powerpoint/2010/main" val="304183921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Blank 2" type="blank">
  <p:cSld name="Blank 2">
    <p:spTree>
      <p:nvGrpSpPr>
        <p:cNvPr id="1" name="Shape 222"/>
        <p:cNvGrpSpPr/>
        <p:nvPr/>
      </p:nvGrpSpPr>
      <p:grpSpPr>
        <a:xfrm>
          <a:off x="0" y="0"/>
          <a:ext cx="0" cy="0"/>
          <a:chOff x="0" y="0"/>
          <a:chExt cx="0" cy="0"/>
        </a:xfrm>
      </p:grpSpPr>
      <p:sp>
        <p:nvSpPr>
          <p:cNvPr id="223" name="Google Shape;223;p34"/>
          <p:cNvSpPr txBox="1">
            <a:spLocks noGrp="1"/>
          </p:cNvSpPr>
          <p:nvPr>
            <p:ph type="dt" idx="10"/>
          </p:nvPr>
        </p:nvSpPr>
        <p:spPr>
          <a:xfrm>
            <a:off x="304800" y="4237567"/>
            <a:ext cx="1422400" cy="243200"/>
          </a:xfrm>
          <a:prstGeom prst="rect">
            <a:avLst/>
          </a:prstGeom>
          <a:noFill/>
          <a:ln>
            <a:noFill/>
          </a:ln>
        </p:spPr>
        <p:txBody>
          <a:bodyPr spcFirstLastPara="1" wrap="square" lIns="68575" tIns="34275" rIns="68575" bIns="34275" anchor="ctr" anchorCtr="0">
            <a:noAutofit/>
          </a:bodyPr>
          <a:lstStyle>
            <a:lvl1pPr marR="0" lvl="0" algn="l">
              <a:lnSpc>
                <a:spcPct val="100000"/>
              </a:lnSpc>
              <a:spcBef>
                <a:spcPts val="0"/>
              </a:spcBef>
              <a:spcAft>
                <a:spcPts val="0"/>
              </a:spcAft>
              <a:buClr>
                <a:srgbClr val="888888"/>
              </a:buClr>
              <a:buSzPts val="1100"/>
              <a:buFont typeface="Calibri"/>
              <a:buNone/>
              <a:defRPr sz="1467" b="0" i="0" u="none" strike="noStrike" cap="none">
                <a:solidFill>
                  <a:srgbClr val="000000"/>
                </a:solidFill>
                <a:latin typeface="Arial"/>
                <a:ea typeface="Arial"/>
                <a:cs typeface="Arial"/>
                <a:sym typeface="Arial"/>
              </a:defRPr>
            </a:lvl1pPr>
            <a:lvl2pPr marR="0" lvl="1" algn="l">
              <a:lnSpc>
                <a:spcPct val="100000"/>
              </a:lnSpc>
              <a:spcBef>
                <a:spcPts val="0"/>
              </a:spcBef>
              <a:spcAft>
                <a:spcPts val="0"/>
              </a:spcAft>
              <a:buClr>
                <a:schemeClr val="dk1"/>
              </a:buClr>
              <a:buSzPts val="1100"/>
              <a:buFont typeface="Calibri"/>
              <a:buNone/>
              <a:defRPr sz="1467"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chemeClr val="dk1"/>
              </a:buClr>
              <a:buSzPts val="1100"/>
              <a:buFont typeface="Calibri"/>
              <a:buNone/>
              <a:defRPr sz="1467"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chemeClr val="dk1"/>
              </a:buClr>
              <a:buSzPts val="1100"/>
              <a:buFont typeface="Calibri"/>
              <a:buNone/>
              <a:defRPr sz="1467"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chemeClr val="dk1"/>
              </a:buClr>
              <a:buSzPts val="1100"/>
              <a:buFont typeface="Calibri"/>
              <a:buNone/>
              <a:defRPr sz="1467"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chemeClr val="dk1"/>
              </a:buClr>
              <a:buSzPts val="1100"/>
              <a:buFont typeface="Calibri"/>
              <a:buNone/>
              <a:defRPr sz="1467"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chemeClr val="dk1"/>
              </a:buClr>
              <a:buSzPts val="1100"/>
              <a:buFont typeface="Calibri"/>
              <a:buNone/>
              <a:defRPr sz="1467"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chemeClr val="dk1"/>
              </a:buClr>
              <a:buSzPts val="1100"/>
              <a:buFont typeface="Calibri"/>
              <a:buNone/>
              <a:defRPr sz="1467"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chemeClr val="dk1"/>
              </a:buClr>
              <a:buSzPts val="1100"/>
              <a:buFont typeface="Calibri"/>
              <a:buNone/>
              <a:defRPr sz="1467" b="0" i="0" u="none" strike="noStrike" cap="none">
                <a:solidFill>
                  <a:srgbClr val="000000"/>
                </a:solidFill>
                <a:latin typeface="Arial"/>
                <a:ea typeface="Arial"/>
                <a:cs typeface="Arial"/>
                <a:sym typeface="Arial"/>
              </a:defRPr>
            </a:lvl9pPr>
          </a:lstStyle>
          <a:p>
            <a:endParaRPr/>
          </a:p>
        </p:txBody>
      </p:sp>
      <p:sp>
        <p:nvSpPr>
          <p:cNvPr id="224" name="Google Shape;224;p34"/>
          <p:cNvSpPr txBox="1">
            <a:spLocks noGrp="1"/>
          </p:cNvSpPr>
          <p:nvPr>
            <p:ph type="ftr" idx="11"/>
          </p:nvPr>
        </p:nvSpPr>
        <p:spPr>
          <a:xfrm>
            <a:off x="2082800" y="4237567"/>
            <a:ext cx="1930400" cy="243200"/>
          </a:xfrm>
          <a:prstGeom prst="rect">
            <a:avLst/>
          </a:prstGeom>
          <a:noFill/>
          <a:ln>
            <a:noFill/>
          </a:ln>
        </p:spPr>
        <p:txBody>
          <a:bodyPr spcFirstLastPara="1" wrap="square" lIns="68575" tIns="34275" rIns="68575" bIns="34275" anchor="ctr" anchorCtr="0">
            <a:noAutofit/>
          </a:bodyPr>
          <a:lstStyle>
            <a:lvl1pPr marR="0" lvl="0" algn="ctr">
              <a:lnSpc>
                <a:spcPct val="100000"/>
              </a:lnSpc>
              <a:spcBef>
                <a:spcPts val="0"/>
              </a:spcBef>
              <a:spcAft>
                <a:spcPts val="0"/>
              </a:spcAft>
              <a:buClr>
                <a:srgbClr val="888888"/>
              </a:buClr>
              <a:buSzPts val="1100"/>
              <a:buFont typeface="Calibri"/>
              <a:buNone/>
              <a:defRPr sz="1467" b="0" i="0" u="none" strike="noStrike" cap="none">
                <a:solidFill>
                  <a:srgbClr val="000000"/>
                </a:solidFill>
                <a:latin typeface="Arial"/>
                <a:ea typeface="Arial"/>
                <a:cs typeface="Arial"/>
                <a:sym typeface="Arial"/>
              </a:defRPr>
            </a:lvl1pPr>
            <a:lvl2pPr marR="0" lvl="1" algn="l">
              <a:lnSpc>
                <a:spcPct val="100000"/>
              </a:lnSpc>
              <a:spcBef>
                <a:spcPts val="0"/>
              </a:spcBef>
              <a:spcAft>
                <a:spcPts val="0"/>
              </a:spcAft>
              <a:buClr>
                <a:schemeClr val="dk1"/>
              </a:buClr>
              <a:buSzPts val="1100"/>
              <a:buFont typeface="Calibri"/>
              <a:buNone/>
              <a:defRPr sz="1467"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chemeClr val="dk1"/>
              </a:buClr>
              <a:buSzPts val="1100"/>
              <a:buFont typeface="Calibri"/>
              <a:buNone/>
              <a:defRPr sz="1467"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chemeClr val="dk1"/>
              </a:buClr>
              <a:buSzPts val="1100"/>
              <a:buFont typeface="Calibri"/>
              <a:buNone/>
              <a:defRPr sz="1467"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chemeClr val="dk1"/>
              </a:buClr>
              <a:buSzPts val="1100"/>
              <a:buFont typeface="Calibri"/>
              <a:buNone/>
              <a:defRPr sz="1467"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chemeClr val="dk1"/>
              </a:buClr>
              <a:buSzPts val="1100"/>
              <a:buFont typeface="Calibri"/>
              <a:buNone/>
              <a:defRPr sz="1467"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chemeClr val="dk1"/>
              </a:buClr>
              <a:buSzPts val="1100"/>
              <a:buFont typeface="Calibri"/>
              <a:buNone/>
              <a:defRPr sz="1467"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chemeClr val="dk1"/>
              </a:buClr>
              <a:buSzPts val="1100"/>
              <a:buFont typeface="Calibri"/>
              <a:buNone/>
              <a:defRPr sz="1467"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chemeClr val="dk1"/>
              </a:buClr>
              <a:buSzPts val="1100"/>
              <a:buFont typeface="Calibri"/>
              <a:buNone/>
              <a:defRPr sz="1467" b="0" i="0" u="none" strike="noStrike" cap="none">
                <a:solidFill>
                  <a:srgbClr val="000000"/>
                </a:solidFill>
                <a:latin typeface="Arial"/>
                <a:ea typeface="Arial"/>
                <a:cs typeface="Arial"/>
                <a:sym typeface="Arial"/>
              </a:defRPr>
            </a:lvl9pPr>
          </a:lstStyle>
          <a:p>
            <a:endParaRPr/>
          </a:p>
        </p:txBody>
      </p:sp>
      <p:sp>
        <p:nvSpPr>
          <p:cNvPr id="225" name="Google Shape;225;p34"/>
          <p:cNvSpPr txBox="1">
            <a:spLocks noGrp="1"/>
          </p:cNvSpPr>
          <p:nvPr>
            <p:ph type="sldNum" idx="12"/>
          </p:nvPr>
        </p:nvSpPr>
        <p:spPr>
          <a:xfrm>
            <a:off x="4368800" y="4237567"/>
            <a:ext cx="1422400" cy="2432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888888"/>
              </a:buClr>
              <a:buSzPts val="600"/>
              <a:buFont typeface="Calibri"/>
              <a:buNone/>
              <a:defRPr sz="8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600"/>
              <a:buFont typeface="Calibri"/>
              <a:buNone/>
              <a:defRPr sz="8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600"/>
              <a:buFont typeface="Calibri"/>
              <a:buNone/>
              <a:defRPr sz="8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600"/>
              <a:buFont typeface="Calibri"/>
              <a:buNone/>
              <a:defRPr sz="8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600"/>
              <a:buFont typeface="Calibri"/>
              <a:buNone/>
              <a:defRPr sz="8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600"/>
              <a:buFont typeface="Calibri"/>
              <a:buNone/>
              <a:defRPr sz="8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600"/>
              <a:buFont typeface="Calibri"/>
              <a:buNone/>
              <a:defRPr sz="8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600"/>
              <a:buFont typeface="Calibri"/>
              <a:buNone/>
              <a:defRPr sz="8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600"/>
              <a:buFont typeface="Calibri"/>
              <a:buNone/>
              <a:defRPr sz="800" b="0" i="0" u="none" strike="noStrike" cap="none">
                <a:solidFill>
                  <a:srgbClr val="888888"/>
                </a:solidFill>
                <a:latin typeface="Calibri"/>
                <a:ea typeface="Calibri"/>
                <a:cs typeface="Calibri"/>
                <a:sym typeface="Calibri"/>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5631305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DA5315A-4EC2-46EB-8523-0EBF87173045}"/>
              </a:ext>
            </a:extLst>
          </p:cNvPr>
          <p:cNvSpPr>
            <a:spLocks noGrp="1"/>
          </p:cNvSpPr>
          <p:nvPr>
            <p:ph type="dt" sz="half" idx="10"/>
          </p:nvPr>
        </p:nvSpPr>
        <p:spPr/>
        <p:txBody>
          <a:bodyPr/>
          <a:lstStyle/>
          <a:p>
            <a:fld id="{E9DA5A8D-FA84-441D-A03C-224F9842353C}" type="datetimeFigureOut">
              <a:rPr lang="en-US" smtClean="0"/>
              <a:t>8/29/2026</a:t>
            </a:fld>
            <a:endParaRPr lang="en-US"/>
          </a:p>
        </p:txBody>
      </p:sp>
      <p:sp>
        <p:nvSpPr>
          <p:cNvPr id="3" name="Footer Placeholder 2">
            <a:extLst>
              <a:ext uri="{FF2B5EF4-FFF2-40B4-BE49-F238E27FC236}">
                <a16:creationId xmlns:a16="http://schemas.microsoft.com/office/drawing/2014/main" id="{C04A5E35-A308-4EE0-9452-2755EB62EC9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6BF6BA7-5118-4EC8-B1E2-5AD371B1AFFC}"/>
              </a:ext>
            </a:extLst>
          </p:cNvPr>
          <p:cNvSpPr>
            <a:spLocks noGrp="1"/>
          </p:cNvSpPr>
          <p:nvPr>
            <p:ph type="sldNum" sz="quarter" idx="12"/>
          </p:nvPr>
        </p:nvSpPr>
        <p:spPr/>
        <p:txBody>
          <a:bodyPr/>
          <a:lstStyle/>
          <a:p>
            <a:fld id="{98D2A86C-CD1A-4E0E-B872-BBC38DA3248E}" type="slidenum">
              <a:rPr lang="en-US" smtClean="0"/>
              <a:t>‹#›</a:t>
            </a:fld>
            <a:endParaRPr lang="en-US"/>
          </a:p>
        </p:txBody>
      </p:sp>
    </p:spTree>
    <p:extLst>
      <p:ext uri="{BB962C8B-B14F-4D97-AF65-F5344CB8AC3E}">
        <p14:creationId xmlns:p14="http://schemas.microsoft.com/office/powerpoint/2010/main" val="301611406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01 Title Slide">
  <p:cSld name="01 Title Slide">
    <p:bg>
      <p:bgPr>
        <a:blipFill>
          <a:blip r:embed="rId2">
            <a:alphaModFix/>
          </a:blip>
          <a:stretch>
            <a:fillRect/>
          </a:stretch>
        </a:blipFill>
        <a:effectLst/>
      </p:bgPr>
    </p:bg>
    <p:spTree>
      <p:nvGrpSpPr>
        <p:cNvPr id="1" name="Shape 226"/>
        <p:cNvGrpSpPr/>
        <p:nvPr/>
      </p:nvGrpSpPr>
      <p:grpSpPr>
        <a:xfrm>
          <a:off x="0" y="0"/>
          <a:ext cx="0" cy="0"/>
          <a:chOff x="0" y="0"/>
          <a:chExt cx="0" cy="0"/>
        </a:xfrm>
      </p:grpSpPr>
      <p:sp>
        <p:nvSpPr>
          <p:cNvPr id="227" name="Google Shape;227;p35"/>
          <p:cNvSpPr txBox="1">
            <a:spLocks noGrp="1"/>
          </p:cNvSpPr>
          <p:nvPr>
            <p:ph type="ctrTitle"/>
          </p:nvPr>
        </p:nvSpPr>
        <p:spPr>
          <a:xfrm>
            <a:off x="2540075" y="4143375"/>
            <a:ext cx="8850400" cy="1368800"/>
          </a:xfrm>
          <a:prstGeom prst="rect">
            <a:avLst/>
          </a:prstGeom>
          <a:noFill/>
          <a:ln>
            <a:noFill/>
          </a:ln>
          <a:effectLst>
            <a:outerShdw blurRad="57150" dist="19050" dir="5400000" algn="bl" rotWithShape="0">
              <a:srgbClr val="000000">
                <a:alpha val="49800"/>
              </a:srgbClr>
            </a:outerShdw>
          </a:effectLst>
        </p:spPr>
        <p:txBody>
          <a:bodyPr spcFirstLastPara="1" wrap="square" lIns="135000" tIns="0" rIns="0" bIns="0" anchor="b" anchorCtr="0">
            <a:noAutofit/>
          </a:bodyPr>
          <a:lstStyle>
            <a:lvl1pPr lvl="0" algn="r">
              <a:lnSpc>
                <a:spcPct val="90000"/>
              </a:lnSpc>
              <a:spcBef>
                <a:spcPts val="0"/>
              </a:spcBef>
              <a:spcAft>
                <a:spcPts val="0"/>
              </a:spcAft>
              <a:buClr>
                <a:schemeClr val="lt1"/>
              </a:buClr>
              <a:buSzPts val="3600"/>
              <a:buFont typeface="Libre Franklin ExtraBold"/>
              <a:buNone/>
              <a:defRPr sz="4800" b="0">
                <a:solidFill>
                  <a:schemeClr val="lt1"/>
                </a:solidFill>
                <a:latin typeface="Libre Franklin ExtraBold"/>
                <a:ea typeface="Libre Franklin ExtraBold"/>
                <a:cs typeface="Libre Franklin ExtraBold"/>
                <a:sym typeface="Libre Franklin ExtraBold"/>
              </a:defRPr>
            </a:lvl1pPr>
            <a:lvl2pPr lvl="1" algn="r">
              <a:lnSpc>
                <a:spcPct val="100000"/>
              </a:lnSpc>
              <a:spcBef>
                <a:spcPts val="0"/>
              </a:spcBef>
              <a:spcAft>
                <a:spcPts val="0"/>
              </a:spcAft>
              <a:buSzPts val="3600"/>
              <a:buFont typeface="Libre Franklin ExtraBold"/>
              <a:buNone/>
              <a:defRPr sz="4800" b="0">
                <a:latin typeface="Libre Franklin ExtraBold"/>
                <a:ea typeface="Libre Franklin ExtraBold"/>
                <a:cs typeface="Libre Franklin ExtraBold"/>
                <a:sym typeface="Libre Franklin ExtraBold"/>
              </a:defRPr>
            </a:lvl2pPr>
            <a:lvl3pPr lvl="2" algn="r">
              <a:lnSpc>
                <a:spcPct val="100000"/>
              </a:lnSpc>
              <a:spcBef>
                <a:spcPts val="0"/>
              </a:spcBef>
              <a:spcAft>
                <a:spcPts val="0"/>
              </a:spcAft>
              <a:buSzPts val="3600"/>
              <a:buFont typeface="Libre Franklin ExtraBold"/>
              <a:buNone/>
              <a:defRPr sz="4800" b="0">
                <a:latin typeface="Libre Franklin ExtraBold"/>
                <a:ea typeface="Libre Franklin ExtraBold"/>
                <a:cs typeface="Libre Franklin ExtraBold"/>
                <a:sym typeface="Libre Franklin ExtraBold"/>
              </a:defRPr>
            </a:lvl3pPr>
            <a:lvl4pPr lvl="3" algn="r">
              <a:lnSpc>
                <a:spcPct val="100000"/>
              </a:lnSpc>
              <a:spcBef>
                <a:spcPts val="0"/>
              </a:spcBef>
              <a:spcAft>
                <a:spcPts val="0"/>
              </a:spcAft>
              <a:buSzPts val="3600"/>
              <a:buFont typeface="Libre Franklin ExtraBold"/>
              <a:buNone/>
              <a:defRPr sz="4800" b="0">
                <a:latin typeface="Libre Franklin ExtraBold"/>
                <a:ea typeface="Libre Franklin ExtraBold"/>
                <a:cs typeface="Libre Franklin ExtraBold"/>
                <a:sym typeface="Libre Franklin ExtraBold"/>
              </a:defRPr>
            </a:lvl4pPr>
            <a:lvl5pPr lvl="4" algn="r">
              <a:lnSpc>
                <a:spcPct val="100000"/>
              </a:lnSpc>
              <a:spcBef>
                <a:spcPts val="0"/>
              </a:spcBef>
              <a:spcAft>
                <a:spcPts val="0"/>
              </a:spcAft>
              <a:buSzPts val="3600"/>
              <a:buFont typeface="Libre Franklin ExtraBold"/>
              <a:buNone/>
              <a:defRPr sz="4800" b="0">
                <a:latin typeface="Libre Franklin ExtraBold"/>
                <a:ea typeface="Libre Franklin ExtraBold"/>
                <a:cs typeface="Libre Franklin ExtraBold"/>
                <a:sym typeface="Libre Franklin ExtraBold"/>
              </a:defRPr>
            </a:lvl5pPr>
            <a:lvl6pPr lvl="5" algn="r">
              <a:lnSpc>
                <a:spcPct val="100000"/>
              </a:lnSpc>
              <a:spcBef>
                <a:spcPts val="0"/>
              </a:spcBef>
              <a:spcAft>
                <a:spcPts val="0"/>
              </a:spcAft>
              <a:buSzPts val="3600"/>
              <a:buFont typeface="Libre Franklin ExtraBold"/>
              <a:buNone/>
              <a:defRPr sz="4800" b="0">
                <a:latin typeface="Libre Franklin ExtraBold"/>
                <a:ea typeface="Libre Franklin ExtraBold"/>
                <a:cs typeface="Libre Franklin ExtraBold"/>
                <a:sym typeface="Libre Franklin ExtraBold"/>
              </a:defRPr>
            </a:lvl6pPr>
            <a:lvl7pPr lvl="6" algn="r">
              <a:lnSpc>
                <a:spcPct val="100000"/>
              </a:lnSpc>
              <a:spcBef>
                <a:spcPts val="0"/>
              </a:spcBef>
              <a:spcAft>
                <a:spcPts val="0"/>
              </a:spcAft>
              <a:buSzPts val="3600"/>
              <a:buFont typeface="Libre Franklin ExtraBold"/>
              <a:buNone/>
              <a:defRPr sz="4800" b="0">
                <a:latin typeface="Libre Franklin ExtraBold"/>
                <a:ea typeface="Libre Franklin ExtraBold"/>
                <a:cs typeface="Libre Franklin ExtraBold"/>
                <a:sym typeface="Libre Franklin ExtraBold"/>
              </a:defRPr>
            </a:lvl7pPr>
            <a:lvl8pPr lvl="7" algn="r">
              <a:lnSpc>
                <a:spcPct val="100000"/>
              </a:lnSpc>
              <a:spcBef>
                <a:spcPts val="0"/>
              </a:spcBef>
              <a:spcAft>
                <a:spcPts val="0"/>
              </a:spcAft>
              <a:buSzPts val="3600"/>
              <a:buFont typeface="Libre Franklin ExtraBold"/>
              <a:buNone/>
              <a:defRPr sz="4800" b="0">
                <a:latin typeface="Libre Franklin ExtraBold"/>
                <a:ea typeface="Libre Franklin ExtraBold"/>
                <a:cs typeface="Libre Franklin ExtraBold"/>
                <a:sym typeface="Libre Franklin ExtraBold"/>
              </a:defRPr>
            </a:lvl8pPr>
            <a:lvl9pPr lvl="8" algn="r">
              <a:lnSpc>
                <a:spcPct val="100000"/>
              </a:lnSpc>
              <a:spcBef>
                <a:spcPts val="0"/>
              </a:spcBef>
              <a:spcAft>
                <a:spcPts val="0"/>
              </a:spcAft>
              <a:buSzPts val="3600"/>
              <a:buFont typeface="Libre Franklin ExtraBold"/>
              <a:buNone/>
              <a:defRPr sz="4800" b="0">
                <a:latin typeface="Libre Franklin ExtraBold"/>
                <a:ea typeface="Libre Franklin ExtraBold"/>
                <a:cs typeface="Libre Franklin ExtraBold"/>
                <a:sym typeface="Libre Franklin ExtraBold"/>
              </a:defRPr>
            </a:lvl9pPr>
          </a:lstStyle>
          <a:p>
            <a:endParaRPr/>
          </a:p>
        </p:txBody>
      </p:sp>
      <p:pic>
        <p:nvPicPr>
          <p:cNvPr id="228" name="Google Shape;228;p35"/>
          <p:cNvPicPr preferRelativeResize="0"/>
          <p:nvPr/>
        </p:nvPicPr>
        <p:blipFill rotWithShape="1">
          <a:blip r:embed="rId3">
            <a:alphaModFix/>
          </a:blip>
          <a:srcRect t="11821" b="18801"/>
          <a:stretch/>
        </p:blipFill>
        <p:spPr>
          <a:xfrm>
            <a:off x="8260975" y="3456400"/>
            <a:ext cx="2986675" cy="534573"/>
          </a:xfrm>
          <a:prstGeom prst="rect">
            <a:avLst/>
          </a:prstGeom>
          <a:noFill/>
          <a:ln>
            <a:noFill/>
          </a:ln>
        </p:spPr>
      </p:pic>
      <p:sp>
        <p:nvSpPr>
          <p:cNvPr id="229" name="Google Shape;229;p35"/>
          <p:cNvSpPr txBox="1">
            <a:spLocks noGrp="1"/>
          </p:cNvSpPr>
          <p:nvPr>
            <p:ph type="subTitle" idx="1"/>
          </p:nvPr>
        </p:nvSpPr>
        <p:spPr>
          <a:xfrm>
            <a:off x="2684453" y="5641104"/>
            <a:ext cx="8706000" cy="980800"/>
          </a:xfrm>
          <a:prstGeom prst="rect">
            <a:avLst/>
          </a:prstGeom>
          <a:noFill/>
          <a:ln>
            <a:noFill/>
          </a:ln>
          <a:effectLst>
            <a:outerShdw blurRad="57150" dist="19050" dir="5400000" algn="bl" rotWithShape="0">
              <a:schemeClr val="dk1">
                <a:alpha val="49800"/>
              </a:schemeClr>
            </a:outerShdw>
          </a:effectLst>
        </p:spPr>
        <p:txBody>
          <a:bodyPr spcFirstLastPara="1" wrap="square" lIns="0" tIns="0" rIns="0" bIns="0" anchor="t" anchorCtr="0">
            <a:noAutofit/>
          </a:bodyPr>
          <a:lstStyle>
            <a:lvl1pPr lvl="0" algn="r">
              <a:lnSpc>
                <a:spcPct val="90000"/>
              </a:lnSpc>
              <a:spcBef>
                <a:spcPts val="1067"/>
              </a:spcBef>
              <a:spcAft>
                <a:spcPts val="0"/>
              </a:spcAft>
              <a:buClr>
                <a:schemeClr val="lt1"/>
              </a:buClr>
              <a:buSzPts val="2300"/>
              <a:buFont typeface="Libre Franklin Medium"/>
              <a:buNone/>
              <a:defRPr sz="3067" i="1">
                <a:solidFill>
                  <a:schemeClr val="lt1"/>
                </a:solidFill>
                <a:latin typeface="Libre Franklin Medium"/>
                <a:ea typeface="Libre Franklin Medium"/>
                <a:cs typeface="Libre Franklin Medium"/>
                <a:sym typeface="Libre Franklin Medium"/>
              </a:defRPr>
            </a:lvl1pPr>
            <a:lvl2pPr lvl="1" algn="r">
              <a:lnSpc>
                <a:spcPct val="90000"/>
              </a:lnSpc>
              <a:spcBef>
                <a:spcPts val="533"/>
              </a:spcBef>
              <a:spcAft>
                <a:spcPts val="0"/>
              </a:spcAft>
              <a:buClr>
                <a:schemeClr val="dk1"/>
              </a:buClr>
              <a:buSzPts val="2300"/>
              <a:buFont typeface="Libre Franklin Medium"/>
              <a:buNone/>
              <a:defRPr sz="3067">
                <a:latin typeface="Libre Franklin Medium"/>
                <a:ea typeface="Libre Franklin Medium"/>
                <a:cs typeface="Libre Franklin Medium"/>
                <a:sym typeface="Libre Franklin Medium"/>
              </a:defRPr>
            </a:lvl2pPr>
            <a:lvl3pPr lvl="2" algn="r">
              <a:lnSpc>
                <a:spcPct val="90000"/>
              </a:lnSpc>
              <a:spcBef>
                <a:spcPts val="533"/>
              </a:spcBef>
              <a:spcAft>
                <a:spcPts val="0"/>
              </a:spcAft>
              <a:buClr>
                <a:schemeClr val="dk1"/>
              </a:buClr>
              <a:buSzPts val="2300"/>
              <a:buFont typeface="Libre Franklin Medium"/>
              <a:buNone/>
              <a:defRPr sz="3067">
                <a:latin typeface="Libre Franklin Medium"/>
                <a:ea typeface="Libre Franklin Medium"/>
                <a:cs typeface="Libre Franklin Medium"/>
                <a:sym typeface="Libre Franklin Medium"/>
              </a:defRPr>
            </a:lvl3pPr>
            <a:lvl4pPr lvl="3" algn="r">
              <a:lnSpc>
                <a:spcPct val="90000"/>
              </a:lnSpc>
              <a:spcBef>
                <a:spcPts val="533"/>
              </a:spcBef>
              <a:spcAft>
                <a:spcPts val="0"/>
              </a:spcAft>
              <a:buClr>
                <a:schemeClr val="dk1"/>
              </a:buClr>
              <a:buSzPts val="2300"/>
              <a:buFont typeface="Libre Franklin Medium"/>
              <a:buNone/>
              <a:defRPr sz="3067">
                <a:latin typeface="Libre Franklin Medium"/>
                <a:ea typeface="Libre Franklin Medium"/>
                <a:cs typeface="Libre Franklin Medium"/>
                <a:sym typeface="Libre Franklin Medium"/>
              </a:defRPr>
            </a:lvl4pPr>
            <a:lvl5pPr lvl="4" algn="r">
              <a:lnSpc>
                <a:spcPct val="90000"/>
              </a:lnSpc>
              <a:spcBef>
                <a:spcPts val="533"/>
              </a:spcBef>
              <a:spcAft>
                <a:spcPts val="0"/>
              </a:spcAft>
              <a:buClr>
                <a:schemeClr val="dk1"/>
              </a:buClr>
              <a:buSzPts val="2300"/>
              <a:buFont typeface="Libre Franklin Medium"/>
              <a:buNone/>
              <a:defRPr sz="3067">
                <a:latin typeface="Libre Franklin Medium"/>
                <a:ea typeface="Libre Franklin Medium"/>
                <a:cs typeface="Libre Franklin Medium"/>
                <a:sym typeface="Libre Franklin Medium"/>
              </a:defRPr>
            </a:lvl5pPr>
            <a:lvl6pPr lvl="5" algn="r">
              <a:lnSpc>
                <a:spcPct val="90000"/>
              </a:lnSpc>
              <a:spcBef>
                <a:spcPts val="533"/>
              </a:spcBef>
              <a:spcAft>
                <a:spcPts val="0"/>
              </a:spcAft>
              <a:buClr>
                <a:schemeClr val="dk1"/>
              </a:buClr>
              <a:buSzPts val="2300"/>
              <a:buFont typeface="Libre Franklin Medium"/>
              <a:buNone/>
              <a:defRPr sz="3067">
                <a:latin typeface="Libre Franklin Medium"/>
                <a:ea typeface="Libre Franklin Medium"/>
                <a:cs typeface="Libre Franklin Medium"/>
                <a:sym typeface="Libre Franklin Medium"/>
              </a:defRPr>
            </a:lvl6pPr>
            <a:lvl7pPr lvl="6" algn="r">
              <a:lnSpc>
                <a:spcPct val="90000"/>
              </a:lnSpc>
              <a:spcBef>
                <a:spcPts val="533"/>
              </a:spcBef>
              <a:spcAft>
                <a:spcPts val="0"/>
              </a:spcAft>
              <a:buClr>
                <a:schemeClr val="dk1"/>
              </a:buClr>
              <a:buSzPts val="2300"/>
              <a:buFont typeface="Libre Franklin Medium"/>
              <a:buNone/>
              <a:defRPr sz="3067">
                <a:latin typeface="Libre Franklin Medium"/>
                <a:ea typeface="Libre Franklin Medium"/>
                <a:cs typeface="Libre Franklin Medium"/>
                <a:sym typeface="Libre Franklin Medium"/>
              </a:defRPr>
            </a:lvl7pPr>
            <a:lvl8pPr lvl="7" algn="r">
              <a:lnSpc>
                <a:spcPct val="90000"/>
              </a:lnSpc>
              <a:spcBef>
                <a:spcPts val="533"/>
              </a:spcBef>
              <a:spcAft>
                <a:spcPts val="0"/>
              </a:spcAft>
              <a:buClr>
                <a:schemeClr val="dk1"/>
              </a:buClr>
              <a:buSzPts val="2300"/>
              <a:buFont typeface="Libre Franklin Medium"/>
              <a:buNone/>
              <a:defRPr sz="3067">
                <a:latin typeface="Libre Franklin Medium"/>
                <a:ea typeface="Libre Franklin Medium"/>
                <a:cs typeface="Libre Franklin Medium"/>
                <a:sym typeface="Libre Franklin Medium"/>
              </a:defRPr>
            </a:lvl8pPr>
            <a:lvl9pPr lvl="8" algn="r">
              <a:lnSpc>
                <a:spcPct val="90000"/>
              </a:lnSpc>
              <a:spcBef>
                <a:spcPts val="533"/>
              </a:spcBef>
              <a:spcAft>
                <a:spcPts val="0"/>
              </a:spcAft>
              <a:buClr>
                <a:schemeClr val="dk1"/>
              </a:buClr>
              <a:buSzPts val="2300"/>
              <a:buFont typeface="Libre Franklin Medium"/>
              <a:buNone/>
              <a:defRPr sz="3067">
                <a:latin typeface="Libre Franklin Medium"/>
                <a:ea typeface="Libre Franklin Medium"/>
                <a:cs typeface="Libre Franklin Medium"/>
                <a:sym typeface="Libre Franklin Medium"/>
              </a:defRPr>
            </a:lvl9pPr>
          </a:lstStyle>
          <a:p>
            <a:endParaRPr/>
          </a:p>
        </p:txBody>
      </p:sp>
      <p:sp>
        <p:nvSpPr>
          <p:cNvPr id="230" name="Google Shape;230;p35"/>
          <p:cNvSpPr/>
          <p:nvPr/>
        </p:nvSpPr>
        <p:spPr>
          <a:xfrm>
            <a:off x="8351740" y="4288512"/>
            <a:ext cx="2926000" cy="36800"/>
          </a:xfrm>
          <a:prstGeom prst="rect">
            <a:avLst/>
          </a:prstGeom>
          <a:solidFill>
            <a:schemeClr val="lt1"/>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pic>
        <p:nvPicPr>
          <p:cNvPr id="231" name="Google Shape;231;p35"/>
          <p:cNvPicPr preferRelativeResize="0"/>
          <p:nvPr/>
        </p:nvPicPr>
        <p:blipFill rotWithShape="1">
          <a:blip r:embed="rId4">
            <a:alphaModFix/>
          </a:blip>
          <a:srcRect/>
          <a:stretch/>
        </p:blipFill>
        <p:spPr>
          <a:xfrm>
            <a:off x="434144" y="5579484"/>
            <a:ext cx="980779" cy="980779"/>
          </a:xfrm>
          <a:prstGeom prst="rect">
            <a:avLst/>
          </a:prstGeom>
          <a:noFill/>
          <a:ln>
            <a:noFill/>
          </a:ln>
        </p:spPr>
      </p:pic>
      <p:sp>
        <p:nvSpPr>
          <p:cNvPr id="232" name="Google Shape;232;p35"/>
          <p:cNvSpPr txBox="1">
            <a:spLocks noGrp="1"/>
          </p:cNvSpPr>
          <p:nvPr>
            <p:ph type="sldNum" idx="12"/>
          </p:nvPr>
        </p:nvSpPr>
        <p:spPr>
          <a:xfrm>
            <a:off x="11409045" y="6333135"/>
            <a:ext cx="731600" cy="524800"/>
          </a:xfrm>
          <a:prstGeom prst="rect">
            <a:avLst/>
          </a:prstGeom>
          <a:noFill/>
          <a:ln>
            <a:noFill/>
          </a:ln>
        </p:spPr>
        <p:txBody>
          <a:bodyPr spcFirstLastPara="1" wrap="square" lIns="68575" tIns="34275" rIns="68575" bIns="34275" anchor="t" anchorCtr="0">
            <a:noAutofit/>
          </a:bodyPr>
          <a:lstStyle>
            <a:lvl1pPr marL="0" marR="0" lvl="0" indent="0" algn="r">
              <a:lnSpc>
                <a:spcPct val="100000"/>
              </a:lnSpc>
              <a:spcBef>
                <a:spcPts val="0"/>
              </a:spcBef>
              <a:spcAft>
                <a:spcPts val="0"/>
              </a:spcAft>
              <a:buClr>
                <a:srgbClr val="000000"/>
              </a:buClr>
              <a:buSzPts val="1300"/>
              <a:buFont typeface="Arial"/>
              <a:buNone/>
              <a:defRPr sz="1733" b="0" i="0" u="none" strike="noStrike" cap="none">
                <a:solidFill>
                  <a:schemeClr val="dk1"/>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733" b="0" i="0" u="none" strike="noStrike" cap="none">
                <a:solidFill>
                  <a:schemeClr val="dk1"/>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733" b="0" i="0" u="none" strike="noStrike" cap="none">
                <a:solidFill>
                  <a:schemeClr val="dk1"/>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733" b="0" i="0" u="none" strike="noStrike" cap="none">
                <a:solidFill>
                  <a:schemeClr val="dk1"/>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733" b="0" i="0" u="none" strike="noStrike" cap="none">
                <a:solidFill>
                  <a:schemeClr val="dk1"/>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733" b="0" i="0" u="none" strike="noStrike" cap="none">
                <a:solidFill>
                  <a:schemeClr val="dk1"/>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733" b="0" i="0" u="none" strike="noStrike" cap="none">
                <a:solidFill>
                  <a:schemeClr val="dk1"/>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733" b="0" i="0" u="none" strike="noStrike" cap="none">
                <a:solidFill>
                  <a:schemeClr val="dk1"/>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733" b="0" i="0" u="none" strike="noStrike" cap="none">
                <a:solidFill>
                  <a:schemeClr val="dk1"/>
                </a:solidFill>
                <a:latin typeface="Libre Franklin"/>
                <a:ea typeface="Libre Franklin"/>
                <a:cs typeface="Libre Franklin"/>
                <a:sym typeface="Libre Franklin"/>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743012105"/>
      </p:ext>
    </p:extLst>
  </p:cSld>
  <p:clrMapOvr>
    <a:masterClrMapping/>
  </p:clrMapOvr>
  <p:extLst>
    <p:ext uri="{DCECCB84-F9BA-43D5-87BE-67443E8EF086}">
      <p15:sldGuideLst xmlns:p15="http://schemas.microsoft.com/office/powerpoint/2012/main">
        <p15:guide id="1" orient="horz" pos="2538">
          <p15:clr>
            <a:srgbClr val="FBAE40"/>
          </p15:clr>
        </p15:guide>
        <p15:guide id="2" orient="horz" pos="2844">
          <p15:clr>
            <a:srgbClr val="FBAE40"/>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02 Section Divider">
  <p:cSld name="02 Section Divider">
    <p:bg>
      <p:bgPr>
        <a:blipFill>
          <a:blip r:embed="rId2">
            <a:alphaModFix/>
          </a:blip>
          <a:stretch>
            <a:fillRect/>
          </a:stretch>
        </a:blipFill>
        <a:effectLst/>
      </p:bgPr>
    </p:bg>
    <p:spTree>
      <p:nvGrpSpPr>
        <p:cNvPr id="1" name="Shape 233"/>
        <p:cNvGrpSpPr/>
        <p:nvPr/>
      </p:nvGrpSpPr>
      <p:grpSpPr>
        <a:xfrm>
          <a:off x="0" y="0"/>
          <a:ext cx="0" cy="0"/>
          <a:chOff x="0" y="0"/>
          <a:chExt cx="0" cy="0"/>
        </a:xfrm>
      </p:grpSpPr>
      <p:sp>
        <p:nvSpPr>
          <p:cNvPr id="234" name="Google Shape;234;p36"/>
          <p:cNvSpPr txBox="1">
            <a:spLocks noGrp="1"/>
          </p:cNvSpPr>
          <p:nvPr>
            <p:ph type="title"/>
          </p:nvPr>
        </p:nvSpPr>
        <p:spPr>
          <a:xfrm>
            <a:off x="664875" y="1108775"/>
            <a:ext cx="10515600" cy="2469200"/>
          </a:xfrm>
          <a:prstGeom prst="rect">
            <a:avLst/>
          </a:prstGeom>
          <a:noFill/>
          <a:ln>
            <a:noFill/>
          </a:ln>
          <a:effectLst>
            <a:outerShdw blurRad="57150" dist="19050" dir="5400000" algn="bl" rotWithShape="0">
              <a:srgbClr val="000000">
                <a:alpha val="49800"/>
              </a:srgbClr>
            </a:outerShdw>
          </a:effectLst>
        </p:spPr>
        <p:txBody>
          <a:bodyPr spcFirstLastPara="1" wrap="square" lIns="0" tIns="0" rIns="0" bIns="0" anchor="b" anchorCtr="0">
            <a:noAutofit/>
          </a:bodyPr>
          <a:lstStyle>
            <a:lvl1pPr lvl="0" algn="l">
              <a:lnSpc>
                <a:spcPct val="90000"/>
              </a:lnSpc>
              <a:spcBef>
                <a:spcPts val="0"/>
              </a:spcBef>
              <a:spcAft>
                <a:spcPts val="0"/>
              </a:spcAft>
              <a:buClr>
                <a:schemeClr val="lt1"/>
              </a:buClr>
              <a:buSzPts val="4100"/>
              <a:buFont typeface="Libre Franklin ExtraBold"/>
              <a:buNone/>
              <a:defRPr sz="5467" b="0">
                <a:solidFill>
                  <a:schemeClr val="lt1"/>
                </a:solidFill>
                <a:latin typeface="Libre Franklin ExtraBold"/>
                <a:ea typeface="Libre Franklin ExtraBold"/>
                <a:cs typeface="Libre Franklin ExtraBold"/>
                <a:sym typeface="Libre Franklin ExtraBold"/>
              </a:defRPr>
            </a:lvl1pPr>
            <a:lvl2pPr lvl="1" algn="l">
              <a:lnSpc>
                <a:spcPct val="100000"/>
              </a:lnSpc>
              <a:spcBef>
                <a:spcPts val="0"/>
              </a:spcBef>
              <a:spcAft>
                <a:spcPts val="0"/>
              </a:spcAft>
              <a:buSzPts val="1100"/>
              <a:buFont typeface="Libre Franklin ExtraBold"/>
              <a:buNone/>
              <a:defRPr b="0">
                <a:latin typeface="Libre Franklin ExtraBold"/>
                <a:ea typeface="Libre Franklin ExtraBold"/>
                <a:cs typeface="Libre Franklin ExtraBold"/>
                <a:sym typeface="Libre Franklin ExtraBold"/>
              </a:defRPr>
            </a:lvl2pPr>
            <a:lvl3pPr lvl="2" algn="l">
              <a:lnSpc>
                <a:spcPct val="100000"/>
              </a:lnSpc>
              <a:spcBef>
                <a:spcPts val="0"/>
              </a:spcBef>
              <a:spcAft>
                <a:spcPts val="0"/>
              </a:spcAft>
              <a:buSzPts val="1100"/>
              <a:buFont typeface="Libre Franklin ExtraBold"/>
              <a:buNone/>
              <a:defRPr b="0">
                <a:latin typeface="Libre Franklin ExtraBold"/>
                <a:ea typeface="Libre Franklin ExtraBold"/>
                <a:cs typeface="Libre Franklin ExtraBold"/>
                <a:sym typeface="Libre Franklin ExtraBold"/>
              </a:defRPr>
            </a:lvl3pPr>
            <a:lvl4pPr lvl="3" algn="l">
              <a:lnSpc>
                <a:spcPct val="100000"/>
              </a:lnSpc>
              <a:spcBef>
                <a:spcPts val="0"/>
              </a:spcBef>
              <a:spcAft>
                <a:spcPts val="0"/>
              </a:spcAft>
              <a:buSzPts val="1100"/>
              <a:buFont typeface="Libre Franklin ExtraBold"/>
              <a:buNone/>
              <a:defRPr b="0">
                <a:latin typeface="Libre Franklin ExtraBold"/>
                <a:ea typeface="Libre Franklin ExtraBold"/>
                <a:cs typeface="Libre Franklin ExtraBold"/>
                <a:sym typeface="Libre Franklin ExtraBold"/>
              </a:defRPr>
            </a:lvl4pPr>
            <a:lvl5pPr lvl="4" algn="l">
              <a:lnSpc>
                <a:spcPct val="100000"/>
              </a:lnSpc>
              <a:spcBef>
                <a:spcPts val="0"/>
              </a:spcBef>
              <a:spcAft>
                <a:spcPts val="0"/>
              </a:spcAft>
              <a:buSzPts val="1100"/>
              <a:buFont typeface="Libre Franklin ExtraBold"/>
              <a:buNone/>
              <a:defRPr b="0">
                <a:latin typeface="Libre Franklin ExtraBold"/>
                <a:ea typeface="Libre Franklin ExtraBold"/>
                <a:cs typeface="Libre Franklin ExtraBold"/>
                <a:sym typeface="Libre Franklin ExtraBold"/>
              </a:defRPr>
            </a:lvl5pPr>
            <a:lvl6pPr lvl="5" algn="l">
              <a:lnSpc>
                <a:spcPct val="100000"/>
              </a:lnSpc>
              <a:spcBef>
                <a:spcPts val="0"/>
              </a:spcBef>
              <a:spcAft>
                <a:spcPts val="0"/>
              </a:spcAft>
              <a:buSzPts val="1100"/>
              <a:buFont typeface="Libre Franklin ExtraBold"/>
              <a:buNone/>
              <a:defRPr b="0">
                <a:latin typeface="Libre Franklin ExtraBold"/>
                <a:ea typeface="Libre Franklin ExtraBold"/>
                <a:cs typeface="Libre Franklin ExtraBold"/>
                <a:sym typeface="Libre Franklin ExtraBold"/>
              </a:defRPr>
            </a:lvl6pPr>
            <a:lvl7pPr lvl="6" algn="l">
              <a:lnSpc>
                <a:spcPct val="100000"/>
              </a:lnSpc>
              <a:spcBef>
                <a:spcPts val="0"/>
              </a:spcBef>
              <a:spcAft>
                <a:spcPts val="0"/>
              </a:spcAft>
              <a:buSzPts val="1100"/>
              <a:buFont typeface="Libre Franklin ExtraBold"/>
              <a:buNone/>
              <a:defRPr b="0">
                <a:latin typeface="Libre Franklin ExtraBold"/>
                <a:ea typeface="Libre Franklin ExtraBold"/>
                <a:cs typeface="Libre Franklin ExtraBold"/>
                <a:sym typeface="Libre Franklin ExtraBold"/>
              </a:defRPr>
            </a:lvl7pPr>
            <a:lvl8pPr lvl="7" algn="l">
              <a:lnSpc>
                <a:spcPct val="100000"/>
              </a:lnSpc>
              <a:spcBef>
                <a:spcPts val="0"/>
              </a:spcBef>
              <a:spcAft>
                <a:spcPts val="0"/>
              </a:spcAft>
              <a:buSzPts val="1100"/>
              <a:buFont typeface="Libre Franklin ExtraBold"/>
              <a:buNone/>
              <a:defRPr b="0">
                <a:latin typeface="Libre Franklin ExtraBold"/>
                <a:ea typeface="Libre Franklin ExtraBold"/>
                <a:cs typeface="Libre Franklin ExtraBold"/>
                <a:sym typeface="Libre Franklin ExtraBold"/>
              </a:defRPr>
            </a:lvl8pPr>
            <a:lvl9pPr lvl="8" algn="l">
              <a:lnSpc>
                <a:spcPct val="100000"/>
              </a:lnSpc>
              <a:spcBef>
                <a:spcPts val="0"/>
              </a:spcBef>
              <a:spcAft>
                <a:spcPts val="0"/>
              </a:spcAft>
              <a:buSzPts val="1100"/>
              <a:buFont typeface="Libre Franklin ExtraBold"/>
              <a:buNone/>
              <a:defRPr b="0">
                <a:latin typeface="Libre Franklin ExtraBold"/>
                <a:ea typeface="Libre Franklin ExtraBold"/>
                <a:cs typeface="Libre Franklin ExtraBold"/>
                <a:sym typeface="Libre Franklin ExtraBold"/>
              </a:defRPr>
            </a:lvl9pPr>
          </a:lstStyle>
          <a:p>
            <a:endParaRPr/>
          </a:p>
        </p:txBody>
      </p:sp>
      <p:sp>
        <p:nvSpPr>
          <p:cNvPr id="235" name="Google Shape;235;p36"/>
          <p:cNvSpPr txBox="1">
            <a:spLocks noGrp="1"/>
          </p:cNvSpPr>
          <p:nvPr>
            <p:ph type="subTitle" idx="1"/>
          </p:nvPr>
        </p:nvSpPr>
        <p:spPr>
          <a:xfrm>
            <a:off x="656875" y="4194325"/>
            <a:ext cx="10531600" cy="744800"/>
          </a:xfrm>
          <a:prstGeom prst="rect">
            <a:avLst/>
          </a:prstGeom>
          <a:noFill/>
          <a:ln>
            <a:noFill/>
          </a:ln>
        </p:spPr>
        <p:txBody>
          <a:bodyPr spcFirstLastPara="1" wrap="square" lIns="0" tIns="0" rIns="0" bIns="0" anchor="t" anchorCtr="0">
            <a:noAutofit/>
          </a:bodyPr>
          <a:lstStyle>
            <a:lvl1pPr lvl="0" algn="l">
              <a:lnSpc>
                <a:spcPct val="90000"/>
              </a:lnSpc>
              <a:spcBef>
                <a:spcPts val="1067"/>
              </a:spcBef>
              <a:spcAft>
                <a:spcPts val="0"/>
              </a:spcAft>
              <a:buClr>
                <a:schemeClr val="lt1"/>
              </a:buClr>
              <a:buSzPts val="2100"/>
              <a:buFont typeface="Libre Franklin Medium"/>
              <a:buNone/>
              <a:defRPr sz="2800">
                <a:solidFill>
                  <a:schemeClr val="lt1"/>
                </a:solidFill>
                <a:latin typeface="Libre Franklin Medium"/>
                <a:ea typeface="Libre Franklin Medium"/>
                <a:cs typeface="Libre Franklin Medium"/>
                <a:sym typeface="Libre Franklin Medium"/>
              </a:defRPr>
            </a:lvl1pPr>
            <a:lvl2pPr lvl="1" algn="l">
              <a:lnSpc>
                <a:spcPct val="90000"/>
              </a:lnSpc>
              <a:spcBef>
                <a:spcPts val="533"/>
              </a:spcBef>
              <a:spcAft>
                <a:spcPts val="0"/>
              </a:spcAft>
              <a:buClr>
                <a:schemeClr val="lt1"/>
              </a:buClr>
              <a:buSzPts val="2100"/>
              <a:buFont typeface="Libre Franklin Medium"/>
              <a:buNone/>
              <a:defRPr sz="2800">
                <a:solidFill>
                  <a:schemeClr val="lt1"/>
                </a:solidFill>
                <a:latin typeface="Libre Franklin Medium"/>
                <a:ea typeface="Libre Franklin Medium"/>
                <a:cs typeface="Libre Franklin Medium"/>
                <a:sym typeface="Libre Franklin Medium"/>
              </a:defRPr>
            </a:lvl2pPr>
            <a:lvl3pPr lvl="2" algn="l">
              <a:lnSpc>
                <a:spcPct val="90000"/>
              </a:lnSpc>
              <a:spcBef>
                <a:spcPts val="533"/>
              </a:spcBef>
              <a:spcAft>
                <a:spcPts val="0"/>
              </a:spcAft>
              <a:buClr>
                <a:schemeClr val="lt1"/>
              </a:buClr>
              <a:buSzPts val="2100"/>
              <a:buFont typeface="Libre Franklin Medium"/>
              <a:buNone/>
              <a:defRPr sz="2800">
                <a:solidFill>
                  <a:schemeClr val="lt1"/>
                </a:solidFill>
                <a:latin typeface="Libre Franklin Medium"/>
                <a:ea typeface="Libre Franklin Medium"/>
                <a:cs typeface="Libre Franklin Medium"/>
                <a:sym typeface="Libre Franklin Medium"/>
              </a:defRPr>
            </a:lvl3pPr>
            <a:lvl4pPr lvl="3" algn="l">
              <a:lnSpc>
                <a:spcPct val="90000"/>
              </a:lnSpc>
              <a:spcBef>
                <a:spcPts val="533"/>
              </a:spcBef>
              <a:spcAft>
                <a:spcPts val="0"/>
              </a:spcAft>
              <a:buClr>
                <a:schemeClr val="lt1"/>
              </a:buClr>
              <a:buSzPts val="2100"/>
              <a:buFont typeface="Libre Franklin Medium"/>
              <a:buNone/>
              <a:defRPr sz="2800">
                <a:solidFill>
                  <a:schemeClr val="lt1"/>
                </a:solidFill>
                <a:latin typeface="Libre Franklin Medium"/>
                <a:ea typeface="Libre Franklin Medium"/>
                <a:cs typeface="Libre Franklin Medium"/>
                <a:sym typeface="Libre Franklin Medium"/>
              </a:defRPr>
            </a:lvl4pPr>
            <a:lvl5pPr lvl="4" algn="l">
              <a:lnSpc>
                <a:spcPct val="90000"/>
              </a:lnSpc>
              <a:spcBef>
                <a:spcPts val="533"/>
              </a:spcBef>
              <a:spcAft>
                <a:spcPts val="0"/>
              </a:spcAft>
              <a:buClr>
                <a:schemeClr val="lt1"/>
              </a:buClr>
              <a:buSzPts val="2100"/>
              <a:buFont typeface="Libre Franklin Medium"/>
              <a:buNone/>
              <a:defRPr sz="2800">
                <a:solidFill>
                  <a:schemeClr val="lt1"/>
                </a:solidFill>
                <a:latin typeface="Libre Franklin Medium"/>
                <a:ea typeface="Libre Franklin Medium"/>
                <a:cs typeface="Libre Franklin Medium"/>
                <a:sym typeface="Libre Franklin Medium"/>
              </a:defRPr>
            </a:lvl5pPr>
            <a:lvl6pPr lvl="5" algn="l">
              <a:lnSpc>
                <a:spcPct val="90000"/>
              </a:lnSpc>
              <a:spcBef>
                <a:spcPts val="533"/>
              </a:spcBef>
              <a:spcAft>
                <a:spcPts val="0"/>
              </a:spcAft>
              <a:buClr>
                <a:schemeClr val="lt1"/>
              </a:buClr>
              <a:buSzPts val="2100"/>
              <a:buFont typeface="Libre Franklin Medium"/>
              <a:buNone/>
              <a:defRPr sz="2800">
                <a:solidFill>
                  <a:schemeClr val="lt1"/>
                </a:solidFill>
                <a:latin typeface="Libre Franklin Medium"/>
                <a:ea typeface="Libre Franklin Medium"/>
                <a:cs typeface="Libre Franklin Medium"/>
                <a:sym typeface="Libre Franklin Medium"/>
              </a:defRPr>
            </a:lvl6pPr>
            <a:lvl7pPr lvl="6" algn="l">
              <a:lnSpc>
                <a:spcPct val="90000"/>
              </a:lnSpc>
              <a:spcBef>
                <a:spcPts val="533"/>
              </a:spcBef>
              <a:spcAft>
                <a:spcPts val="0"/>
              </a:spcAft>
              <a:buClr>
                <a:schemeClr val="lt1"/>
              </a:buClr>
              <a:buSzPts val="2100"/>
              <a:buFont typeface="Libre Franklin Medium"/>
              <a:buNone/>
              <a:defRPr sz="2800">
                <a:solidFill>
                  <a:schemeClr val="lt1"/>
                </a:solidFill>
                <a:latin typeface="Libre Franklin Medium"/>
                <a:ea typeface="Libre Franklin Medium"/>
                <a:cs typeface="Libre Franklin Medium"/>
                <a:sym typeface="Libre Franklin Medium"/>
              </a:defRPr>
            </a:lvl7pPr>
            <a:lvl8pPr lvl="7" algn="l">
              <a:lnSpc>
                <a:spcPct val="90000"/>
              </a:lnSpc>
              <a:spcBef>
                <a:spcPts val="533"/>
              </a:spcBef>
              <a:spcAft>
                <a:spcPts val="0"/>
              </a:spcAft>
              <a:buClr>
                <a:schemeClr val="lt1"/>
              </a:buClr>
              <a:buSzPts val="2100"/>
              <a:buFont typeface="Libre Franklin Medium"/>
              <a:buNone/>
              <a:defRPr sz="2800">
                <a:solidFill>
                  <a:schemeClr val="lt1"/>
                </a:solidFill>
                <a:latin typeface="Libre Franklin Medium"/>
                <a:ea typeface="Libre Franklin Medium"/>
                <a:cs typeface="Libre Franklin Medium"/>
                <a:sym typeface="Libre Franklin Medium"/>
              </a:defRPr>
            </a:lvl8pPr>
            <a:lvl9pPr lvl="8" algn="l">
              <a:lnSpc>
                <a:spcPct val="90000"/>
              </a:lnSpc>
              <a:spcBef>
                <a:spcPts val="533"/>
              </a:spcBef>
              <a:spcAft>
                <a:spcPts val="0"/>
              </a:spcAft>
              <a:buClr>
                <a:schemeClr val="lt1"/>
              </a:buClr>
              <a:buSzPts val="2100"/>
              <a:buFont typeface="Libre Franklin Medium"/>
              <a:buNone/>
              <a:defRPr sz="2800">
                <a:solidFill>
                  <a:schemeClr val="lt1"/>
                </a:solidFill>
                <a:latin typeface="Libre Franklin Medium"/>
                <a:ea typeface="Libre Franklin Medium"/>
                <a:cs typeface="Libre Franklin Medium"/>
                <a:sym typeface="Libre Franklin Medium"/>
              </a:defRPr>
            </a:lvl9pPr>
          </a:lstStyle>
          <a:p>
            <a:endParaRPr/>
          </a:p>
        </p:txBody>
      </p:sp>
      <p:sp>
        <p:nvSpPr>
          <p:cNvPr id="236" name="Google Shape;236;p36"/>
          <p:cNvSpPr/>
          <p:nvPr/>
        </p:nvSpPr>
        <p:spPr>
          <a:xfrm>
            <a:off x="664865" y="3867900"/>
            <a:ext cx="2926000" cy="36800"/>
          </a:xfrm>
          <a:prstGeom prst="rect">
            <a:avLst/>
          </a:prstGeom>
          <a:solidFill>
            <a:schemeClr val="lt1"/>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237" name="Google Shape;237;p36"/>
          <p:cNvSpPr txBox="1">
            <a:spLocks noGrp="1"/>
          </p:cNvSpPr>
          <p:nvPr>
            <p:ph type="sldNum" idx="12"/>
          </p:nvPr>
        </p:nvSpPr>
        <p:spPr>
          <a:xfrm>
            <a:off x="11409045" y="6333135"/>
            <a:ext cx="731600" cy="524800"/>
          </a:xfrm>
          <a:prstGeom prst="rect">
            <a:avLst/>
          </a:prstGeom>
          <a:noFill/>
          <a:ln>
            <a:noFill/>
          </a:ln>
        </p:spPr>
        <p:txBody>
          <a:bodyPr spcFirstLastPara="1" wrap="square" lIns="68575" tIns="34275" rIns="68575" bIns="34275" anchor="t" anchorCtr="0">
            <a:noAutofit/>
          </a:bodyPr>
          <a:lstStyle>
            <a:lvl1pPr marL="0" marR="0" lvl="0" indent="0" algn="r">
              <a:lnSpc>
                <a:spcPct val="100000"/>
              </a:lnSpc>
              <a:spcBef>
                <a:spcPts val="0"/>
              </a:spcBef>
              <a:spcAft>
                <a:spcPts val="0"/>
              </a:spcAft>
              <a:buClr>
                <a:srgbClr val="000000"/>
              </a:buClr>
              <a:buSzPts val="1300"/>
              <a:buFont typeface="Arial"/>
              <a:buNone/>
              <a:defRPr sz="1733" b="0" i="0" u="none" strike="noStrike" cap="none">
                <a:solidFill>
                  <a:schemeClr val="dk1"/>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733" b="0" i="0" u="none" strike="noStrike" cap="none">
                <a:solidFill>
                  <a:schemeClr val="dk1"/>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733" b="0" i="0" u="none" strike="noStrike" cap="none">
                <a:solidFill>
                  <a:schemeClr val="dk1"/>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733" b="0" i="0" u="none" strike="noStrike" cap="none">
                <a:solidFill>
                  <a:schemeClr val="dk1"/>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733" b="0" i="0" u="none" strike="noStrike" cap="none">
                <a:solidFill>
                  <a:schemeClr val="dk1"/>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733" b="0" i="0" u="none" strike="noStrike" cap="none">
                <a:solidFill>
                  <a:schemeClr val="dk1"/>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733" b="0" i="0" u="none" strike="noStrike" cap="none">
                <a:solidFill>
                  <a:schemeClr val="dk1"/>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733" b="0" i="0" u="none" strike="noStrike" cap="none">
                <a:solidFill>
                  <a:schemeClr val="dk1"/>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733" b="0" i="0" u="none" strike="noStrike" cap="none">
                <a:solidFill>
                  <a:schemeClr val="dk1"/>
                </a:solidFill>
                <a:latin typeface="Libre Franklin"/>
                <a:ea typeface="Libre Franklin"/>
                <a:cs typeface="Libre Franklin"/>
                <a:sym typeface="Libre Franklin"/>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515150466"/>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Text w/ Image Grid">
  <p:cSld name="Text w/ Image Grid">
    <p:spTree>
      <p:nvGrpSpPr>
        <p:cNvPr id="1" name="Shape 238"/>
        <p:cNvGrpSpPr/>
        <p:nvPr/>
      </p:nvGrpSpPr>
      <p:grpSpPr>
        <a:xfrm>
          <a:off x="0" y="0"/>
          <a:ext cx="0" cy="0"/>
          <a:chOff x="0" y="0"/>
          <a:chExt cx="0" cy="0"/>
        </a:xfrm>
      </p:grpSpPr>
      <p:sp>
        <p:nvSpPr>
          <p:cNvPr id="239" name="Google Shape;239;p37"/>
          <p:cNvSpPr txBox="1">
            <a:spLocks noGrp="1"/>
          </p:cNvSpPr>
          <p:nvPr>
            <p:ph type="sldNum" idx="12"/>
          </p:nvPr>
        </p:nvSpPr>
        <p:spPr>
          <a:xfrm>
            <a:off x="11658600" y="6426000"/>
            <a:ext cx="418400" cy="317600"/>
          </a:xfrm>
          <a:prstGeom prst="rect">
            <a:avLst/>
          </a:prstGeom>
          <a:noFill/>
          <a:ln>
            <a:noFill/>
          </a:ln>
        </p:spPr>
        <p:txBody>
          <a:bodyPr spcFirstLastPara="1" wrap="square" lIns="68575" tIns="34275" rIns="68575" bIns="34275" anchor="t" anchorCtr="0">
            <a:noAutofit/>
          </a:bodyPr>
          <a:lstStyle>
            <a:lvl1pPr marL="0" marR="0" lvl="0"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1pPr>
            <a:lvl2pPr marL="0" marR="0" lvl="1"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2pPr>
            <a:lvl3pPr marL="0" marR="0" lvl="2"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3pPr>
            <a:lvl4pPr marL="0" marR="0" lvl="3"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4pPr>
            <a:lvl5pPr marL="0" marR="0" lvl="4"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5pPr>
            <a:lvl6pPr marL="0" marR="0" lvl="5"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6pPr>
            <a:lvl7pPr marL="0" marR="0" lvl="6"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7pPr>
            <a:lvl8pPr marL="0" marR="0" lvl="7"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8pPr>
            <a:lvl9pPr marL="0" marR="0" lvl="8"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9pPr>
          </a:lstStyle>
          <a:p>
            <a:fld id="{00000000-1234-1234-1234-123412341234}" type="slidenum">
              <a:rPr lang="en" smtClean="0"/>
              <a:pPr/>
              <a:t>‹#›</a:t>
            </a:fld>
            <a:endParaRPr lang="en"/>
          </a:p>
        </p:txBody>
      </p:sp>
      <p:sp>
        <p:nvSpPr>
          <p:cNvPr id="240" name="Google Shape;240;p37"/>
          <p:cNvSpPr txBox="1">
            <a:spLocks noGrp="1"/>
          </p:cNvSpPr>
          <p:nvPr>
            <p:ph type="body" idx="1"/>
          </p:nvPr>
        </p:nvSpPr>
        <p:spPr>
          <a:xfrm>
            <a:off x="432000" y="1284267"/>
            <a:ext cx="6670000" cy="4700800"/>
          </a:xfrm>
          <a:prstGeom prst="rect">
            <a:avLst/>
          </a:prstGeom>
          <a:noFill/>
          <a:ln>
            <a:noFill/>
          </a:ln>
        </p:spPr>
        <p:txBody>
          <a:bodyPr spcFirstLastPara="1" wrap="square" lIns="0" tIns="0" rIns="0" bIns="0" anchor="t" anchorCtr="0">
            <a:noAutofit/>
          </a:bodyPr>
          <a:lstStyle>
            <a:lvl1pPr marL="609585" lvl="0" indent="-406390" algn="l">
              <a:lnSpc>
                <a:spcPct val="90000"/>
              </a:lnSpc>
              <a:spcBef>
                <a:spcPts val="1067"/>
              </a:spcBef>
              <a:spcAft>
                <a:spcPts val="0"/>
              </a:spcAft>
              <a:buClr>
                <a:schemeClr val="accent1"/>
              </a:buClr>
              <a:buSzPts val="1200"/>
              <a:buChar char="•"/>
              <a:defRPr sz="1600"/>
            </a:lvl1pPr>
            <a:lvl2pPr marL="1219170" lvl="1" indent="-406390" algn="l">
              <a:lnSpc>
                <a:spcPct val="90000"/>
              </a:lnSpc>
              <a:spcBef>
                <a:spcPts val="533"/>
              </a:spcBef>
              <a:spcAft>
                <a:spcPts val="0"/>
              </a:spcAft>
              <a:buClr>
                <a:srgbClr val="508DE0"/>
              </a:buClr>
              <a:buSzPts val="1200"/>
              <a:buChar char="•"/>
              <a:defRPr sz="1600"/>
            </a:lvl2pPr>
            <a:lvl3pPr marL="1828754" lvl="2" indent="-406390" algn="l">
              <a:lnSpc>
                <a:spcPct val="90000"/>
              </a:lnSpc>
              <a:spcBef>
                <a:spcPts val="533"/>
              </a:spcBef>
              <a:spcAft>
                <a:spcPts val="0"/>
              </a:spcAft>
              <a:buSzPts val="1200"/>
              <a:buChar char="•"/>
              <a:defRPr sz="1600"/>
            </a:lvl3pPr>
            <a:lvl4pPr marL="2438339" lvl="3" indent="-406390" algn="l">
              <a:lnSpc>
                <a:spcPct val="90000"/>
              </a:lnSpc>
              <a:spcBef>
                <a:spcPts val="533"/>
              </a:spcBef>
              <a:spcAft>
                <a:spcPts val="0"/>
              </a:spcAft>
              <a:buSzPts val="1200"/>
              <a:buChar char="•"/>
              <a:defRPr/>
            </a:lvl4pPr>
            <a:lvl5pPr marL="3047924" lvl="4" indent="-406390" algn="l">
              <a:lnSpc>
                <a:spcPct val="90000"/>
              </a:lnSpc>
              <a:spcBef>
                <a:spcPts val="533"/>
              </a:spcBef>
              <a:spcAft>
                <a:spcPts val="0"/>
              </a:spcAft>
              <a:buSzPts val="1200"/>
              <a:buChar char="•"/>
              <a:defRPr/>
            </a:lvl5pPr>
            <a:lvl6pPr marL="3657509" lvl="5" indent="-406390" algn="l">
              <a:lnSpc>
                <a:spcPct val="90000"/>
              </a:lnSpc>
              <a:spcBef>
                <a:spcPts val="533"/>
              </a:spcBef>
              <a:spcAft>
                <a:spcPts val="0"/>
              </a:spcAft>
              <a:buSzPts val="1200"/>
              <a:buChar char="•"/>
              <a:defRPr/>
            </a:lvl6pPr>
            <a:lvl7pPr marL="4267093" lvl="6" indent="-406390" algn="l">
              <a:lnSpc>
                <a:spcPct val="90000"/>
              </a:lnSpc>
              <a:spcBef>
                <a:spcPts val="533"/>
              </a:spcBef>
              <a:spcAft>
                <a:spcPts val="0"/>
              </a:spcAft>
              <a:buSzPts val="1200"/>
              <a:buChar char="•"/>
              <a:defRPr/>
            </a:lvl7pPr>
            <a:lvl8pPr marL="4876678" lvl="7" indent="-406390" algn="l">
              <a:lnSpc>
                <a:spcPct val="90000"/>
              </a:lnSpc>
              <a:spcBef>
                <a:spcPts val="533"/>
              </a:spcBef>
              <a:spcAft>
                <a:spcPts val="0"/>
              </a:spcAft>
              <a:buSzPts val="1200"/>
              <a:buChar char="•"/>
              <a:defRPr/>
            </a:lvl8pPr>
            <a:lvl9pPr marL="5486263" lvl="8" indent="-406390" algn="l">
              <a:lnSpc>
                <a:spcPct val="90000"/>
              </a:lnSpc>
              <a:spcBef>
                <a:spcPts val="533"/>
              </a:spcBef>
              <a:spcAft>
                <a:spcPts val="0"/>
              </a:spcAft>
              <a:buSzPts val="1200"/>
              <a:buChar char="•"/>
              <a:defRPr/>
            </a:lvl9pPr>
          </a:lstStyle>
          <a:p>
            <a:endParaRPr/>
          </a:p>
        </p:txBody>
      </p:sp>
      <p:sp>
        <p:nvSpPr>
          <p:cNvPr id="241" name="Google Shape;241;p37"/>
          <p:cNvSpPr>
            <a:spLocks noGrp="1"/>
          </p:cNvSpPr>
          <p:nvPr>
            <p:ph type="pic" idx="2"/>
          </p:nvPr>
        </p:nvSpPr>
        <p:spPr>
          <a:xfrm>
            <a:off x="7307500" y="173200"/>
            <a:ext cx="4726000" cy="2125600"/>
          </a:xfrm>
          <a:prstGeom prst="rect">
            <a:avLst/>
          </a:prstGeom>
          <a:noFill/>
          <a:ln>
            <a:noFill/>
          </a:ln>
        </p:spPr>
      </p:sp>
      <p:sp>
        <p:nvSpPr>
          <p:cNvPr id="242" name="Google Shape;242;p37"/>
          <p:cNvSpPr>
            <a:spLocks noGrp="1"/>
          </p:cNvSpPr>
          <p:nvPr>
            <p:ph type="pic" idx="3"/>
          </p:nvPr>
        </p:nvSpPr>
        <p:spPr>
          <a:xfrm>
            <a:off x="7307500" y="2421300"/>
            <a:ext cx="2286000" cy="2015200"/>
          </a:xfrm>
          <a:prstGeom prst="rect">
            <a:avLst/>
          </a:prstGeom>
          <a:noFill/>
          <a:ln>
            <a:noFill/>
          </a:ln>
        </p:spPr>
      </p:sp>
      <p:sp>
        <p:nvSpPr>
          <p:cNvPr id="243" name="Google Shape;243;p37"/>
          <p:cNvSpPr>
            <a:spLocks noGrp="1"/>
          </p:cNvSpPr>
          <p:nvPr>
            <p:ph type="pic" idx="4"/>
          </p:nvPr>
        </p:nvSpPr>
        <p:spPr>
          <a:xfrm>
            <a:off x="7307500" y="4559000"/>
            <a:ext cx="4726000" cy="2125600"/>
          </a:xfrm>
          <a:prstGeom prst="rect">
            <a:avLst/>
          </a:prstGeom>
          <a:noFill/>
          <a:ln>
            <a:noFill/>
          </a:ln>
        </p:spPr>
      </p:sp>
      <p:sp>
        <p:nvSpPr>
          <p:cNvPr id="244" name="Google Shape;244;p37"/>
          <p:cNvSpPr txBox="1">
            <a:spLocks noGrp="1"/>
          </p:cNvSpPr>
          <p:nvPr>
            <p:ph type="title"/>
          </p:nvPr>
        </p:nvSpPr>
        <p:spPr>
          <a:xfrm>
            <a:off x="424869" y="350967"/>
            <a:ext cx="6423200" cy="5996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2400"/>
              <a:buFont typeface="Franklin Gothic"/>
              <a:buNone/>
              <a:defRPr>
                <a:solidFill>
                  <a:schemeClr val="dk2"/>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45" name="Google Shape;245;p37"/>
          <p:cNvSpPr>
            <a:spLocks noGrp="1"/>
          </p:cNvSpPr>
          <p:nvPr>
            <p:ph type="pic" idx="5"/>
          </p:nvPr>
        </p:nvSpPr>
        <p:spPr>
          <a:xfrm>
            <a:off x="9747500" y="2421300"/>
            <a:ext cx="2286000" cy="2015200"/>
          </a:xfrm>
          <a:prstGeom prst="rect">
            <a:avLst/>
          </a:prstGeom>
          <a:noFill/>
          <a:ln>
            <a:noFill/>
          </a:ln>
        </p:spPr>
      </p:sp>
      <p:sp>
        <p:nvSpPr>
          <p:cNvPr id="246" name="Google Shape;246;p37"/>
          <p:cNvSpPr/>
          <p:nvPr/>
        </p:nvSpPr>
        <p:spPr>
          <a:xfrm>
            <a:off x="428473" y="1028896"/>
            <a:ext cx="2926000" cy="36800"/>
          </a:xfrm>
          <a:prstGeom prst="rect">
            <a:avLst/>
          </a:prstGeom>
          <a:solidFill>
            <a:schemeClr val="dk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pic>
        <p:nvPicPr>
          <p:cNvPr id="247" name="Google Shape;247;p37"/>
          <p:cNvPicPr preferRelativeResize="0"/>
          <p:nvPr/>
        </p:nvPicPr>
        <p:blipFill rotWithShape="1">
          <a:blip r:embed="rId2">
            <a:alphaModFix/>
          </a:blip>
          <a:srcRect/>
          <a:stretch/>
        </p:blipFill>
        <p:spPr>
          <a:xfrm>
            <a:off x="157851" y="6401926"/>
            <a:ext cx="365759" cy="365759"/>
          </a:xfrm>
          <a:prstGeom prst="rect">
            <a:avLst/>
          </a:prstGeom>
          <a:noFill/>
          <a:ln>
            <a:noFill/>
          </a:ln>
        </p:spPr>
      </p:pic>
    </p:spTree>
    <p:extLst>
      <p:ext uri="{BB962C8B-B14F-4D97-AF65-F5344CB8AC3E}">
        <p14:creationId xmlns:p14="http://schemas.microsoft.com/office/powerpoint/2010/main" val="3522448363"/>
      </p:ext>
    </p:extLst>
  </p:cSld>
  <p:clrMapOvr>
    <a:masterClrMapping/>
  </p:clrMapOvr>
  <p:extLst>
    <p:ext uri="{DCECCB84-F9BA-43D5-87BE-67443E8EF086}">
      <p15:sldGuideLst xmlns:p15="http://schemas.microsoft.com/office/powerpoint/2012/main">
        <p15:guide id="1" orient="horz" pos="3186">
          <p15:clr>
            <a:srgbClr val="FBAE40"/>
          </p15:clr>
        </p15:guide>
        <p15:guide id="2" pos="2880">
          <p15:clr>
            <a:srgbClr val="FBAE40"/>
          </p15:clr>
        </p15:guide>
        <p15:guide id="3" orient="horz" pos="1695">
          <p15:clr>
            <a:srgbClr val="FBAE40"/>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248"/>
        <p:cNvGrpSpPr/>
        <p:nvPr/>
      </p:nvGrpSpPr>
      <p:grpSpPr>
        <a:xfrm>
          <a:off x="0" y="0"/>
          <a:ext cx="0" cy="0"/>
          <a:chOff x="0" y="0"/>
          <a:chExt cx="0" cy="0"/>
        </a:xfrm>
      </p:grpSpPr>
      <p:sp>
        <p:nvSpPr>
          <p:cNvPr id="249" name="Google Shape;249;p38"/>
          <p:cNvSpPr txBox="1">
            <a:spLocks noGrp="1"/>
          </p:cNvSpPr>
          <p:nvPr>
            <p:ph type="sldNum" idx="12"/>
          </p:nvPr>
        </p:nvSpPr>
        <p:spPr>
          <a:xfrm>
            <a:off x="11658600" y="6426000"/>
            <a:ext cx="418400" cy="317600"/>
          </a:xfrm>
          <a:prstGeom prst="rect">
            <a:avLst/>
          </a:prstGeom>
          <a:noFill/>
          <a:ln>
            <a:noFill/>
          </a:ln>
        </p:spPr>
        <p:txBody>
          <a:bodyPr spcFirstLastPara="1" wrap="square" lIns="68575" tIns="34275" rIns="68575" bIns="34275" anchor="t" anchorCtr="0">
            <a:noAutofit/>
          </a:bodyPr>
          <a:lstStyle>
            <a:lvl1pPr marL="0" marR="0" lvl="0"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1pPr>
            <a:lvl2pPr marL="0" marR="0" lvl="1"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2pPr>
            <a:lvl3pPr marL="0" marR="0" lvl="2"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3pPr>
            <a:lvl4pPr marL="0" marR="0" lvl="3"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4pPr>
            <a:lvl5pPr marL="0" marR="0" lvl="4"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5pPr>
            <a:lvl6pPr marL="0" marR="0" lvl="5"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6pPr>
            <a:lvl7pPr marL="0" marR="0" lvl="6"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7pPr>
            <a:lvl8pPr marL="0" marR="0" lvl="7"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8pPr>
            <a:lvl9pPr marL="0" marR="0" lvl="8"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9pPr>
          </a:lstStyle>
          <a:p>
            <a:fld id="{00000000-1234-1234-1234-123412341234}" type="slidenum">
              <a:rPr lang="en" smtClean="0"/>
              <a:pPr/>
              <a:t>‹#›</a:t>
            </a:fld>
            <a:endParaRPr lang="en"/>
          </a:p>
        </p:txBody>
      </p:sp>
      <p:pic>
        <p:nvPicPr>
          <p:cNvPr id="250" name="Google Shape;250;p38"/>
          <p:cNvPicPr preferRelativeResize="0"/>
          <p:nvPr/>
        </p:nvPicPr>
        <p:blipFill rotWithShape="1">
          <a:blip r:embed="rId2">
            <a:alphaModFix/>
          </a:blip>
          <a:srcRect/>
          <a:stretch/>
        </p:blipFill>
        <p:spPr>
          <a:xfrm>
            <a:off x="157851" y="6401926"/>
            <a:ext cx="365759" cy="365759"/>
          </a:xfrm>
          <a:prstGeom prst="rect">
            <a:avLst/>
          </a:prstGeom>
          <a:noFill/>
          <a:ln>
            <a:noFill/>
          </a:ln>
        </p:spPr>
      </p:pic>
    </p:spTree>
    <p:extLst>
      <p:ext uri="{BB962C8B-B14F-4D97-AF65-F5344CB8AC3E}">
        <p14:creationId xmlns:p14="http://schemas.microsoft.com/office/powerpoint/2010/main" val="3401463099"/>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51"/>
        <p:cNvGrpSpPr/>
        <p:nvPr/>
      </p:nvGrpSpPr>
      <p:grpSpPr>
        <a:xfrm>
          <a:off x="0" y="0"/>
          <a:ext cx="0" cy="0"/>
          <a:chOff x="0" y="0"/>
          <a:chExt cx="0" cy="0"/>
        </a:xfrm>
      </p:grpSpPr>
      <p:sp>
        <p:nvSpPr>
          <p:cNvPr id="252" name="Google Shape;252;p39"/>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53" name="Google Shape;253;p39"/>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978702800"/>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matchingName="Water Title &amp; Body w/ Logos">
  <p:cSld name="Water Title &amp; Body w/ Logos">
    <p:spTree>
      <p:nvGrpSpPr>
        <p:cNvPr id="1" name="Shape 254"/>
        <p:cNvGrpSpPr/>
        <p:nvPr/>
      </p:nvGrpSpPr>
      <p:grpSpPr>
        <a:xfrm>
          <a:off x="0" y="0"/>
          <a:ext cx="0" cy="0"/>
          <a:chOff x="0" y="0"/>
          <a:chExt cx="0" cy="0"/>
        </a:xfrm>
      </p:grpSpPr>
      <p:sp>
        <p:nvSpPr>
          <p:cNvPr id="255" name="Google Shape;255;p40"/>
          <p:cNvSpPr txBox="1">
            <a:spLocks noGrp="1"/>
          </p:cNvSpPr>
          <p:nvPr>
            <p:ph type="sldNum" idx="12"/>
          </p:nvPr>
        </p:nvSpPr>
        <p:spPr>
          <a:xfrm>
            <a:off x="11658600" y="6426000"/>
            <a:ext cx="418400" cy="317600"/>
          </a:xfrm>
          <a:prstGeom prst="rect">
            <a:avLst/>
          </a:prstGeom>
          <a:noFill/>
          <a:ln>
            <a:noFill/>
          </a:ln>
        </p:spPr>
        <p:txBody>
          <a:bodyPr spcFirstLastPara="1" wrap="square" lIns="68575" tIns="34275" rIns="68575" bIns="34275" anchor="t" anchorCtr="0">
            <a:noAutofit/>
          </a:bodyPr>
          <a:lstStyle>
            <a:lvl1pPr marL="0" marR="0" lvl="0"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1pPr>
            <a:lvl2pPr marL="0" marR="0" lvl="1"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2pPr>
            <a:lvl3pPr marL="0" marR="0" lvl="2"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3pPr>
            <a:lvl4pPr marL="0" marR="0" lvl="3"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4pPr>
            <a:lvl5pPr marL="0" marR="0" lvl="4"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5pPr>
            <a:lvl6pPr marL="0" marR="0" lvl="5"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6pPr>
            <a:lvl7pPr marL="0" marR="0" lvl="6"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7pPr>
            <a:lvl8pPr marL="0" marR="0" lvl="7"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8pPr>
            <a:lvl9pPr marL="0" marR="0" lvl="8"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9pPr>
          </a:lstStyle>
          <a:p>
            <a:fld id="{00000000-1234-1234-1234-123412341234}" type="slidenum">
              <a:rPr lang="en" smtClean="0"/>
              <a:pPr/>
              <a:t>‹#›</a:t>
            </a:fld>
            <a:endParaRPr lang="en"/>
          </a:p>
        </p:txBody>
      </p:sp>
      <p:sp>
        <p:nvSpPr>
          <p:cNvPr id="256" name="Google Shape;256;p40"/>
          <p:cNvSpPr txBox="1">
            <a:spLocks noGrp="1"/>
          </p:cNvSpPr>
          <p:nvPr>
            <p:ph type="body" idx="1"/>
          </p:nvPr>
        </p:nvSpPr>
        <p:spPr>
          <a:xfrm>
            <a:off x="4623900" y="1225216"/>
            <a:ext cx="7034800" cy="5081600"/>
          </a:xfrm>
          <a:prstGeom prst="rect">
            <a:avLst/>
          </a:prstGeom>
          <a:noFill/>
          <a:ln>
            <a:noFill/>
          </a:ln>
        </p:spPr>
        <p:txBody>
          <a:bodyPr spcFirstLastPara="1" wrap="square" lIns="0" tIns="0" rIns="0" bIns="0" anchor="t" anchorCtr="0">
            <a:noAutofit/>
          </a:bodyPr>
          <a:lstStyle>
            <a:lvl1pPr marL="609585" lvl="0" indent="-482588" algn="l">
              <a:lnSpc>
                <a:spcPct val="90000"/>
              </a:lnSpc>
              <a:spcBef>
                <a:spcPts val="1067"/>
              </a:spcBef>
              <a:spcAft>
                <a:spcPts val="0"/>
              </a:spcAft>
              <a:buClr>
                <a:schemeClr val="accent1"/>
              </a:buClr>
              <a:buSzPts val="2100"/>
              <a:buChar char="•"/>
              <a:defRPr/>
            </a:lvl1pPr>
            <a:lvl2pPr marL="1219170" lvl="1" indent="-457189" algn="l">
              <a:lnSpc>
                <a:spcPct val="90000"/>
              </a:lnSpc>
              <a:spcBef>
                <a:spcPts val="533"/>
              </a:spcBef>
              <a:spcAft>
                <a:spcPts val="0"/>
              </a:spcAft>
              <a:buClr>
                <a:srgbClr val="508DE0"/>
              </a:buClr>
              <a:buSzPts val="1800"/>
              <a:buChar char="•"/>
              <a:defRPr/>
            </a:lvl2pPr>
            <a:lvl3pPr marL="1828754" lvl="2" indent="-431789" algn="l">
              <a:lnSpc>
                <a:spcPct val="90000"/>
              </a:lnSpc>
              <a:spcBef>
                <a:spcPts val="533"/>
              </a:spcBef>
              <a:spcAft>
                <a:spcPts val="0"/>
              </a:spcAft>
              <a:buSzPts val="1500"/>
              <a:buChar char="•"/>
              <a:defRPr/>
            </a:lvl3pPr>
            <a:lvl4pPr marL="2438339" lvl="3" indent="-423323" algn="l">
              <a:lnSpc>
                <a:spcPct val="90000"/>
              </a:lnSpc>
              <a:spcBef>
                <a:spcPts val="533"/>
              </a:spcBef>
              <a:spcAft>
                <a:spcPts val="0"/>
              </a:spcAft>
              <a:buSzPts val="1400"/>
              <a:buChar char="•"/>
              <a:defRPr/>
            </a:lvl4pPr>
            <a:lvl5pPr marL="3047924" lvl="4" indent="-423323" algn="l">
              <a:lnSpc>
                <a:spcPct val="90000"/>
              </a:lnSpc>
              <a:spcBef>
                <a:spcPts val="533"/>
              </a:spcBef>
              <a:spcAft>
                <a:spcPts val="0"/>
              </a:spcAft>
              <a:buSzPts val="1400"/>
              <a:buChar char="•"/>
              <a:defRPr/>
            </a:lvl5pPr>
            <a:lvl6pPr marL="3657509" lvl="5" indent="-423323" algn="l">
              <a:lnSpc>
                <a:spcPct val="90000"/>
              </a:lnSpc>
              <a:spcBef>
                <a:spcPts val="533"/>
              </a:spcBef>
              <a:spcAft>
                <a:spcPts val="0"/>
              </a:spcAft>
              <a:buSzPts val="1400"/>
              <a:buChar char="•"/>
              <a:defRPr/>
            </a:lvl6pPr>
            <a:lvl7pPr marL="4267093" lvl="6" indent="-423323" algn="l">
              <a:lnSpc>
                <a:spcPct val="90000"/>
              </a:lnSpc>
              <a:spcBef>
                <a:spcPts val="533"/>
              </a:spcBef>
              <a:spcAft>
                <a:spcPts val="0"/>
              </a:spcAft>
              <a:buSzPts val="1400"/>
              <a:buChar char="•"/>
              <a:defRPr/>
            </a:lvl7pPr>
            <a:lvl8pPr marL="4876678" lvl="7" indent="-423323" algn="l">
              <a:lnSpc>
                <a:spcPct val="90000"/>
              </a:lnSpc>
              <a:spcBef>
                <a:spcPts val="533"/>
              </a:spcBef>
              <a:spcAft>
                <a:spcPts val="0"/>
              </a:spcAft>
              <a:buSzPts val="1400"/>
              <a:buChar char="•"/>
              <a:defRPr/>
            </a:lvl8pPr>
            <a:lvl9pPr marL="5486263" lvl="8" indent="-423323" algn="l">
              <a:lnSpc>
                <a:spcPct val="90000"/>
              </a:lnSpc>
              <a:spcBef>
                <a:spcPts val="533"/>
              </a:spcBef>
              <a:spcAft>
                <a:spcPts val="0"/>
              </a:spcAft>
              <a:buSzPts val="1400"/>
              <a:buChar char="•"/>
              <a:defRPr/>
            </a:lvl9pPr>
          </a:lstStyle>
          <a:p>
            <a:endParaRPr/>
          </a:p>
        </p:txBody>
      </p:sp>
      <p:sp>
        <p:nvSpPr>
          <p:cNvPr id="257" name="Google Shape;257;p40"/>
          <p:cNvSpPr txBox="1">
            <a:spLocks noGrp="1"/>
          </p:cNvSpPr>
          <p:nvPr>
            <p:ph type="title"/>
          </p:nvPr>
        </p:nvSpPr>
        <p:spPr>
          <a:xfrm>
            <a:off x="4623900" y="387575"/>
            <a:ext cx="7034800" cy="603600"/>
          </a:xfrm>
          <a:prstGeom prst="rect">
            <a:avLst/>
          </a:prstGeom>
          <a:noFill/>
          <a:ln>
            <a:noFill/>
          </a:ln>
        </p:spPr>
        <p:txBody>
          <a:bodyPr spcFirstLastPara="1" wrap="square" lIns="0" tIns="68575" rIns="68575" bIns="68575" anchor="ctr" anchorCtr="0">
            <a:noAutofit/>
          </a:bodyPr>
          <a:lstStyle>
            <a:lvl1pPr lvl="0" algn="l">
              <a:lnSpc>
                <a:spcPct val="90000"/>
              </a:lnSpc>
              <a:spcBef>
                <a:spcPts val="0"/>
              </a:spcBef>
              <a:spcAft>
                <a:spcPts val="0"/>
              </a:spcAft>
              <a:buClr>
                <a:schemeClr val="dk2"/>
              </a:buClr>
              <a:buSzPts val="2400"/>
              <a:buNone/>
              <a:defRPr>
                <a:solidFill>
                  <a:schemeClr val="dk2"/>
                </a:solidFill>
              </a:defRPr>
            </a:lvl1pPr>
            <a:lvl2pPr lvl="1" algn="l">
              <a:lnSpc>
                <a:spcPct val="100000"/>
              </a:lnSpc>
              <a:spcBef>
                <a:spcPts val="0"/>
              </a:spcBef>
              <a:spcAft>
                <a:spcPts val="0"/>
              </a:spcAft>
              <a:buClr>
                <a:schemeClr val="dk2"/>
              </a:buClr>
              <a:buSzPts val="1100"/>
              <a:buNone/>
              <a:defRPr>
                <a:solidFill>
                  <a:schemeClr val="dk2"/>
                </a:solidFill>
              </a:defRPr>
            </a:lvl2pPr>
            <a:lvl3pPr lvl="2" algn="l">
              <a:lnSpc>
                <a:spcPct val="100000"/>
              </a:lnSpc>
              <a:spcBef>
                <a:spcPts val="0"/>
              </a:spcBef>
              <a:spcAft>
                <a:spcPts val="0"/>
              </a:spcAft>
              <a:buClr>
                <a:schemeClr val="dk2"/>
              </a:buClr>
              <a:buSzPts val="1100"/>
              <a:buNone/>
              <a:defRPr>
                <a:solidFill>
                  <a:schemeClr val="dk2"/>
                </a:solidFill>
              </a:defRPr>
            </a:lvl3pPr>
            <a:lvl4pPr lvl="3" algn="l">
              <a:lnSpc>
                <a:spcPct val="100000"/>
              </a:lnSpc>
              <a:spcBef>
                <a:spcPts val="0"/>
              </a:spcBef>
              <a:spcAft>
                <a:spcPts val="0"/>
              </a:spcAft>
              <a:buClr>
                <a:schemeClr val="dk2"/>
              </a:buClr>
              <a:buSzPts val="1100"/>
              <a:buNone/>
              <a:defRPr>
                <a:solidFill>
                  <a:schemeClr val="dk2"/>
                </a:solidFill>
              </a:defRPr>
            </a:lvl4pPr>
            <a:lvl5pPr lvl="4" algn="l">
              <a:lnSpc>
                <a:spcPct val="100000"/>
              </a:lnSpc>
              <a:spcBef>
                <a:spcPts val="0"/>
              </a:spcBef>
              <a:spcAft>
                <a:spcPts val="0"/>
              </a:spcAft>
              <a:buClr>
                <a:schemeClr val="dk2"/>
              </a:buClr>
              <a:buSzPts val="1100"/>
              <a:buNone/>
              <a:defRPr>
                <a:solidFill>
                  <a:schemeClr val="dk2"/>
                </a:solidFill>
              </a:defRPr>
            </a:lvl5pPr>
            <a:lvl6pPr lvl="5" algn="l">
              <a:lnSpc>
                <a:spcPct val="100000"/>
              </a:lnSpc>
              <a:spcBef>
                <a:spcPts val="0"/>
              </a:spcBef>
              <a:spcAft>
                <a:spcPts val="0"/>
              </a:spcAft>
              <a:buClr>
                <a:schemeClr val="dk2"/>
              </a:buClr>
              <a:buSzPts val="1100"/>
              <a:buNone/>
              <a:defRPr>
                <a:solidFill>
                  <a:schemeClr val="dk2"/>
                </a:solidFill>
              </a:defRPr>
            </a:lvl6pPr>
            <a:lvl7pPr lvl="6" algn="l">
              <a:lnSpc>
                <a:spcPct val="100000"/>
              </a:lnSpc>
              <a:spcBef>
                <a:spcPts val="0"/>
              </a:spcBef>
              <a:spcAft>
                <a:spcPts val="0"/>
              </a:spcAft>
              <a:buClr>
                <a:schemeClr val="dk2"/>
              </a:buClr>
              <a:buSzPts val="1100"/>
              <a:buNone/>
              <a:defRPr>
                <a:solidFill>
                  <a:schemeClr val="dk2"/>
                </a:solidFill>
              </a:defRPr>
            </a:lvl7pPr>
            <a:lvl8pPr lvl="7" algn="l">
              <a:lnSpc>
                <a:spcPct val="100000"/>
              </a:lnSpc>
              <a:spcBef>
                <a:spcPts val="0"/>
              </a:spcBef>
              <a:spcAft>
                <a:spcPts val="0"/>
              </a:spcAft>
              <a:buClr>
                <a:schemeClr val="dk2"/>
              </a:buClr>
              <a:buSzPts val="1100"/>
              <a:buNone/>
              <a:defRPr>
                <a:solidFill>
                  <a:schemeClr val="dk2"/>
                </a:solidFill>
              </a:defRPr>
            </a:lvl8pPr>
            <a:lvl9pPr lvl="8" algn="l">
              <a:lnSpc>
                <a:spcPct val="100000"/>
              </a:lnSpc>
              <a:spcBef>
                <a:spcPts val="0"/>
              </a:spcBef>
              <a:spcAft>
                <a:spcPts val="0"/>
              </a:spcAft>
              <a:buClr>
                <a:schemeClr val="dk2"/>
              </a:buClr>
              <a:buSzPts val="1100"/>
              <a:buNone/>
              <a:defRPr>
                <a:solidFill>
                  <a:schemeClr val="dk2"/>
                </a:solidFill>
              </a:defRPr>
            </a:lvl9pPr>
          </a:lstStyle>
          <a:p>
            <a:endParaRPr/>
          </a:p>
        </p:txBody>
      </p:sp>
      <p:pic>
        <p:nvPicPr>
          <p:cNvPr id="258" name="Google Shape;258;p40"/>
          <p:cNvPicPr preferRelativeResize="0"/>
          <p:nvPr/>
        </p:nvPicPr>
        <p:blipFill rotWithShape="1">
          <a:blip r:embed="rId2">
            <a:alphaModFix/>
          </a:blip>
          <a:srcRect l="17064" r="49184"/>
          <a:stretch/>
        </p:blipFill>
        <p:spPr>
          <a:xfrm>
            <a:off x="0" y="0"/>
            <a:ext cx="4114797" cy="6858000"/>
          </a:xfrm>
          <a:prstGeom prst="rect">
            <a:avLst/>
          </a:prstGeom>
          <a:noFill/>
          <a:ln>
            <a:noFill/>
          </a:ln>
        </p:spPr>
      </p:pic>
      <p:pic>
        <p:nvPicPr>
          <p:cNvPr id="259" name="Google Shape;259;p40"/>
          <p:cNvPicPr preferRelativeResize="0"/>
          <p:nvPr/>
        </p:nvPicPr>
        <p:blipFill rotWithShape="1">
          <a:blip r:embed="rId3">
            <a:alphaModFix/>
          </a:blip>
          <a:srcRect t="11821" b="18801"/>
          <a:stretch/>
        </p:blipFill>
        <p:spPr>
          <a:xfrm>
            <a:off x="1337599" y="5947583"/>
            <a:ext cx="2501867" cy="447800"/>
          </a:xfrm>
          <a:prstGeom prst="rect">
            <a:avLst/>
          </a:prstGeom>
          <a:noFill/>
          <a:ln>
            <a:noFill/>
          </a:ln>
        </p:spPr>
      </p:pic>
      <p:pic>
        <p:nvPicPr>
          <p:cNvPr id="260" name="Google Shape;260;p40"/>
          <p:cNvPicPr preferRelativeResize="0"/>
          <p:nvPr/>
        </p:nvPicPr>
        <p:blipFill rotWithShape="1">
          <a:blip r:embed="rId4">
            <a:alphaModFix/>
          </a:blip>
          <a:srcRect/>
          <a:stretch/>
        </p:blipFill>
        <p:spPr>
          <a:xfrm>
            <a:off x="364699" y="5805700"/>
            <a:ext cx="731523" cy="731523"/>
          </a:xfrm>
          <a:prstGeom prst="rect">
            <a:avLst/>
          </a:prstGeom>
          <a:noFill/>
          <a:ln>
            <a:noFill/>
          </a:ln>
        </p:spPr>
      </p:pic>
    </p:spTree>
    <p:extLst>
      <p:ext uri="{BB962C8B-B14F-4D97-AF65-F5344CB8AC3E}">
        <p14:creationId xmlns:p14="http://schemas.microsoft.com/office/powerpoint/2010/main" val="1829514754"/>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matchingName="Title &amp; Body - Right Image w/ Caption">
  <p:cSld name="Title &amp; Body - Right Image w/ Caption">
    <p:spTree>
      <p:nvGrpSpPr>
        <p:cNvPr id="1" name="Shape 261"/>
        <p:cNvGrpSpPr/>
        <p:nvPr/>
      </p:nvGrpSpPr>
      <p:grpSpPr>
        <a:xfrm>
          <a:off x="0" y="0"/>
          <a:ext cx="0" cy="0"/>
          <a:chOff x="0" y="0"/>
          <a:chExt cx="0" cy="0"/>
        </a:xfrm>
      </p:grpSpPr>
      <p:sp>
        <p:nvSpPr>
          <p:cNvPr id="262" name="Google Shape;262;p41"/>
          <p:cNvSpPr txBox="1">
            <a:spLocks noGrp="1"/>
          </p:cNvSpPr>
          <p:nvPr>
            <p:ph type="sldNum" idx="12"/>
          </p:nvPr>
        </p:nvSpPr>
        <p:spPr>
          <a:xfrm>
            <a:off x="11658600" y="6426000"/>
            <a:ext cx="418400" cy="317600"/>
          </a:xfrm>
          <a:prstGeom prst="rect">
            <a:avLst/>
          </a:prstGeom>
          <a:noFill/>
          <a:ln>
            <a:noFill/>
          </a:ln>
        </p:spPr>
        <p:txBody>
          <a:bodyPr spcFirstLastPara="1" wrap="square" lIns="68575" tIns="34275" rIns="68575" bIns="34275" anchor="t" anchorCtr="0">
            <a:noAutofit/>
          </a:bodyPr>
          <a:lstStyle>
            <a:lvl1pPr marL="0" marR="0" lvl="0"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1pPr>
            <a:lvl2pPr marL="0" marR="0" lvl="1"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2pPr>
            <a:lvl3pPr marL="0" marR="0" lvl="2"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3pPr>
            <a:lvl4pPr marL="0" marR="0" lvl="3"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4pPr>
            <a:lvl5pPr marL="0" marR="0" lvl="4"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5pPr>
            <a:lvl6pPr marL="0" marR="0" lvl="5"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6pPr>
            <a:lvl7pPr marL="0" marR="0" lvl="6"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7pPr>
            <a:lvl8pPr marL="0" marR="0" lvl="7"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8pPr>
            <a:lvl9pPr marL="0" marR="0" lvl="8"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9pPr>
          </a:lstStyle>
          <a:p>
            <a:fld id="{00000000-1234-1234-1234-123412341234}" type="slidenum">
              <a:rPr lang="en" smtClean="0"/>
              <a:pPr/>
              <a:t>‹#›</a:t>
            </a:fld>
            <a:endParaRPr lang="en"/>
          </a:p>
        </p:txBody>
      </p:sp>
      <p:sp>
        <p:nvSpPr>
          <p:cNvPr id="263" name="Google Shape;263;p41"/>
          <p:cNvSpPr>
            <a:spLocks noGrp="1"/>
          </p:cNvSpPr>
          <p:nvPr>
            <p:ph type="pic" idx="2"/>
          </p:nvPr>
        </p:nvSpPr>
        <p:spPr>
          <a:xfrm>
            <a:off x="8077200" y="0"/>
            <a:ext cx="4114800" cy="6858000"/>
          </a:xfrm>
          <a:prstGeom prst="rect">
            <a:avLst/>
          </a:prstGeom>
          <a:noFill/>
          <a:ln>
            <a:noFill/>
          </a:ln>
        </p:spPr>
      </p:sp>
      <p:sp>
        <p:nvSpPr>
          <p:cNvPr id="264" name="Google Shape;264;p41"/>
          <p:cNvSpPr txBox="1">
            <a:spLocks noGrp="1"/>
          </p:cNvSpPr>
          <p:nvPr>
            <p:ph type="subTitle" idx="1"/>
          </p:nvPr>
        </p:nvSpPr>
        <p:spPr>
          <a:xfrm>
            <a:off x="8077200" y="6368800"/>
            <a:ext cx="4114800" cy="432000"/>
          </a:xfrm>
          <a:prstGeom prst="rect">
            <a:avLst/>
          </a:prstGeom>
          <a:noFill/>
          <a:ln>
            <a:noFill/>
          </a:ln>
        </p:spPr>
        <p:txBody>
          <a:bodyPr spcFirstLastPara="1" wrap="square" lIns="91425" tIns="91425" rIns="91425" bIns="91425" anchor="t" anchorCtr="0">
            <a:noAutofit/>
          </a:bodyPr>
          <a:lstStyle>
            <a:lvl1pPr lvl="0" algn="ctr">
              <a:lnSpc>
                <a:spcPct val="90000"/>
              </a:lnSpc>
              <a:spcBef>
                <a:spcPts val="1067"/>
              </a:spcBef>
              <a:spcAft>
                <a:spcPts val="0"/>
              </a:spcAft>
              <a:buClr>
                <a:schemeClr val="lt1"/>
              </a:buClr>
              <a:buSzPts val="1000"/>
              <a:buNone/>
              <a:defRPr sz="1333" b="1">
                <a:solidFill>
                  <a:schemeClr val="lt1"/>
                </a:solidFill>
              </a:defRPr>
            </a:lvl1pPr>
            <a:lvl2pPr lvl="1" algn="ctr">
              <a:lnSpc>
                <a:spcPct val="90000"/>
              </a:lnSpc>
              <a:spcBef>
                <a:spcPts val="533"/>
              </a:spcBef>
              <a:spcAft>
                <a:spcPts val="0"/>
              </a:spcAft>
              <a:buClr>
                <a:schemeClr val="lt1"/>
              </a:buClr>
              <a:buSzPts val="1000"/>
              <a:buNone/>
              <a:defRPr sz="1333" b="1">
                <a:solidFill>
                  <a:schemeClr val="lt1"/>
                </a:solidFill>
              </a:defRPr>
            </a:lvl2pPr>
            <a:lvl3pPr lvl="2" algn="ctr">
              <a:lnSpc>
                <a:spcPct val="90000"/>
              </a:lnSpc>
              <a:spcBef>
                <a:spcPts val="533"/>
              </a:spcBef>
              <a:spcAft>
                <a:spcPts val="0"/>
              </a:spcAft>
              <a:buClr>
                <a:schemeClr val="lt1"/>
              </a:buClr>
              <a:buSzPts val="1000"/>
              <a:buNone/>
              <a:defRPr sz="1333" b="1">
                <a:solidFill>
                  <a:schemeClr val="lt1"/>
                </a:solidFill>
              </a:defRPr>
            </a:lvl3pPr>
            <a:lvl4pPr lvl="3" algn="ctr">
              <a:lnSpc>
                <a:spcPct val="90000"/>
              </a:lnSpc>
              <a:spcBef>
                <a:spcPts val="533"/>
              </a:spcBef>
              <a:spcAft>
                <a:spcPts val="0"/>
              </a:spcAft>
              <a:buClr>
                <a:schemeClr val="lt1"/>
              </a:buClr>
              <a:buSzPts val="1000"/>
              <a:buNone/>
              <a:defRPr sz="1333" b="1">
                <a:solidFill>
                  <a:schemeClr val="lt1"/>
                </a:solidFill>
              </a:defRPr>
            </a:lvl4pPr>
            <a:lvl5pPr lvl="4" algn="ctr">
              <a:lnSpc>
                <a:spcPct val="90000"/>
              </a:lnSpc>
              <a:spcBef>
                <a:spcPts val="533"/>
              </a:spcBef>
              <a:spcAft>
                <a:spcPts val="0"/>
              </a:spcAft>
              <a:buClr>
                <a:schemeClr val="lt1"/>
              </a:buClr>
              <a:buSzPts val="1000"/>
              <a:buNone/>
              <a:defRPr sz="1333" b="1">
                <a:solidFill>
                  <a:schemeClr val="lt1"/>
                </a:solidFill>
              </a:defRPr>
            </a:lvl5pPr>
            <a:lvl6pPr lvl="5" algn="ctr">
              <a:lnSpc>
                <a:spcPct val="90000"/>
              </a:lnSpc>
              <a:spcBef>
                <a:spcPts val="533"/>
              </a:spcBef>
              <a:spcAft>
                <a:spcPts val="0"/>
              </a:spcAft>
              <a:buClr>
                <a:schemeClr val="lt1"/>
              </a:buClr>
              <a:buSzPts val="1000"/>
              <a:buNone/>
              <a:defRPr sz="1333" b="1">
                <a:solidFill>
                  <a:schemeClr val="lt1"/>
                </a:solidFill>
              </a:defRPr>
            </a:lvl6pPr>
            <a:lvl7pPr lvl="6" algn="ctr">
              <a:lnSpc>
                <a:spcPct val="90000"/>
              </a:lnSpc>
              <a:spcBef>
                <a:spcPts val="533"/>
              </a:spcBef>
              <a:spcAft>
                <a:spcPts val="0"/>
              </a:spcAft>
              <a:buClr>
                <a:schemeClr val="lt1"/>
              </a:buClr>
              <a:buSzPts val="1000"/>
              <a:buNone/>
              <a:defRPr sz="1333" b="1">
                <a:solidFill>
                  <a:schemeClr val="lt1"/>
                </a:solidFill>
              </a:defRPr>
            </a:lvl7pPr>
            <a:lvl8pPr lvl="7" algn="ctr">
              <a:lnSpc>
                <a:spcPct val="90000"/>
              </a:lnSpc>
              <a:spcBef>
                <a:spcPts val="533"/>
              </a:spcBef>
              <a:spcAft>
                <a:spcPts val="0"/>
              </a:spcAft>
              <a:buClr>
                <a:schemeClr val="lt1"/>
              </a:buClr>
              <a:buSzPts val="1000"/>
              <a:buNone/>
              <a:defRPr sz="1333" b="1">
                <a:solidFill>
                  <a:schemeClr val="lt1"/>
                </a:solidFill>
              </a:defRPr>
            </a:lvl8pPr>
            <a:lvl9pPr lvl="8" algn="ctr">
              <a:lnSpc>
                <a:spcPct val="90000"/>
              </a:lnSpc>
              <a:spcBef>
                <a:spcPts val="533"/>
              </a:spcBef>
              <a:spcAft>
                <a:spcPts val="0"/>
              </a:spcAft>
              <a:buClr>
                <a:schemeClr val="lt1"/>
              </a:buClr>
              <a:buSzPts val="1000"/>
              <a:buNone/>
              <a:defRPr sz="1333" b="1">
                <a:solidFill>
                  <a:schemeClr val="lt1"/>
                </a:solidFill>
              </a:defRPr>
            </a:lvl9pPr>
          </a:lstStyle>
          <a:p>
            <a:endParaRPr/>
          </a:p>
        </p:txBody>
      </p:sp>
      <p:sp>
        <p:nvSpPr>
          <p:cNvPr id="265" name="Google Shape;265;p41"/>
          <p:cNvSpPr txBox="1">
            <a:spLocks noGrp="1"/>
          </p:cNvSpPr>
          <p:nvPr>
            <p:ph type="body" idx="3"/>
          </p:nvPr>
        </p:nvSpPr>
        <p:spPr>
          <a:xfrm>
            <a:off x="427199" y="1143984"/>
            <a:ext cx="7353200" cy="4456000"/>
          </a:xfrm>
          <a:prstGeom prst="rect">
            <a:avLst/>
          </a:prstGeom>
          <a:noFill/>
          <a:ln>
            <a:noFill/>
          </a:ln>
        </p:spPr>
        <p:txBody>
          <a:bodyPr spcFirstLastPara="1" wrap="square" lIns="0" tIns="0" rIns="0" bIns="0" anchor="t" anchorCtr="0">
            <a:noAutofit/>
          </a:bodyPr>
          <a:lstStyle>
            <a:lvl1pPr marL="609585" lvl="0" indent="-482588" algn="l">
              <a:lnSpc>
                <a:spcPct val="90000"/>
              </a:lnSpc>
              <a:spcBef>
                <a:spcPts val="1067"/>
              </a:spcBef>
              <a:spcAft>
                <a:spcPts val="0"/>
              </a:spcAft>
              <a:buClr>
                <a:schemeClr val="accent1"/>
              </a:buClr>
              <a:buSzPts val="2100"/>
              <a:buChar char="•"/>
              <a:defRPr/>
            </a:lvl1pPr>
            <a:lvl2pPr marL="1219170" lvl="1" indent="-457189" algn="l">
              <a:lnSpc>
                <a:spcPct val="90000"/>
              </a:lnSpc>
              <a:spcBef>
                <a:spcPts val="533"/>
              </a:spcBef>
              <a:spcAft>
                <a:spcPts val="0"/>
              </a:spcAft>
              <a:buClr>
                <a:srgbClr val="508DE0"/>
              </a:buClr>
              <a:buSzPts val="1800"/>
              <a:buChar char="•"/>
              <a:defRPr/>
            </a:lvl2pPr>
            <a:lvl3pPr marL="1828754" lvl="2" indent="-431789" algn="l">
              <a:lnSpc>
                <a:spcPct val="90000"/>
              </a:lnSpc>
              <a:spcBef>
                <a:spcPts val="533"/>
              </a:spcBef>
              <a:spcAft>
                <a:spcPts val="0"/>
              </a:spcAft>
              <a:buSzPts val="1500"/>
              <a:buChar char="•"/>
              <a:defRPr/>
            </a:lvl3pPr>
            <a:lvl4pPr marL="2438339" lvl="3" indent="-423323" algn="l">
              <a:lnSpc>
                <a:spcPct val="90000"/>
              </a:lnSpc>
              <a:spcBef>
                <a:spcPts val="533"/>
              </a:spcBef>
              <a:spcAft>
                <a:spcPts val="0"/>
              </a:spcAft>
              <a:buSzPts val="1400"/>
              <a:buChar char="•"/>
              <a:defRPr/>
            </a:lvl4pPr>
            <a:lvl5pPr marL="3047924" lvl="4" indent="-423323" algn="l">
              <a:lnSpc>
                <a:spcPct val="90000"/>
              </a:lnSpc>
              <a:spcBef>
                <a:spcPts val="533"/>
              </a:spcBef>
              <a:spcAft>
                <a:spcPts val="0"/>
              </a:spcAft>
              <a:buSzPts val="1400"/>
              <a:buChar char="•"/>
              <a:defRPr/>
            </a:lvl5pPr>
            <a:lvl6pPr marL="3657509" lvl="5" indent="-423323" algn="l">
              <a:lnSpc>
                <a:spcPct val="90000"/>
              </a:lnSpc>
              <a:spcBef>
                <a:spcPts val="533"/>
              </a:spcBef>
              <a:spcAft>
                <a:spcPts val="0"/>
              </a:spcAft>
              <a:buSzPts val="1400"/>
              <a:buChar char="•"/>
              <a:defRPr/>
            </a:lvl6pPr>
            <a:lvl7pPr marL="4267093" lvl="6" indent="-423323" algn="l">
              <a:lnSpc>
                <a:spcPct val="90000"/>
              </a:lnSpc>
              <a:spcBef>
                <a:spcPts val="533"/>
              </a:spcBef>
              <a:spcAft>
                <a:spcPts val="0"/>
              </a:spcAft>
              <a:buSzPts val="1400"/>
              <a:buChar char="•"/>
              <a:defRPr/>
            </a:lvl7pPr>
            <a:lvl8pPr marL="4876678" lvl="7" indent="-423323" algn="l">
              <a:lnSpc>
                <a:spcPct val="90000"/>
              </a:lnSpc>
              <a:spcBef>
                <a:spcPts val="533"/>
              </a:spcBef>
              <a:spcAft>
                <a:spcPts val="0"/>
              </a:spcAft>
              <a:buSzPts val="1400"/>
              <a:buChar char="•"/>
              <a:defRPr/>
            </a:lvl8pPr>
            <a:lvl9pPr marL="5486263" lvl="8" indent="-423323" algn="l">
              <a:lnSpc>
                <a:spcPct val="90000"/>
              </a:lnSpc>
              <a:spcBef>
                <a:spcPts val="533"/>
              </a:spcBef>
              <a:spcAft>
                <a:spcPts val="0"/>
              </a:spcAft>
              <a:buSzPts val="1400"/>
              <a:buChar char="•"/>
              <a:defRPr/>
            </a:lvl9pPr>
          </a:lstStyle>
          <a:p>
            <a:endParaRPr/>
          </a:p>
        </p:txBody>
      </p:sp>
      <p:sp>
        <p:nvSpPr>
          <p:cNvPr id="266" name="Google Shape;266;p41"/>
          <p:cNvSpPr txBox="1">
            <a:spLocks noGrp="1"/>
          </p:cNvSpPr>
          <p:nvPr>
            <p:ph type="title"/>
          </p:nvPr>
        </p:nvSpPr>
        <p:spPr>
          <a:xfrm>
            <a:off x="424869" y="350967"/>
            <a:ext cx="7358000" cy="5996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2400"/>
              <a:buFont typeface="Franklin Gothic"/>
              <a:buNone/>
              <a:defRPr>
                <a:solidFill>
                  <a:schemeClr val="dk2"/>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67" name="Google Shape;267;p41"/>
          <p:cNvSpPr/>
          <p:nvPr/>
        </p:nvSpPr>
        <p:spPr>
          <a:xfrm>
            <a:off x="428473" y="1028896"/>
            <a:ext cx="2926000" cy="36800"/>
          </a:xfrm>
          <a:prstGeom prst="rect">
            <a:avLst/>
          </a:prstGeom>
          <a:solidFill>
            <a:schemeClr val="dk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pic>
        <p:nvPicPr>
          <p:cNvPr id="268" name="Google Shape;268;p41"/>
          <p:cNvPicPr preferRelativeResize="0"/>
          <p:nvPr/>
        </p:nvPicPr>
        <p:blipFill rotWithShape="1">
          <a:blip r:embed="rId2">
            <a:alphaModFix/>
          </a:blip>
          <a:srcRect/>
          <a:stretch/>
        </p:blipFill>
        <p:spPr>
          <a:xfrm>
            <a:off x="157851" y="6401926"/>
            <a:ext cx="365759" cy="365759"/>
          </a:xfrm>
          <a:prstGeom prst="rect">
            <a:avLst/>
          </a:prstGeom>
          <a:noFill/>
          <a:ln>
            <a:noFill/>
          </a:ln>
        </p:spPr>
      </p:pic>
    </p:spTree>
    <p:extLst>
      <p:ext uri="{BB962C8B-B14F-4D97-AF65-F5344CB8AC3E}">
        <p14:creationId xmlns:p14="http://schemas.microsoft.com/office/powerpoint/2010/main" val="737091475"/>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269"/>
        <p:cNvGrpSpPr/>
        <p:nvPr/>
      </p:nvGrpSpPr>
      <p:grpSpPr>
        <a:xfrm>
          <a:off x="0" y="0"/>
          <a:ext cx="0" cy="0"/>
          <a:chOff x="0" y="0"/>
          <a:chExt cx="0" cy="0"/>
        </a:xfrm>
      </p:grpSpPr>
      <p:sp>
        <p:nvSpPr>
          <p:cNvPr id="270" name="Google Shape;270;p42"/>
          <p:cNvSpPr txBox="1">
            <a:spLocks noGrp="1"/>
          </p:cNvSpPr>
          <p:nvPr>
            <p:ph type="sldNum" idx="12"/>
          </p:nvPr>
        </p:nvSpPr>
        <p:spPr>
          <a:xfrm>
            <a:off x="11658600" y="6426000"/>
            <a:ext cx="418400" cy="317600"/>
          </a:xfrm>
          <a:prstGeom prst="rect">
            <a:avLst/>
          </a:prstGeom>
          <a:noFill/>
          <a:ln>
            <a:noFill/>
          </a:ln>
        </p:spPr>
        <p:txBody>
          <a:bodyPr spcFirstLastPara="1" wrap="square" lIns="68575" tIns="34275" rIns="68575" bIns="34275" anchor="t" anchorCtr="0">
            <a:noAutofit/>
          </a:bodyPr>
          <a:lstStyle>
            <a:lvl1pPr marL="0" marR="0" lvl="0"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1pPr>
            <a:lvl2pPr marL="0" marR="0" lvl="1"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2pPr>
            <a:lvl3pPr marL="0" marR="0" lvl="2"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3pPr>
            <a:lvl4pPr marL="0" marR="0" lvl="3"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4pPr>
            <a:lvl5pPr marL="0" marR="0" lvl="4"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5pPr>
            <a:lvl6pPr marL="0" marR="0" lvl="5"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6pPr>
            <a:lvl7pPr marL="0" marR="0" lvl="6"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7pPr>
            <a:lvl8pPr marL="0" marR="0" lvl="7"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8pPr>
            <a:lvl9pPr marL="0" marR="0" lvl="8"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9pPr>
          </a:lstStyle>
          <a:p>
            <a:fld id="{00000000-1234-1234-1234-123412341234}" type="slidenum">
              <a:rPr lang="en" smtClean="0"/>
              <a:pPr/>
              <a:t>‹#›</a:t>
            </a:fld>
            <a:endParaRPr lang="en"/>
          </a:p>
        </p:txBody>
      </p:sp>
      <p:sp>
        <p:nvSpPr>
          <p:cNvPr id="271" name="Google Shape;271;p42"/>
          <p:cNvSpPr txBox="1">
            <a:spLocks noGrp="1"/>
          </p:cNvSpPr>
          <p:nvPr>
            <p:ph type="body" idx="1"/>
          </p:nvPr>
        </p:nvSpPr>
        <p:spPr>
          <a:xfrm>
            <a:off x="428467" y="1143996"/>
            <a:ext cx="11340000" cy="4456000"/>
          </a:xfrm>
          <a:prstGeom prst="rect">
            <a:avLst/>
          </a:prstGeom>
          <a:noFill/>
          <a:ln>
            <a:noFill/>
          </a:ln>
        </p:spPr>
        <p:txBody>
          <a:bodyPr spcFirstLastPara="1" wrap="square" lIns="0" tIns="0" rIns="0" bIns="0" anchor="t" anchorCtr="0">
            <a:noAutofit/>
          </a:bodyPr>
          <a:lstStyle>
            <a:lvl1pPr marL="609585" lvl="0" indent="-482588" algn="l">
              <a:lnSpc>
                <a:spcPct val="90000"/>
              </a:lnSpc>
              <a:spcBef>
                <a:spcPts val="1067"/>
              </a:spcBef>
              <a:spcAft>
                <a:spcPts val="0"/>
              </a:spcAft>
              <a:buClr>
                <a:schemeClr val="accent1"/>
              </a:buClr>
              <a:buSzPts val="2100"/>
              <a:buChar char="•"/>
              <a:defRPr/>
            </a:lvl1pPr>
            <a:lvl2pPr marL="1219170" lvl="1" indent="-457189" algn="l">
              <a:lnSpc>
                <a:spcPct val="90000"/>
              </a:lnSpc>
              <a:spcBef>
                <a:spcPts val="533"/>
              </a:spcBef>
              <a:spcAft>
                <a:spcPts val="0"/>
              </a:spcAft>
              <a:buClr>
                <a:srgbClr val="508DE0"/>
              </a:buClr>
              <a:buSzPts val="1800"/>
              <a:buChar char="•"/>
              <a:defRPr/>
            </a:lvl2pPr>
            <a:lvl3pPr marL="1828754" lvl="2" indent="-431789" algn="l">
              <a:lnSpc>
                <a:spcPct val="90000"/>
              </a:lnSpc>
              <a:spcBef>
                <a:spcPts val="533"/>
              </a:spcBef>
              <a:spcAft>
                <a:spcPts val="0"/>
              </a:spcAft>
              <a:buSzPts val="1500"/>
              <a:buChar char="•"/>
              <a:defRPr/>
            </a:lvl3pPr>
            <a:lvl4pPr marL="2438339" lvl="3" indent="-423323" algn="l">
              <a:lnSpc>
                <a:spcPct val="90000"/>
              </a:lnSpc>
              <a:spcBef>
                <a:spcPts val="533"/>
              </a:spcBef>
              <a:spcAft>
                <a:spcPts val="0"/>
              </a:spcAft>
              <a:buSzPts val="1400"/>
              <a:buChar char="•"/>
              <a:defRPr/>
            </a:lvl4pPr>
            <a:lvl5pPr marL="3047924" lvl="4" indent="-423323" algn="l">
              <a:lnSpc>
                <a:spcPct val="90000"/>
              </a:lnSpc>
              <a:spcBef>
                <a:spcPts val="533"/>
              </a:spcBef>
              <a:spcAft>
                <a:spcPts val="0"/>
              </a:spcAft>
              <a:buSzPts val="1400"/>
              <a:buChar char="•"/>
              <a:defRPr/>
            </a:lvl5pPr>
            <a:lvl6pPr marL="3657509" lvl="5" indent="-423323" algn="l">
              <a:lnSpc>
                <a:spcPct val="90000"/>
              </a:lnSpc>
              <a:spcBef>
                <a:spcPts val="533"/>
              </a:spcBef>
              <a:spcAft>
                <a:spcPts val="0"/>
              </a:spcAft>
              <a:buSzPts val="1400"/>
              <a:buChar char="•"/>
              <a:defRPr/>
            </a:lvl6pPr>
            <a:lvl7pPr marL="4267093" lvl="6" indent="-423323" algn="l">
              <a:lnSpc>
                <a:spcPct val="90000"/>
              </a:lnSpc>
              <a:spcBef>
                <a:spcPts val="533"/>
              </a:spcBef>
              <a:spcAft>
                <a:spcPts val="0"/>
              </a:spcAft>
              <a:buSzPts val="1400"/>
              <a:buChar char="•"/>
              <a:defRPr/>
            </a:lvl7pPr>
            <a:lvl8pPr marL="4876678" lvl="7" indent="-423323" algn="l">
              <a:lnSpc>
                <a:spcPct val="90000"/>
              </a:lnSpc>
              <a:spcBef>
                <a:spcPts val="533"/>
              </a:spcBef>
              <a:spcAft>
                <a:spcPts val="0"/>
              </a:spcAft>
              <a:buSzPts val="1400"/>
              <a:buChar char="•"/>
              <a:defRPr/>
            </a:lvl8pPr>
            <a:lvl9pPr marL="5486263" lvl="8" indent="-423323" algn="l">
              <a:lnSpc>
                <a:spcPct val="90000"/>
              </a:lnSpc>
              <a:spcBef>
                <a:spcPts val="533"/>
              </a:spcBef>
              <a:spcAft>
                <a:spcPts val="0"/>
              </a:spcAft>
              <a:buSzPts val="1400"/>
              <a:buChar char="•"/>
              <a:defRPr/>
            </a:lvl9pPr>
          </a:lstStyle>
          <a:p>
            <a:endParaRPr/>
          </a:p>
        </p:txBody>
      </p:sp>
      <p:sp>
        <p:nvSpPr>
          <p:cNvPr id="272" name="Google Shape;272;p42"/>
          <p:cNvSpPr txBox="1">
            <a:spLocks noGrp="1"/>
          </p:cNvSpPr>
          <p:nvPr>
            <p:ph type="title"/>
          </p:nvPr>
        </p:nvSpPr>
        <p:spPr>
          <a:xfrm>
            <a:off x="424875" y="350983"/>
            <a:ext cx="11347200" cy="5996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2400"/>
              <a:buFont typeface="Franklin Gothic"/>
              <a:buNone/>
              <a:defRPr>
                <a:solidFill>
                  <a:schemeClr val="dk2"/>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73" name="Google Shape;273;p42"/>
          <p:cNvSpPr/>
          <p:nvPr/>
        </p:nvSpPr>
        <p:spPr>
          <a:xfrm>
            <a:off x="428473" y="1028896"/>
            <a:ext cx="2926000" cy="36800"/>
          </a:xfrm>
          <a:prstGeom prst="rect">
            <a:avLst/>
          </a:prstGeom>
          <a:solidFill>
            <a:schemeClr val="dk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pic>
        <p:nvPicPr>
          <p:cNvPr id="274" name="Google Shape;274;p42"/>
          <p:cNvPicPr preferRelativeResize="0"/>
          <p:nvPr/>
        </p:nvPicPr>
        <p:blipFill rotWithShape="1">
          <a:blip r:embed="rId2">
            <a:alphaModFix/>
          </a:blip>
          <a:srcRect/>
          <a:stretch/>
        </p:blipFill>
        <p:spPr>
          <a:xfrm>
            <a:off x="157851" y="6401926"/>
            <a:ext cx="365759" cy="365759"/>
          </a:xfrm>
          <a:prstGeom prst="rect">
            <a:avLst/>
          </a:prstGeom>
          <a:noFill/>
          <a:ln>
            <a:noFill/>
          </a:ln>
        </p:spPr>
      </p:pic>
    </p:spTree>
    <p:extLst>
      <p:ext uri="{BB962C8B-B14F-4D97-AF65-F5344CB8AC3E}">
        <p14:creationId xmlns:p14="http://schemas.microsoft.com/office/powerpoint/2010/main" val="1236562112"/>
      </p:ext>
    </p:extLst>
  </p:cSld>
  <p:clrMapOvr>
    <a:masterClrMapping/>
  </p:clrMapOvr>
  <p:extLst>
    <p:ext uri="{DCECCB84-F9BA-43D5-87BE-67443E8EF086}">
      <p15:sldGuideLst xmlns:p15="http://schemas.microsoft.com/office/powerpoint/2012/main">
        <p15:guide id="1" orient="horz" pos="3186">
          <p15:clr>
            <a:srgbClr val="FBAE40"/>
          </p15:clr>
        </p15:guide>
        <p15:guide id="2" pos="2880">
          <p15:clr>
            <a:srgbClr val="FBAE40"/>
          </p15:clr>
        </p15:guide>
        <p15:guide id="3" orient="horz" pos="1695">
          <p15:clr>
            <a:srgbClr val="FBAE40"/>
          </p15:clr>
        </p15:guide>
      </p15:sldGuideLst>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matchingName="Title + Content Water Splash">
  <p:cSld name="Title + Content Water Splash">
    <p:bg>
      <p:bgPr>
        <a:blipFill>
          <a:blip r:embed="rId2">
            <a:alphaModFix/>
          </a:blip>
          <a:stretch>
            <a:fillRect/>
          </a:stretch>
        </a:blipFill>
        <a:effectLst/>
      </p:bgPr>
    </p:bg>
    <p:spTree>
      <p:nvGrpSpPr>
        <p:cNvPr id="1" name="Shape 275"/>
        <p:cNvGrpSpPr/>
        <p:nvPr/>
      </p:nvGrpSpPr>
      <p:grpSpPr>
        <a:xfrm>
          <a:off x="0" y="0"/>
          <a:ext cx="0" cy="0"/>
          <a:chOff x="0" y="0"/>
          <a:chExt cx="0" cy="0"/>
        </a:xfrm>
      </p:grpSpPr>
      <p:sp>
        <p:nvSpPr>
          <p:cNvPr id="276" name="Google Shape;276;p43"/>
          <p:cNvSpPr txBox="1">
            <a:spLocks noGrp="1"/>
          </p:cNvSpPr>
          <p:nvPr>
            <p:ph type="title"/>
          </p:nvPr>
        </p:nvSpPr>
        <p:spPr>
          <a:xfrm>
            <a:off x="448267" y="988900"/>
            <a:ext cx="6988000" cy="4500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2400"/>
              <a:buFont typeface="Franklin Gothic"/>
              <a:buNone/>
              <a:defRPr>
                <a:solidFill>
                  <a:schemeClr val="dk2"/>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77" name="Google Shape;277;p43"/>
          <p:cNvSpPr txBox="1">
            <a:spLocks noGrp="1"/>
          </p:cNvSpPr>
          <p:nvPr>
            <p:ph type="sldNum" idx="12"/>
          </p:nvPr>
        </p:nvSpPr>
        <p:spPr>
          <a:xfrm>
            <a:off x="11658600" y="6426000"/>
            <a:ext cx="418400" cy="317600"/>
          </a:xfrm>
          <a:prstGeom prst="rect">
            <a:avLst/>
          </a:prstGeom>
          <a:noFill/>
          <a:ln>
            <a:noFill/>
          </a:ln>
        </p:spPr>
        <p:txBody>
          <a:bodyPr spcFirstLastPara="1" wrap="square" lIns="68575" tIns="34275" rIns="68575" bIns="34275" anchor="t" anchorCtr="0">
            <a:noAutofit/>
          </a:bodyPr>
          <a:lstStyle>
            <a:lvl1pPr marL="0" marR="0" lvl="0"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1pPr>
            <a:lvl2pPr marL="0" marR="0" lvl="1"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2pPr>
            <a:lvl3pPr marL="0" marR="0" lvl="2"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3pPr>
            <a:lvl4pPr marL="0" marR="0" lvl="3"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4pPr>
            <a:lvl5pPr marL="0" marR="0" lvl="4"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5pPr>
            <a:lvl6pPr marL="0" marR="0" lvl="5"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6pPr>
            <a:lvl7pPr marL="0" marR="0" lvl="6"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7pPr>
            <a:lvl8pPr marL="0" marR="0" lvl="7"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8pPr>
            <a:lvl9pPr marL="0" marR="0" lvl="8"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9pPr>
          </a:lstStyle>
          <a:p>
            <a:fld id="{00000000-1234-1234-1234-123412341234}" type="slidenum">
              <a:rPr lang="en" smtClean="0"/>
              <a:pPr/>
              <a:t>‹#›</a:t>
            </a:fld>
            <a:endParaRPr lang="en"/>
          </a:p>
        </p:txBody>
      </p:sp>
      <p:sp>
        <p:nvSpPr>
          <p:cNvPr id="278" name="Google Shape;278;p43"/>
          <p:cNvSpPr txBox="1">
            <a:spLocks noGrp="1"/>
          </p:cNvSpPr>
          <p:nvPr>
            <p:ph type="body" idx="1"/>
          </p:nvPr>
        </p:nvSpPr>
        <p:spPr>
          <a:xfrm>
            <a:off x="448251" y="1819300"/>
            <a:ext cx="11324000" cy="4166000"/>
          </a:xfrm>
          <a:prstGeom prst="rect">
            <a:avLst/>
          </a:prstGeom>
          <a:noFill/>
          <a:ln>
            <a:noFill/>
          </a:ln>
        </p:spPr>
        <p:txBody>
          <a:bodyPr spcFirstLastPara="1" wrap="square" lIns="0" tIns="0" rIns="0" bIns="0" anchor="t" anchorCtr="0">
            <a:noAutofit/>
          </a:bodyPr>
          <a:lstStyle>
            <a:lvl1pPr marL="609585" lvl="0" indent="-482588" algn="l">
              <a:lnSpc>
                <a:spcPct val="90000"/>
              </a:lnSpc>
              <a:spcBef>
                <a:spcPts val="1067"/>
              </a:spcBef>
              <a:spcAft>
                <a:spcPts val="0"/>
              </a:spcAft>
              <a:buClr>
                <a:schemeClr val="accent1"/>
              </a:buClr>
              <a:buSzPts val="2100"/>
              <a:buChar char="•"/>
              <a:defRPr/>
            </a:lvl1pPr>
            <a:lvl2pPr marL="1219170" lvl="1" indent="-457189" algn="l">
              <a:lnSpc>
                <a:spcPct val="90000"/>
              </a:lnSpc>
              <a:spcBef>
                <a:spcPts val="533"/>
              </a:spcBef>
              <a:spcAft>
                <a:spcPts val="0"/>
              </a:spcAft>
              <a:buClr>
                <a:srgbClr val="508DE0"/>
              </a:buClr>
              <a:buSzPts val="1800"/>
              <a:buChar char="•"/>
              <a:defRPr/>
            </a:lvl2pPr>
            <a:lvl3pPr marL="1828754" lvl="2" indent="-431789" algn="l">
              <a:lnSpc>
                <a:spcPct val="90000"/>
              </a:lnSpc>
              <a:spcBef>
                <a:spcPts val="533"/>
              </a:spcBef>
              <a:spcAft>
                <a:spcPts val="0"/>
              </a:spcAft>
              <a:buSzPts val="1500"/>
              <a:buChar char="•"/>
              <a:defRPr/>
            </a:lvl3pPr>
            <a:lvl4pPr marL="2438339" lvl="3" indent="-423323" algn="l">
              <a:lnSpc>
                <a:spcPct val="90000"/>
              </a:lnSpc>
              <a:spcBef>
                <a:spcPts val="533"/>
              </a:spcBef>
              <a:spcAft>
                <a:spcPts val="0"/>
              </a:spcAft>
              <a:buSzPts val="1400"/>
              <a:buChar char="•"/>
              <a:defRPr/>
            </a:lvl4pPr>
            <a:lvl5pPr marL="3047924" lvl="4" indent="-423323" algn="l">
              <a:lnSpc>
                <a:spcPct val="90000"/>
              </a:lnSpc>
              <a:spcBef>
                <a:spcPts val="533"/>
              </a:spcBef>
              <a:spcAft>
                <a:spcPts val="0"/>
              </a:spcAft>
              <a:buSzPts val="1400"/>
              <a:buChar char="•"/>
              <a:defRPr/>
            </a:lvl5pPr>
            <a:lvl6pPr marL="3657509" lvl="5" indent="-423323" algn="l">
              <a:lnSpc>
                <a:spcPct val="90000"/>
              </a:lnSpc>
              <a:spcBef>
                <a:spcPts val="533"/>
              </a:spcBef>
              <a:spcAft>
                <a:spcPts val="0"/>
              </a:spcAft>
              <a:buSzPts val="1400"/>
              <a:buChar char="•"/>
              <a:defRPr/>
            </a:lvl6pPr>
            <a:lvl7pPr marL="4267093" lvl="6" indent="-423323" algn="l">
              <a:lnSpc>
                <a:spcPct val="90000"/>
              </a:lnSpc>
              <a:spcBef>
                <a:spcPts val="533"/>
              </a:spcBef>
              <a:spcAft>
                <a:spcPts val="0"/>
              </a:spcAft>
              <a:buSzPts val="1400"/>
              <a:buChar char="•"/>
              <a:defRPr/>
            </a:lvl7pPr>
            <a:lvl8pPr marL="4876678" lvl="7" indent="-423323" algn="l">
              <a:lnSpc>
                <a:spcPct val="90000"/>
              </a:lnSpc>
              <a:spcBef>
                <a:spcPts val="533"/>
              </a:spcBef>
              <a:spcAft>
                <a:spcPts val="0"/>
              </a:spcAft>
              <a:buSzPts val="1400"/>
              <a:buChar char="•"/>
              <a:defRPr/>
            </a:lvl8pPr>
            <a:lvl9pPr marL="5486263" lvl="8" indent="-423323" algn="l">
              <a:lnSpc>
                <a:spcPct val="90000"/>
              </a:lnSpc>
              <a:spcBef>
                <a:spcPts val="533"/>
              </a:spcBef>
              <a:spcAft>
                <a:spcPts val="0"/>
              </a:spcAft>
              <a:buSzPts val="1400"/>
              <a:buChar char="•"/>
              <a:defRPr/>
            </a:lvl9pPr>
          </a:lstStyle>
          <a:p>
            <a:endParaRPr/>
          </a:p>
        </p:txBody>
      </p:sp>
      <p:sp>
        <p:nvSpPr>
          <p:cNvPr id="279" name="Google Shape;279;p43"/>
          <p:cNvSpPr/>
          <p:nvPr/>
        </p:nvSpPr>
        <p:spPr>
          <a:xfrm>
            <a:off x="424865" y="1572337"/>
            <a:ext cx="2926000" cy="36800"/>
          </a:xfrm>
          <a:prstGeom prst="rect">
            <a:avLst/>
          </a:prstGeom>
          <a:solidFill>
            <a:schemeClr val="dk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pic>
        <p:nvPicPr>
          <p:cNvPr id="280" name="Google Shape;280;p43"/>
          <p:cNvPicPr preferRelativeResize="0"/>
          <p:nvPr/>
        </p:nvPicPr>
        <p:blipFill rotWithShape="1">
          <a:blip r:embed="rId3">
            <a:alphaModFix/>
          </a:blip>
          <a:srcRect/>
          <a:stretch/>
        </p:blipFill>
        <p:spPr>
          <a:xfrm>
            <a:off x="157851" y="6401926"/>
            <a:ext cx="365759" cy="365759"/>
          </a:xfrm>
          <a:prstGeom prst="rect">
            <a:avLst/>
          </a:prstGeom>
          <a:noFill/>
          <a:ln>
            <a:noFill/>
          </a:ln>
        </p:spPr>
      </p:pic>
    </p:spTree>
    <p:extLst>
      <p:ext uri="{BB962C8B-B14F-4D97-AF65-F5344CB8AC3E}">
        <p14:creationId xmlns:p14="http://schemas.microsoft.com/office/powerpoint/2010/main" val="2373620380"/>
      </p:ext>
    </p:extLst>
  </p:cSld>
  <p:clrMapOvr>
    <a:masterClrMapping/>
  </p:clrMapOvr>
  <p:extLst>
    <p:ext uri="{DCECCB84-F9BA-43D5-87BE-67443E8EF086}">
      <p15:sldGuideLst xmlns:p15="http://schemas.microsoft.com/office/powerpoint/2012/main">
        <p15:guide id="1" orient="horz" pos="3186">
          <p15:clr>
            <a:srgbClr val="FBAE40"/>
          </p15:clr>
        </p15:guide>
        <p15:guide id="2" pos="2880">
          <p15:clr>
            <a:srgbClr val="FBAE40"/>
          </p15:clr>
        </p15:guide>
        <p15:guide id="3" orient="horz" pos="1695">
          <p15:clr>
            <a:srgbClr val="FBAE40"/>
          </p15:clr>
        </p15:guide>
      </p15:sldGuideLst>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matchingName="Title and Content 2">
  <p:cSld name="Title and Content 2">
    <p:spTree>
      <p:nvGrpSpPr>
        <p:cNvPr id="1" name="Shape 281"/>
        <p:cNvGrpSpPr/>
        <p:nvPr/>
      </p:nvGrpSpPr>
      <p:grpSpPr>
        <a:xfrm>
          <a:off x="0" y="0"/>
          <a:ext cx="0" cy="0"/>
          <a:chOff x="0" y="0"/>
          <a:chExt cx="0" cy="0"/>
        </a:xfrm>
      </p:grpSpPr>
      <p:sp>
        <p:nvSpPr>
          <p:cNvPr id="282" name="Google Shape;282;p44"/>
          <p:cNvSpPr txBox="1">
            <a:spLocks noGrp="1"/>
          </p:cNvSpPr>
          <p:nvPr>
            <p:ph type="sldNum" idx="12"/>
          </p:nvPr>
        </p:nvSpPr>
        <p:spPr>
          <a:xfrm>
            <a:off x="11658600" y="6426000"/>
            <a:ext cx="418400" cy="317600"/>
          </a:xfrm>
          <a:prstGeom prst="rect">
            <a:avLst/>
          </a:prstGeom>
          <a:noFill/>
          <a:ln>
            <a:noFill/>
          </a:ln>
        </p:spPr>
        <p:txBody>
          <a:bodyPr spcFirstLastPara="1" wrap="square" lIns="68575" tIns="34275" rIns="68575" bIns="34275" anchor="t" anchorCtr="0">
            <a:noAutofit/>
          </a:bodyPr>
          <a:lstStyle>
            <a:lvl1pPr marL="0" marR="0" lvl="0"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1pPr>
            <a:lvl2pPr marL="0" marR="0" lvl="1"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2pPr>
            <a:lvl3pPr marL="0" marR="0" lvl="2"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3pPr>
            <a:lvl4pPr marL="0" marR="0" lvl="3"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4pPr>
            <a:lvl5pPr marL="0" marR="0" lvl="4"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5pPr>
            <a:lvl6pPr marL="0" marR="0" lvl="5"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6pPr>
            <a:lvl7pPr marL="0" marR="0" lvl="6"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7pPr>
            <a:lvl8pPr marL="0" marR="0" lvl="7"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8pPr>
            <a:lvl9pPr marL="0" marR="0" lvl="8"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9pPr>
          </a:lstStyle>
          <a:p>
            <a:fld id="{00000000-1234-1234-1234-123412341234}" type="slidenum">
              <a:rPr lang="en" smtClean="0"/>
              <a:pPr/>
              <a:t>‹#›</a:t>
            </a:fld>
            <a:endParaRPr lang="en"/>
          </a:p>
        </p:txBody>
      </p:sp>
      <p:sp>
        <p:nvSpPr>
          <p:cNvPr id="283" name="Google Shape;283;p44"/>
          <p:cNvSpPr txBox="1">
            <a:spLocks noGrp="1"/>
          </p:cNvSpPr>
          <p:nvPr>
            <p:ph type="body" idx="1"/>
          </p:nvPr>
        </p:nvSpPr>
        <p:spPr>
          <a:xfrm>
            <a:off x="428467" y="1143996"/>
            <a:ext cx="11340000" cy="4456000"/>
          </a:xfrm>
          <a:prstGeom prst="rect">
            <a:avLst/>
          </a:prstGeom>
          <a:noFill/>
          <a:ln>
            <a:noFill/>
          </a:ln>
        </p:spPr>
        <p:txBody>
          <a:bodyPr spcFirstLastPara="1" wrap="square" lIns="0" tIns="0" rIns="0" bIns="0" anchor="t" anchorCtr="0">
            <a:noAutofit/>
          </a:bodyPr>
          <a:lstStyle>
            <a:lvl1pPr marL="609585" lvl="0" indent="-482588" algn="l">
              <a:lnSpc>
                <a:spcPct val="90000"/>
              </a:lnSpc>
              <a:spcBef>
                <a:spcPts val="1067"/>
              </a:spcBef>
              <a:spcAft>
                <a:spcPts val="0"/>
              </a:spcAft>
              <a:buClr>
                <a:schemeClr val="accent1"/>
              </a:buClr>
              <a:buSzPts val="2100"/>
              <a:buChar char="•"/>
              <a:defRPr/>
            </a:lvl1pPr>
            <a:lvl2pPr marL="1219170" lvl="1" indent="-457189" algn="l">
              <a:lnSpc>
                <a:spcPct val="90000"/>
              </a:lnSpc>
              <a:spcBef>
                <a:spcPts val="533"/>
              </a:spcBef>
              <a:spcAft>
                <a:spcPts val="0"/>
              </a:spcAft>
              <a:buClr>
                <a:srgbClr val="508DE0"/>
              </a:buClr>
              <a:buSzPts val="1800"/>
              <a:buChar char="•"/>
              <a:defRPr/>
            </a:lvl2pPr>
            <a:lvl3pPr marL="1828754" lvl="2" indent="-431789" algn="l">
              <a:lnSpc>
                <a:spcPct val="90000"/>
              </a:lnSpc>
              <a:spcBef>
                <a:spcPts val="533"/>
              </a:spcBef>
              <a:spcAft>
                <a:spcPts val="0"/>
              </a:spcAft>
              <a:buSzPts val="1500"/>
              <a:buChar char="•"/>
              <a:defRPr/>
            </a:lvl3pPr>
            <a:lvl4pPr marL="2438339" lvl="3" indent="-423323" algn="l">
              <a:lnSpc>
                <a:spcPct val="90000"/>
              </a:lnSpc>
              <a:spcBef>
                <a:spcPts val="533"/>
              </a:spcBef>
              <a:spcAft>
                <a:spcPts val="0"/>
              </a:spcAft>
              <a:buSzPts val="1400"/>
              <a:buChar char="•"/>
              <a:defRPr/>
            </a:lvl4pPr>
            <a:lvl5pPr marL="3047924" lvl="4" indent="-423323" algn="l">
              <a:lnSpc>
                <a:spcPct val="90000"/>
              </a:lnSpc>
              <a:spcBef>
                <a:spcPts val="533"/>
              </a:spcBef>
              <a:spcAft>
                <a:spcPts val="0"/>
              </a:spcAft>
              <a:buSzPts val="1400"/>
              <a:buChar char="•"/>
              <a:defRPr/>
            </a:lvl5pPr>
            <a:lvl6pPr marL="3657509" lvl="5" indent="-423323" algn="l">
              <a:lnSpc>
                <a:spcPct val="90000"/>
              </a:lnSpc>
              <a:spcBef>
                <a:spcPts val="533"/>
              </a:spcBef>
              <a:spcAft>
                <a:spcPts val="0"/>
              </a:spcAft>
              <a:buSzPts val="1400"/>
              <a:buChar char="•"/>
              <a:defRPr/>
            </a:lvl6pPr>
            <a:lvl7pPr marL="4267093" lvl="6" indent="-423323" algn="l">
              <a:lnSpc>
                <a:spcPct val="90000"/>
              </a:lnSpc>
              <a:spcBef>
                <a:spcPts val="533"/>
              </a:spcBef>
              <a:spcAft>
                <a:spcPts val="0"/>
              </a:spcAft>
              <a:buSzPts val="1400"/>
              <a:buChar char="•"/>
              <a:defRPr/>
            </a:lvl7pPr>
            <a:lvl8pPr marL="4876678" lvl="7" indent="-423323" algn="l">
              <a:lnSpc>
                <a:spcPct val="90000"/>
              </a:lnSpc>
              <a:spcBef>
                <a:spcPts val="533"/>
              </a:spcBef>
              <a:spcAft>
                <a:spcPts val="0"/>
              </a:spcAft>
              <a:buSzPts val="1400"/>
              <a:buChar char="•"/>
              <a:defRPr/>
            </a:lvl8pPr>
            <a:lvl9pPr marL="5486263" lvl="8" indent="-423323" algn="l">
              <a:lnSpc>
                <a:spcPct val="90000"/>
              </a:lnSpc>
              <a:spcBef>
                <a:spcPts val="533"/>
              </a:spcBef>
              <a:spcAft>
                <a:spcPts val="0"/>
              </a:spcAft>
              <a:buSzPts val="1400"/>
              <a:buChar char="•"/>
              <a:defRPr/>
            </a:lvl9pPr>
          </a:lstStyle>
          <a:p>
            <a:endParaRPr/>
          </a:p>
        </p:txBody>
      </p:sp>
      <p:sp>
        <p:nvSpPr>
          <p:cNvPr id="284" name="Google Shape;284;p44"/>
          <p:cNvSpPr txBox="1">
            <a:spLocks noGrp="1"/>
          </p:cNvSpPr>
          <p:nvPr>
            <p:ph type="title"/>
          </p:nvPr>
        </p:nvSpPr>
        <p:spPr>
          <a:xfrm>
            <a:off x="424875" y="350983"/>
            <a:ext cx="11347200" cy="5996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2400"/>
              <a:buFont typeface="Franklin Gothic"/>
              <a:buNone/>
              <a:defRPr>
                <a:solidFill>
                  <a:schemeClr val="dk2"/>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85" name="Google Shape;285;p44"/>
          <p:cNvSpPr/>
          <p:nvPr/>
        </p:nvSpPr>
        <p:spPr>
          <a:xfrm>
            <a:off x="428473" y="1028896"/>
            <a:ext cx="2926000" cy="36800"/>
          </a:xfrm>
          <a:prstGeom prst="rect">
            <a:avLst/>
          </a:prstGeom>
          <a:solidFill>
            <a:schemeClr val="dk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2400" b="0" i="0" u="none" strike="noStrike" cap="none">
              <a:solidFill>
                <a:srgbClr val="000000"/>
              </a:solidFill>
              <a:latin typeface="Arial"/>
              <a:ea typeface="Arial"/>
              <a:cs typeface="Arial"/>
              <a:sym typeface="Arial"/>
            </a:endParaRPr>
          </a:p>
        </p:txBody>
      </p:sp>
      <p:pic>
        <p:nvPicPr>
          <p:cNvPr id="286" name="Google Shape;286;p44"/>
          <p:cNvPicPr preferRelativeResize="0"/>
          <p:nvPr/>
        </p:nvPicPr>
        <p:blipFill rotWithShape="1">
          <a:blip r:embed="rId2">
            <a:alphaModFix/>
          </a:blip>
          <a:srcRect/>
          <a:stretch/>
        </p:blipFill>
        <p:spPr>
          <a:xfrm>
            <a:off x="157853" y="6401927"/>
            <a:ext cx="365759" cy="365759"/>
          </a:xfrm>
          <a:prstGeom prst="rect">
            <a:avLst/>
          </a:prstGeom>
          <a:noFill/>
          <a:ln>
            <a:noFill/>
          </a:ln>
        </p:spPr>
      </p:pic>
    </p:spTree>
    <p:extLst>
      <p:ext uri="{BB962C8B-B14F-4D97-AF65-F5344CB8AC3E}">
        <p14:creationId xmlns:p14="http://schemas.microsoft.com/office/powerpoint/2010/main" val="2375901019"/>
      </p:ext>
    </p:extLst>
  </p:cSld>
  <p:clrMapOvr>
    <a:masterClrMapping/>
  </p:clrMapOvr>
  <p:extLst>
    <p:ext uri="{DCECCB84-F9BA-43D5-87BE-67443E8EF086}">
      <p15:sldGuideLst xmlns:p15="http://schemas.microsoft.com/office/powerpoint/2012/main">
        <p15:guide id="1" orient="horz" pos="3186">
          <p15:clr>
            <a:srgbClr val="FBAE40"/>
          </p15:clr>
        </p15:guide>
        <p15:guide id="2" pos="2880">
          <p15:clr>
            <a:srgbClr val="FBAE40"/>
          </p15:clr>
        </p15:guide>
        <p15:guide id="3" orient="horz" pos="1695">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1A84CB-D776-45A9-8198-286A98924B1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0E5E8D8-54B4-4886-8441-A68688DBEBB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7C260DD-956E-47FA-978B-59900C90820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BEAA70F-86A1-4515-861F-647F0DB25615}"/>
              </a:ext>
            </a:extLst>
          </p:cNvPr>
          <p:cNvSpPr>
            <a:spLocks noGrp="1"/>
          </p:cNvSpPr>
          <p:nvPr>
            <p:ph type="dt" sz="half" idx="10"/>
          </p:nvPr>
        </p:nvSpPr>
        <p:spPr/>
        <p:txBody>
          <a:bodyPr/>
          <a:lstStyle/>
          <a:p>
            <a:fld id="{E9DA5A8D-FA84-441D-A03C-224F9842353C}" type="datetimeFigureOut">
              <a:rPr lang="en-US" smtClean="0"/>
              <a:t>8/29/2026</a:t>
            </a:fld>
            <a:endParaRPr lang="en-US"/>
          </a:p>
        </p:txBody>
      </p:sp>
      <p:sp>
        <p:nvSpPr>
          <p:cNvPr id="6" name="Footer Placeholder 5">
            <a:extLst>
              <a:ext uri="{FF2B5EF4-FFF2-40B4-BE49-F238E27FC236}">
                <a16:creationId xmlns:a16="http://schemas.microsoft.com/office/drawing/2014/main" id="{06BBB1EA-3C64-410C-8EE0-A1082C8553B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003A79-B296-4122-9A09-DCAA18A1B603}"/>
              </a:ext>
            </a:extLst>
          </p:cNvPr>
          <p:cNvSpPr>
            <a:spLocks noGrp="1"/>
          </p:cNvSpPr>
          <p:nvPr>
            <p:ph type="sldNum" sz="quarter" idx="12"/>
          </p:nvPr>
        </p:nvSpPr>
        <p:spPr/>
        <p:txBody>
          <a:bodyPr/>
          <a:lstStyle/>
          <a:p>
            <a:fld id="{98D2A86C-CD1A-4E0E-B872-BBC38DA3248E}" type="slidenum">
              <a:rPr lang="en-US" smtClean="0"/>
              <a:t>‹#›</a:t>
            </a:fld>
            <a:endParaRPr lang="en-US"/>
          </a:p>
        </p:txBody>
      </p:sp>
    </p:spTree>
    <p:extLst>
      <p:ext uri="{BB962C8B-B14F-4D97-AF65-F5344CB8AC3E}">
        <p14:creationId xmlns:p14="http://schemas.microsoft.com/office/powerpoint/2010/main" val="284125411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matchingName="Title and Content 1 2">
  <p:cSld name="Title and Content 1 2">
    <p:spTree>
      <p:nvGrpSpPr>
        <p:cNvPr id="1" name="Shape 287"/>
        <p:cNvGrpSpPr/>
        <p:nvPr/>
      </p:nvGrpSpPr>
      <p:grpSpPr>
        <a:xfrm>
          <a:off x="0" y="0"/>
          <a:ext cx="0" cy="0"/>
          <a:chOff x="0" y="0"/>
          <a:chExt cx="0" cy="0"/>
        </a:xfrm>
      </p:grpSpPr>
      <p:sp>
        <p:nvSpPr>
          <p:cNvPr id="288" name="Google Shape;288;p45"/>
          <p:cNvSpPr txBox="1">
            <a:spLocks noGrp="1"/>
          </p:cNvSpPr>
          <p:nvPr>
            <p:ph type="sldNum" idx="12"/>
          </p:nvPr>
        </p:nvSpPr>
        <p:spPr>
          <a:xfrm>
            <a:off x="11658600" y="6426000"/>
            <a:ext cx="418400" cy="317600"/>
          </a:xfrm>
          <a:prstGeom prst="rect">
            <a:avLst/>
          </a:prstGeom>
          <a:noFill/>
          <a:ln>
            <a:noFill/>
          </a:ln>
        </p:spPr>
        <p:txBody>
          <a:bodyPr spcFirstLastPara="1" wrap="square" lIns="68575" tIns="34275" rIns="68575" bIns="34275" anchor="t" anchorCtr="0">
            <a:noAutofit/>
          </a:bodyPr>
          <a:lstStyle>
            <a:lvl1pPr marL="0" marR="0" lvl="0"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1pPr>
            <a:lvl2pPr marL="0" marR="0" lvl="1"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2pPr>
            <a:lvl3pPr marL="0" marR="0" lvl="2"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3pPr>
            <a:lvl4pPr marL="0" marR="0" lvl="3"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4pPr>
            <a:lvl5pPr marL="0" marR="0" lvl="4"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5pPr>
            <a:lvl6pPr marL="0" marR="0" lvl="5"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6pPr>
            <a:lvl7pPr marL="0" marR="0" lvl="6"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7pPr>
            <a:lvl8pPr marL="0" marR="0" lvl="7"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8pPr>
            <a:lvl9pPr marL="0" marR="0" lvl="8"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9pPr>
          </a:lstStyle>
          <a:p>
            <a:fld id="{00000000-1234-1234-1234-123412341234}" type="slidenum">
              <a:rPr lang="en" smtClean="0"/>
              <a:pPr/>
              <a:t>‹#›</a:t>
            </a:fld>
            <a:endParaRPr lang="en"/>
          </a:p>
        </p:txBody>
      </p:sp>
      <p:sp>
        <p:nvSpPr>
          <p:cNvPr id="289" name="Google Shape;289;p45"/>
          <p:cNvSpPr txBox="1">
            <a:spLocks noGrp="1"/>
          </p:cNvSpPr>
          <p:nvPr>
            <p:ph type="body" idx="1"/>
          </p:nvPr>
        </p:nvSpPr>
        <p:spPr>
          <a:xfrm>
            <a:off x="428467" y="1143996"/>
            <a:ext cx="11340000" cy="4456000"/>
          </a:xfrm>
          <a:prstGeom prst="rect">
            <a:avLst/>
          </a:prstGeom>
          <a:noFill/>
          <a:ln>
            <a:noFill/>
          </a:ln>
        </p:spPr>
        <p:txBody>
          <a:bodyPr spcFirstLastPara="1" wrap="square" lIns="0" tIns="0" rIns="0" bIns="0" anchor="t" anchorCtr="0">
            <a:noAutofit/>
          </a:bodyPr>
          <a:lstStyle>
            <a:lvl1pPr marL="609585" lvl="0" indent="-482588" algn="l">
              <a:lnSpc>
                <a:spcPct val="90000"/>
              </a:lnSpc>
              <a:spcBef>
                <a:spcPts val="1067"/>
              </a:spcBef>
              <a:spcAft>
                <a:spcPts val="0"/>
              </a:spcAft>
              <a:buClr>
                <a:schemeClr val="accent1"/>
              </a:buClr>
              <a:buSzPts val="2100"/>
              <a:buChar char="•"/>
              <a:defRPr/>
            </a:lvl1pPr>
            <a:lvl2pPr marL="1219170" lvl="1" indent="-457189" algn="l">
              <a:lnSpc>
                <a:spcPct val="90000"/>
              </a:lnSpc>
              <a:spcBef>
                <a:spcPts val="533"/>
              </a:spcBef>
              <a:spcAft>
                <a:spcPts val="0"/>
              </a:spcAft>
              <a:buClr>
                <a:srgbClr val="508DE0"/>
              </a:buClr>
              <a:buSzPts val="1800"/>
              <a:buChar char="•"/>
              <a:defRPr/>
            </a:lvl2pPr>
            <a:lvl3pPr marL="1828754" lvl="2" indent="-431789" algn="l">
              <a:lnSpc>
                <a:spcPct val="90000"/>
              </a:lnSpc>
              <a:spcBef>
                <a:spcPts val="533"/>
              </a:spcBef>
              <a:spcAft>
                <a:spcPts val="0"/>
              </a:spcAft>
              <a:buSzPts val="1500"/>
              <a:buChar char="•"/>
              <a:defRPr/>
            </a:lvl3pPr>
            <a:lvl4pPr marL="2438339" lvl="3" indent="-423323" algn="l">
              <a:lnSpc>
                <a:spcPct val="90000"/>
              </a:lnSpc>
              <a:spcBef>
                <a:spcPts val="533"/>
              </a:spcBef>
              <a:spcAft>
                <a:spcPts val="0"/>
              </a:spcAft>
              <a:buSzPts val="1400"/>
              <a:buChar char="•"/>
              <a:defRPr/>
            </a:lvl4pPr>
            <a:lvl5pPr marL="3047924" lvl="4" indent="-423323" algn="l">
              <a:lnSpc>
                <a:spcPct val="90000"/>
              </a:lnSpc>
              <a:spcBef>
                <a:spcPts val="533"/>
              </a:spcBef>
              <a:spcAft>
                <a:spcPts val="0"/>
              </a:spcAft>
              <a:buSzPts val="1400"/>
              <a:buChar char="•"/>
              <a:defRPr/>
            </a:lvl5pPr>
            <a:lvl6pPr marL="3657509" lvl="5" indent="-423323" algn="l">
              <a:lnSpc>
                <a:spcPct val="90000"/>
              </a:lnSpc>
              <a:spcBef>
                <a:spcPts val="533"/>
              </a:spcBef>
              <a:spcAft>
                <a:spcPts val="0"/>
              </a:spcAft>
              <a:buSzPts val="1400"/>
              <a:buChar char="•"/>
              <a:defRPr/>
            </a:lvl6pPr>
            <a:lvl7pPr marL="4267093" lvl="6" indent="-423323" algn="l">
              <a:lnSpc>
                <a:spcPct val="90000"/>
              </a:lnSpc>
              <a:spcBef>
                <a:spcPts val="533"/>
              </a:spcBef>
              <a:spcAft>
                <a:spcPts val="0"/>
              </a:spcAft>
              <a:buSzPts val="1400"/>
              <a:buChar char="•"/>
              <a:defRPr/>
            </a:lvl7pPr>
            <a:lvl8pPr marL="4876678" lvl="7" indent="-423323" algn="l">
              <a:lnSpc>
                <a:spcPct val="90000"/>
              </a:lnSpc>
              <a:spcBef>
                <a:spcPts val="533"/>
              </a:spcBef>
              <a:spcAft>
                <a:spcPts val="0"/>
              </a:spcAft>
              <a:buSzPts val="1400"/>
              <a:buChar char="•"/>
              <a:defRPr/>
            </a:lvl8pPr>
            <a:lvl9pPr marL="5486263" lvl="8" indent="-423323" algn="l">
              <a:lnSpc>
                <a:spcPct val="90000"/>
              </a:lnSpc>
              <a:spcBef>
                <a:spcPts val="533"/>
              </a:spcBef>
              <a:spcAft>
                <a:spcPts val="0"/>
              </a:spcAft>
              <a:buSzPts val="1400"/>
              <a:buChar char="•"/>
              <a:defRPr/>
            </a:lvl9pPr>
          </a:lstStyle>
          <a:p>
            <a:endParaRPr/>
          </a:p>
        </p:txBody>
      </p:sp>
      <p:sp>
        <p:nvSpPr>
          <p:cNvPr id="290" name="Google Shape;290;p45"/>
          <p:cNvSpPr txBox="1">
            <a:spLocks noGrp="1"/>
          </p:cNvSpPr>
          <p:nvPr>
            <p:ph type="title"/>
          </p:nvPr>
        </p:nvSpPr>
        <p:spPr>
          <a:xfrm>
            <a:off x="424875" y="350983"/>
            <a:ext cx="11347200" cy="5996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2400"/>
              <a:buFont typeface="Franklin Gothic"/>
              <a:buNone/>
              <a:defRPr>
                <a:solidFill>
                  <a:schemeClr val="dk2"/>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91" name="Google Shape;291;p45"/>
          <p:cNvSpPr/>
          <p:nvPr/>
        </p:nvSpPr>
        <p:spPr>
          <a:xfrm>
            <a:off x="428473" y="1028896"/>
            <a:ext cx="2926000" cy="36800"/>
          </a:xfrm>
          <a:prstGeom prst="rect">
            <a:avLst/>
          </a:prstGeom>
          <a:solidFill>
            <a:schemeClr val="dk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2400" b="0" i="0" u="none" strike="noStrike" cap="none">
              <a:solidFill>
                <a:srgbClr val="000000"/>
              </a:solidFill>
              <a:latin typeface="Arial"/>
              <a:ea typeface="Arial"/>
              <a:cs typeface="Arial"/>
              <a:sym typeface="Arial"/>
            </a:endParaRPr>
          </a:p>
        </p:txBody>
      </p:sp>
      <p:pic>
        <p:nvPicPr>
          <p:cNvPr id="292" name="Google Shape;292;p45"/>
          <p:cNvPicPr preferRelativeResize="0"/>
          <p:nvPr/>
        </p:nvPicPr>
        <p:blipFill rotWithShape="1">
          <a:blip r:embed="rId2">
            <a:alphaModFix/>
          </a:blip>
          <a:srcRect/>
          <a:stretch/>
        </p:blipFill>
        <p:spPr>
          <a:xfrm>
            <a:off x="157853" y="6401927"/>
            <a:ext cx="365759" cy="365759"/>
          </a:xfrm>
          <a:prstGeom prst="rect">
            <a:avLst/>
          </a:prstGeom>
          <a:noFill/>
          <a:ln>
            <a:noFill/>
          </a:ln>
        </p:spPr>
      </p:pic>
    </p:spTree>
    <p:extLst>
      <p:ext uri="{BB962C8B-B14F-4D97-AF65-F5344CB8AC3E}">
        <p14:creationId xmlns:p14="http://schemas.microsoft.com/office/powerpoint/2010/main" val="3071724973"/>
      </p:ext>
    </p:extLst>
  </p:cSld>
  <p:clrMapOvr>
    <a:masterClrMapping/>
  </p:clrMapOvr>
  <p:extLst>
    <p:ext uri="{DCECCB84-F9BA-43D5-87BE-67443E8EF086}">
      <p15:sldGuideLst xmlns:p15="http://schemas.microsoft.com/office/powerpoint/2012/main">
        <p15:guide id="1" orient="horz" pos="3186">
          <p15:clr>
            <a:srgbClr val="FBAE40"/>
          </p15:clr>
        </p15:guide>
        <p15:guide id="2" pos="2880">
          <p15:clr>
            <a:srgbClr val="FBAE40"/>
          </p15:clr>
        </p15:guide>
        <p15:guide id="3" orient="horz" pos="1695">
          <p15:clr>
            <a:srgbClr val="FBAE40"/>
          </p15:clr>
        </p15:guide>
      </p15:sldGuideLst>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matchingName="Title + Content Water Splash 1">
  <p:cSld name="Title + Content Water Splash 1">
    <p:bg>
      <p:bgPr>
        <a:blipFill>
          <a:blip r:embed="rId2">
            <a:alphaModFix/>
          </a:blip>
          <a:stretch>
            <a:fillRect/>
          </a:stretch>
        </a:blipFill>
        <a:effectLst/>
      </p:bgPr>
    </p:bg>
    <p:spTree>
      <p:nvGrpSpPr>
        <p:cNvPr id="1" name="Shape 293"/>
        <p:cNvGrpSpPr/>
        <p:nvPr/>
      </p:nvGrpSpPr>
      <p:grpSpPr>
        <a:xfrm>
          <a:off x="0" y="0"/>
          <a:ext cx="0" cy="0"/>
          <a:chOff x="0" y="0"/>
          <a:chExt cx="0" cy="0"/>
        </a:xfrm>
      </p:grpSpPr>
      <p:sp>
        <p:nvSpPr>
          <p:cNvPr id="294" name="Google Shape;294;p46"/>
          <p:cNvSpPr txBox="1">
            <a:spLocks noGrp="1"/>
          </p:cNvSpPr>
          <p:nvPr>
            <p:ph type="title"/>
          </p:nvPr>
        </p:nvSpPr>
        <p:spPr>
          <a:xfrm>
            <a:off x="448267" y="988900"/>
            <a:ext cx="6988000" cy="4500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2400"/>
              <a:buFont typeface="Franklin Gothic"/>
              <a:buNone/>
              <a:defRPr>
                <a:solidFill>
                  <a:schemeClr val="dk2"/>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95" name="Google Shape;295;p46"/>
          <p:cNvSpPr txBox="1">
            <a:spLocks noGrp="1"/>
          </p:cNvSpPr>
          <p:nvPr>
            <p:ph type="sldNum" idx="12"/>
          </p:nvPr>
        </p:nvSpPr>
        <p:spPr>
          <a:xfrm>
            <a:off x="11658600" y="6426000"/>
            <a:ext cx="418400" cy="317600"/>
          </a:xfrm>
          <a:prstGeom prst="rect">
            <a:avLst/>
          </a:prstGeom>
          <a:noFill/>
          <a:ln>
            <a:noFill/>
          </a:ln>
        </p:spPr>
        <p:txBody>
          <a:bodyPr spcFirstLastPara="1" wrap="square" lIns="68575" tIns="34275" rIns="68575" bIns="34275" anchor="t" anchorCtr="0">
            <a:noAutofit/>
          </a:bodyPr>
          <a:lstStyle>
            <a:lvl1pPr marL="0" marR="0" lvl="0"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1pPr>
            <a:lvl2pPr marL="0" marR="0" lvl="1"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2pPr>
            <a:lvl3pPr marL="0" marR="0" lvl="2"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3pPr>
            <a:lvl4pPr marL="0" marR="0" lvl="3"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4pPr>
            <a:lvl5pPr marL="0" marR="0" lvl="4"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5pPr>
            <a:lvl6pPr marL="0" marR="0" lvl="5"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6pPr>
            <a:lvl7pPr marL="0" marR="0" lvl="6"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7pPr>
            <a:lvl8pPr marL="0" marR="0" lvl="7"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8pPr>
            <a:lvl9pPr marL="0" marR="0" lvl="8"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9pPr>
          </a:lstStyle>
          <a:p>
            <a:fld id="{00000000-1234-1234-1234-123412341234}" type="slidenum">
              <a:rPr lang="en" smtClean="0"/>
              <a:pPr/>
              <a:t>‹#›</a:t>
            </a:fld>
            <a:endParaRPr lang="en"/>
          </a:p>
        </p:txBody>
      </p:sp>
      <p:sp>
        <p:nvSpPr>
          <p:cNvPr id="296" name="Google Shape;296;p46"/>
          <p:cNvSpPr txBox="1">
            <a:spLocks noGrp="1"/>
          </p:cNvSpPr>
          <p:nvPr>
            <p:ph type="body" idx="1"/>
          </p:nvPr>
        </p:nvSpPr>
        <p:spPr>
          <a:xfrm>
            <a:off x="448251" y="1819300"/>
            <a:ext cx="11324000" cy="4166000"/>
          </a:xfrm>
          <a:prstGeom prst="rect">
            <a:avLst/>
          </a:prstGeom>
          <a:noFill/>
          <a:ln>
            <a:noFill/>
          </a:ln>
        </p:spPr>
        <p:txBody>
          <a:bodyPr spcFirstLastPara="1" wrap="square" lIns="0" tIns="0" rIns="0" bIns="0" anchor="t" anchorCtr="0">
            <a:noAutofit/>
          </a:bodyPr>
          <a:lstStyle>
            <a:lvl1pPr marL="609585" lvl="0" indent="-482588" algn="l">
              <a:lnSpc>
                <a:spcPct val="90000"/>
              </a:lnSpc>
              <a:spcBef>
                <a:spcPts val="1067"/>
              </a:spcBef>
              <a:spcAft>
                <a:spcPts val="0"/>
              </a:spcAft>
              <a:buClr>
                <a:schemeClr val="accent1"/>
              </a:buClr>
              <a:buSzPts val="2100"/>
              <a:buChar char="•"/>
              <a:defRPr/>
            </a:lvl1pPr>
            <a:lvl2pPr marL="1219170" lvl="1" indent="-457189" algn="l">
              <a:lnSpc>
                <a:spcPct val="90000"/>
              </a:lnSpc>
              <a:spcBef>
                <a:spcPts val="533"/>
              </a:spcBef>
              <a:spcAft>
                <a:spcPts val="0"/>
              </a:spcAft>
              <a:buClr>
                <a:srgbClr val="508DE0"/>
              </a:buClr>
              <a:buSzPts val="1800"/>
              <a:buChar char="•"/>
              <a:defRPr/>
            </a:lvl2pPr>
            <a:lvl3pPr marL="1828754" lvl="2" indent="-431789" algn="l">
              <a:lnSpc>
                <a:spcPct val="90000"/>
              </a:lnSpc>
              <a:spcBef>
                <a:spcPts val="533"/>
              </a:spcBef>
              <a:spcAft>
                <a:spcPts val="0"/>
              </a:spcAft>
              <a:buSzPts val="1500"/>
              <a:buChar char="•"/>
              <a:defRPr/>
            </a:lvl3pPr>
            <a:lvl4pPr marL="2438339" lvl="3" indent="-423323" algn="l">
              <a:lnSpc>
                <a:spcPct val="90000"/>
              </a:lnSpc>
              <a:spcBef>
                <a:spcPts val="533"/>
              </a:spcBef>
              <a:spcAft>
                <a:spcPts val="0"/>
              </a:spcAft>
              <a:buSzPts val="1400"/>
              <a:buChar char="•"/>
              <a:defRPr/>
            </a:lvl4pPr>
            <a:lvl5pPr marL="3047924" lvl="4" indent="-423323" algn="l">
              <a:lnSpc>
                <a:spcPct val="90000"/>
              </a:lnSpc>
              <a:spcBef>
                <a:spcPts val="533"/>
              </a:spcBef>
              <a:spcAft>
                <a:spcPts val="0"/>
              </a:spcAft>
              <a:buSzPts val="1400"/>
              <a:buChar char="•"/>
              <a:defRPr/>
            </a:lvl5pPr>
            <a:lvl6pPr marL="3657509" lvl="5" indent="-423323" algn="l">
              <a:lnSpc>
                <a:spcPct val="90000"/>
              </a:lnSpc>
              <a:spcBef>
                <a:spcPts val="533"/>
              </a:spcBef>
              <a:spcAft>
                <a:spcPts val="0"/>
              </a:spcAft>
              <a:buSzPts val="1400"/>
              <a:buChar char="•"/>
              <a:defRPr/>
            </a:lvl6pPr>
            <a:lvl7pPr marL="4267093" lvl="6" indent="-423323" algn="l">
              <a:lnSpc>
                <a:spcPct val="90000"/>
              </a:lnSpc>
              <a:spcBef>
                <a:spcPts val="533"/>
              </a:spcBef>
              <a:spcAft>
                <a:spcPts val="0"/>
              </a:spcAft>
              <a:buSzPts val="1400"/>
              <a:buChar char="•"/>
              <a:defRPr/>
            </a:lvl7pPr>
            <a:lvl8pPr marL="4876678" lvl="7" indent="-423323" algn="l">
              <a:lnSpc>
                <a:spcPct val="90000"/>
              </a:lnSpc>
              <a:spcBef>
                <a:spcPts val="533"/>
              </a:spcBef>
              <a:spcAft>
                <a:spcPts val="0"/>
              </a:spcAft>
              <a:buSzPts val="1400"/>
              <a:buChar char="•"/>
              <a:defRPr/>
            </a:lvl8pPr>
            <a:lvl9pPr marL="5486263" lvl="8" indent="-423323" algn="l">
              <a:lnSpc>
                <a:spcPct val="90000"/>
              </a:lnSpc>
              <a:spcBef>
                <a:spcPts val="533"/>
              </a:spcBef>
              <a:spcAft>
                <a:spcPts val="0"/>
              </a:spcAft>
              <a:buSzPts val="1400"/>
              <a:buChar char="•"/>
              <a:defRPr/>
            </a:lvl9pPr>
          </a:lstStyle>
          <a:p>
            <a:endParaRPr/>
          </a:p>
        </p:txBody>
      </p:sp>
      <p:sp>
        <p:nvSpPr>
          <p:cNvPr id="297" name="Google Shape;297;p46"/>
          <p:cNvSpPr/>
          <p:nvPr/>
        </p:nvSpPr>
        <p:spPr>
          <a:xfrm>
            <a:off x="424865" y="1572337"/>
            <a:ext cx="2926000" cy="36800"/>
          </a:xfrm>
          <a:prstGeom prst="rect">
            <a:avLst/>
          </a:prstGeom>
          <a:solidFill>
            <a:schemeClr val="dk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2400" b="0" i="0" u="none" strike="noStrike" cap="none">
              <a:solidFill>
                <a:srgbClr val="000000"/>
              </a:solidFill>
              <a:latin typeface="Arial"/>
              <a:ea typeface="Arial"/>
              <a:cs typeface="Arial"/>
              <a:sym typeface="Arial"/>
            </a:endParaRPr>
          </a:p>
        </p:txBody>
      </p:sp>
      <p:pic>
        <p:nvPicPr>
          <p:cNvPr id="298" name="Google Shape;298;p46"/>
          <p:cNvPicPr preferRelativeResize="0"/>
          <p:nvPr/>
        </p:nvPicPr>
        <p:blipFill rotWithShape="1">
          <a:blip r:embed="rId3">
            <a:alphaModFix/>
          </a:blip>
          <a:srcRect/>
          <a:stretch/>
        </p:blipFill>
        <p:spPr>
          <a:xfrm>
            <a:off x="157853" y="6401927"/>
            <a:ext cx="365759" cy="365759"/>
          </a:xfrm>
          <a:prstGeom prst="rect">
            <a:avLst/>
          </a:prstGeom>
          <a:noFill/>
          <a:ln>
            <a:noFill/>
          </a:ln>
        </p:spPr>
      </p:pic>
    </p:spTree>
    <p:extLst>
      <p:ext uri="{BB962C8B-B14F-4D97-AF65-F5344CB8AC3E}">
        <p14:creationId xmlns:p14="http://schemas.microsoft.com/office/powerpoint/2010/main" val="2712482696"/>
      </p:ext>
    </p:extLst>
  </p:cSld>
  <p:clrMapOvr>
    <a:masterClrMapping/>
  </p:clrMapOvr>
  <p:extLst>
    <p:ext uri="{DCECCB84-F9BA-43D5-87BE-67443E8EF086}">
      <p15:sldGuideLst xmlns:p15="http://schemas.microsoft.com/office/powerpoint/2012/main">
        <p15:guide id="1" orient="horz" pos="3186">
          <p15:clr>
            <a:srgbClr val="FBAE40"/>
          </p15:clr>
        </p15:guide>
        <p15:guide id="2" pos="2880">
          <p15:clr>
            <a:srgbClr val="FBAE40"/>
          </p15:clr>
        </p15:guide>
        <p15:guide id="3" orient="horz" pos="1695">
          <p15:clr>
            <a:srgbClr val="FBAE40"/>
          </p15:clr>
        </p15:guide>
      </p15:sldGuideLst>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matchingName="Title and Content 4">
  <p:cSld name="Title and Content 4">
    <p:spTree>
      <p:nvGrpSpPr>
        <p:cNvPr id="1" name="Shape 299"/>
        <p:cNvGrpSpPr/>
        <p:nvPr/>
      </p:nvGrpSpPr>
      <p:grpSpPr>
        <a:xfrm>
          <a:off x="0" y="0"/>
          <a:ext cx="0" cy="0"/>
          <a:chOff x="0" y="0"/>
          <a:chExt cx="0" cy="0"/>
        </a:xfrm>
      </p:grpSpPr>
      <p:sp>
        <p:nvSpPr>
          <p:cNvPr id="300" name="Google Shape;300;p47"/>
          <p:cNvSpPr txBox="1">
            <a:spLocks noGrp="1"/>
          </p:cNvSpPr>
          <p:nvPr>
            <p:ph type="sldNum" idx="12"/>
          </p:nvPr>
        </p:nvSpPr>
        <p:spPr>
          <a:xfrm>
            <a:off x="11658600" y="6426000"/>
            <a:ext cx="418400" cy="317600"/>
          </a:xfrm>
          <a:prstGeom prst="rect">
            <a:avLst/>
          </a:prstGeom>
          <a:noFill/>
          <a:ln>
            <a:noFill/>
          </a:ln>
        </p:spPr>
        <p:txBody>
          <a:bodyPr spcFirstLastPara="1" wrap="square" lIns="68575" tIns="34275" rIns="68575" bIns="34275" anchor="t" anchorCtr="0">
            <a:noAutofit/>
          </a:bodyPr>
          <a:lstStyle>
            <a:lvl1pPr marL="0" marR="0" lvl="0"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1pPr>
            <a:lvl2pPr marL="0" marR="0" lvl="1"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2pPr>
            <a:lvl3pPr marL="0" marR="0" lvl="2"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3pPr>
            <a:lvl4pPr marL="0" marR="0" lvl="3"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4pPr>
            <a:lvl5pPr marL="0" marR="0" lvl="4"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5pPr>
            <a:lvl6pPr marL="0" marR="0" lvl="5"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6pPr>
            <a:lvl7pPr marL="0" marR="0" lvl="6"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7pPr>
            <a:lvl8pPr marL="0" marR="0" lvl="7"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8pPr>
            <a:lvl9pPr marL="0" marR="0" lvl="8"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9pPr>
          </a:lstStyle>
          <a:p>
            <a:fld id="{00000000-1234-1234-1234-123412341234}" type="slidenum">
              <a:rPr lang="en" smtClean="0"/>
              <a:pPr/>
              <a:t>‹#›</a:t>
            </a:fld>
            <a:endParaRPr lang="en"/>
          </a:p>
        </p:txBody>
      </p:sp>
      <p:sp>
        <p:nvSpPr>
          <p:cNvPr id="301" name="Google Shape;301;p47"/>
          <p:cNvSpPr txBox="1">
            <a:spLocks noGrp="1"/>
          </p:cNvSpPr>
          <p:nvPr>
            <p:ph type="body" idx="1"/>
          </p:nvPr>
        </p:nvSpPr>
        <p:spPr>
          <a:xfrm>
            <a:off x="428467" y="1143996"/>
            <a:ext cx="11340000" cy="4456000"/>
          </a:xfrm>
          <a:prstGeom prst="rect">
            <a:avLst/>
          </a:prstGeom>
          <a:noFill/>
          <a:ln>
            <a:noFill/>
          </a:ln>
        </p:spPr>
        <p:txBody>
          <a:bodyPr spcFirstLastPara="1" wrap="square" lIns="0" tIns="0" rIns="0" bIns="0" anchor="t" anchorCtr="0">
            <a:noAutofit/>
          </a:bodyPr>
          <a:lstStyle>
            <a:lvl1pPr marL="609585" lvl="0" indent="-482588" algn="l">
              <a:lnSpc>
                <a:spcPct val="90000"/>
              </a:lnSpc>
              <a:spcBef>
                <a:spcPts val="1067"/>
              </a:spcBef>
              <a:spcAft>
                <a:spcPts val="0"/>
              </a:spcAft>
              <a:buClr>
                <a:schemeClr val="accent1"/>
              </a:buClr>
              <a:buSzPts val="2100"/>
              <a:buChar char="•"/>
              <a:defRPr/>
            </a:lvl1pPr>
            <a:lvl2pPr marL="1219170" lvl="1" indent="-457189" algn="l">
              <a:lnSpc>
                <a:spcPct val="90000"/>
              </a:lnSpc>
              <a:spcBef>
                <a:spcPts val="533"/>
              </a:spcBef>
              <a:spcAft>
                <a:spcPts val="0"/>
              </a:spcAft>
              <a:buClr>
                <a:srgbClr val="508DE0"/>
              </a:buClr>
              <a:buSzPts val="1800"/>
              <a:buChar char="•"/>
              <a:defRPr/>
            </a:lvl2pPr>
            <a:lvl3pPr marL="1828754" lvl="2" indent="-431789" algn="l">
              <a:lnSpc>
                <a:spcPct val="90000"/>
              </a:lnSpc>
              <a:spcBef>
                <a:spcPts val="533"/>
              </a:spcBef>
              <a:spcAft>
                <a:spcPts val="0"/>
              </a:spcAft>
              <a:buSzPts val="1500"/>
              <a:buChar char="•"/>
              <a:defRPr/>
            </a:lvl3pPr>
            <a:lvl4pPr marL="2438339" lvl="3" indent="-423323" algn="l">
              <a:lnSpc>
                <a:spcPct val="90000"/>
              </a:lnSpc>
              <a:spcBef>
                <a:spcPts val="533"/>
              </a:spcBef>
              <a:spcAft>
                <a:spcPts val="0"/>
              </a:spcAft>
              <a:buSzPts val="1400"/>
              <a:buChar char="•"/>
              <a:defRPr/>
            </a:lvl4pPr>
            <a:lvl5pPr marL="3047924" lvl="4" indent="-423323" algn="l">
              <a:lnSpc>
                <a:spcPct val="90000"/>
              </a:lnSpc>
              <a:spcBef>
                <a:spcPts val="533"/>
              </a:spcBef>
              <a:spcAft>
                <a:spcPts val="0"/>
              </a:spcAft>
              <a:buSzPts val="1400"/>
              <a:buChar char="•"/>
              <a:defRPr/>
            </a:lvl5pPr>
            <a:lvl6pPr marL="3657509" lvl="5" indent="-423323" algn="l">
              <a:lnSpc>
                <a:spcPct val="90000"/>
              </a:lnSpc>
              <a:spcBef>
                <a:spcPts val="533"/>
              </a:spcBef>
              <a:spcAft>
                <a:spcPts val="0"/>
              </a:spcAft>
              <a:buSzPts val="1400"/>
              <a:buChar char="•"/>
              <a:defRPr/>
            </a:lvl6pPr>
            <a:lvl7pPr marL="4267093" lvl="6" indent="-423323" algn="l">
              <a:lnSpc>
                <a:spcPct val="90000"/>
              </a:lnSpc>
              <a:spcBef>
                <a:spcPts val="533"/>
              </a:spcBef>
              <a:spcAft>
                <a:spcPts val="0"/>
              </a:spcAft>
              <a:buSzPts val="1400"/>
              <a:buChar char="•"/>
              <a:defRPr/>
            </a:lvl7pPr>
            <a:lvl8pPr marL="4876678" lvl="7" indent="-423323" algn="l">
              <a:lnSpc>
                <a:spcPct val="90000"/>
              </a:lnSpc>
              <a:spcBef>
                <a:spcPts val="533"/>
              </a:spcBef>
              <a:spcAft>
                <a:spcPts val="0"/>
              </a:spcAft>
              <a:buSzPts val="1400"/>
              <a:buChar char="•"/>
              <a:defRPr/>
            </a:lvl8pPr>
            <a:lvl9pPr marL="5486263" lvl="8" indent="-423323" algn="l">
              <a:lnSpc>
                <a:spcPct val="90000"/>
              </a:lnSpc>
              <a:spcBef>
                <a:spcPts val="533"/>
              </a:spcBef>
              <a:spcAft>
                <a:spcPts val="0"/>
              </a:spcAft>
              <a:buSzPts val="1400"/>
              <a:buChar char="•"/>
              <a:defRPr/>
            </a:lvl9pPr>
          </a:lstStyle>
          <a:p>
            <a:endParaRPr/>
          </a:p>
        </p:txBody>
      </p:sp>
      <p:sp>
        <p:nvSpPr>
          <p:cNvPr id="302" name="Google Shape;302;p47"/>
          <p:cNvSpPr txBox="1">
            <a:spLocks noGrp="1"/>
          </p:cNvSpPr>
          <p:nvPr>
            <p:ph type="title"/>
          </p:nvPr>
        </p:nvSpPr>
        <p:spPr>
          <a:xfrm>
            <a:off x="424875" y="350983"/>
            <a:ext cx="11347200" cy="5996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2400"/>
              <a:buFont typeface="Franklin Gothic"/>
              <a:buNone/>
              <a:defRPr>
                <a:solidFill>
                  <a:schemeClr val="dk2"/>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03" name="Google Shape;303;p47"/>
          <p:cNvSpPr/>
          <p:nvPr/>
        </p:nvSpPr>
        <p:spPr>
          <a:xfrm>
            <a:off x="428473" y="1028896"/>
            <a:ext cx="2926000" cy="36800"/>
          </a:xfrm>
          <a:prstGeom prst="rect">
            <a:avLst/>
          </a:prstGeom>
          <a:solidFill>
            <a:schemeClr val="dk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2400" b="0" i="0" u="none" strike="noStrike" cap="none">
              <a:solidFill>
                <a:srgbClr val="000000"/>
              </a:solidFill>
              <a:latin typeface="Arial"/>
              <a:ea typeface="Arial"/>
              <a:cs typeface="Arial"/>
              <a:sym typeface="Arial"/>
            </a:endParaRPr>
          </a:p>
        </p:txBody>
      </p:sp>
      <p:pic>
        <p:nvPicPr>
          <p:cNvPr id="304" name="Google Shape;304;p47"/>
          <p:cNvPicPr preferRelativeResize="0"/>
          <p:nvPr/>
        </p:nvPicPr>
        <p:blipFill rotWithShape="1">
          <a:blip r:embed="rId2">
            <a:alphaModFix/>
          </a:blip>
          <a:srcRect/>
          <a:stretch/>
        </p:blipFill>
        <p:spPr>
          <a:xfrm>
            <a:off x="157853" y="6401927"/>
            <a:ext cx="365759" cy="365759"/>
          </a:xfrm>
          <a:prstGeom prst="rect">
            <a:avLst/>
          </a:prstGeom>
          <a:noFill/>
          <a:ln>
            <a:noFill/>
          </a:ln>
        </p:spPr>
      </p:pic>
    </p:spTree>
    <p:extLst>
      <p:ext uri="{BB962C8B-B14F-4D97-AF65-F5344CB8AC3E}">
        <p14:creationId xmlns:p14="http://schemas.microsoft.com/office/powerpoint/2010/main" val="3432774609"/>
      </p:ext>
    </p:extLst>
  </p:cSld>
  <p:clrMapOvr>
    <a:masterClrMapping/>
  </p:clrMapOvr>
  <p:extLst>
    <p:ext uri="{DCECCB84-F9BA-43D5-87BE-67443E8EF086}">
      <p15:sldGuideLst xmlns:p15="http://schemas.microsoft.com/office/powerpoint/2012/main">
        <p15:guide id="1" orient="horz" pos="3186">
          <p15:clr>
            <a:srgbClr val="FBAE40"/>
          </p15:clr>
        </p15:guide>
        <p15:guide id="2" pos="2880">
          <p15:clr>
            <a:srgbClr val="FBAE40"/>
          </p15:clr>
        </p15:guide>
        <p15:guide id="3" orient="horz" pos="1695">
          <p15:clr>
            <a:srgbClr val="FBAE40"/>
          </p15:clr>
        </p15:guide>
      </p15:sldGuideLst>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305"/>
        <p:cNvGrpSpPr/>
        <p:nvPr/>
      </p:nvGrpSpPr>
      <p:grpSpPr>
        <a:xfrm>
          <a:off x="0" y="0"/>
          <a:ext cx="0" cy="0"/>
          <a:chOff x="0" y="0"/>
          <a:chExt cx="0" cy="0"/>
        </a:xfrm>
      </p:grpSpPr>
      <p:sp>
        <p:nvSpPr>
          <p:cNvPr id="306" name="Google Shape;306;p48"/>
          <p:cNvSpPr txBox="1">
            <a:spLocks noGrp="1"/>
          </p:cNvSpPr>
          <p:nvPr>
            <p:ph type="ctrTitle"/>
          </p:nvPr>
        </p:nvSpPr>
        <p:spPr>
          <a:xfrm>
            <a:off x="415611" y="992767"/>
            <a:ext cx="11360800" cy="2736800"/>
          </a:xfrm>
          <a:prstGeom prst="rect">
            <a:avLst/>
          </a:prstGeom>
          <a:noFill/>
          <a:ln>
            <a:noFill/>
          </a:ln>
        </p:spPr>
        <p:txBody>
          <a:bodyPr spcFirstLastPara="1" wrap="square" lIns="135000" tIns="0" rIns="0" bIns="0" anchor="b" anchorCtr="0">
            <a:noAutofit/>
          </a:bodyPr>
          <a:lstStyle>
            <a:lvl1pPr lvl="0" algn="ctr">
              <a:lnSpc>
                <a:spcPct val="90000"/>
              </a:lnSpc>
              <a:spcBef>
                <a:spcPts val="0"/>
              </a:spcBef>
              <a:spcAft>
                <a:spcPts val="0"/>
              </a:spcAft>
              <a:buSzPts val="5200"/>
              <a:buNone/>
              <a:defRPr sz="6933"/>
            </a:lvl1pPr>
            <a:lvl2pPr lvl="1" algn="ctr">
              <a:lnSpc>
                <a:spcPct val="100000"/>
              </a:lnSpc>
              <a:spcBef>
                <a:spcPts val="0"/>
              </a:spcBef>
              <a:spcAft>
                <a:spcPts val="0"/>
              </a:spcAft>
              <a:buSzPts val="5200"/>
              <a:buNone/>
              <a:defRPr sz="6933"/>
            </a:lvl2pPr>
            <a:lvl3pPr lvl="2" algn="ctr">
              <a:lnSpc>
                <a:spcPct val="100000"/>
              </a:lnSpc>
              <a:spcBef>
                <a:spcPts val="0"/>
              </a:spcBef>
              <a:spcAft>
                <a:spcPts val="0"/>
              </a:spcAft>
              <a:buSzPts val="5200"/>
              <a:buNone/>
              <a:defRPr sz="6933"/>
            </a:lvl3pPr>
            <a:lvl4pPr lvl="3" algn="ctr">
              <a:lnSpc>
                <a:spcPct val="100000"/>
              </a:lnSpc>
              <a:spcBef>
                <a:spcPts val="0"/>
              </a:spcBef>
              <a:spcAft>
                <a:spcPts val="0"/>
              </a:spcAft>
              <a:buSzPts val="5200"/>
              <a:buNone/>
              <a:defRPr sz="6933"/>
            </a:lvl4pPr>
            <a:lvl5pPr lvl="4" algn="ctr">
              <a:lnSpc>
                <a:spcPct val="100000"/>
              </a:lnSpc>
              <a:spcBef>
                <a:spcPts val="0"/>
              </a:spcBef>
              <a:spcAft>
                <a:spcPts val="0"/>
              </a:spcAft>
              <a:buSzPts val="5200"/>
              <a:buNone/>
              <a:defRPr sz="6933"/>
            </a:lvl5pPr>
            <a:lvl6pPr lvl="5" algn="ctr">
              <a:lnSpc>
                <a:spcPct val="100000"/>
              </a:lnSpc>
              <a:spcBef>
                <a:spcPts val="0"/>
              </a:spcBef>
              <a:spcAft>
                <a:spcPts val="0"/>
              </a:spcAft>
              <a:buSzPts val="5200"/>
              <a:buNone/>
              <a:defRPr sz="6933"/>
            </a:lvl6pPr>
            <a:lvl7pPr lvl="6" algn="ctr">
              <a:lnSpc>
                <a:spcPct val="100000"/>
              </a:lnSpc>
              <a:spcBef>
                <a:spcPts val="0"/>
              </a:spcBef>
              <a:spcAft>
                <a:spcPts val="0"/>
              </a:spcAft>
              <a:buSzPts val="5200"/>
              <a:buNone/>
              <a:defRPr sz="6933"/>
            </a:lvl7pPr>
            <a:lvl8pPr lvl="7" algn="ctr">
              <a:lnSpc>
                <a:spcPct val="100000"/>
              </a:lnSpc>
              <a:spcBef>
                <a:spcPts val="0"/>
              </a:spcBef>
              <a:spcAft>
                <a:spcPts val="0"/>
              </a:spcAft>
              <a:buSzPts val="5200"/>
              <a:buNone/>
              <a:defRPr sz="6933"/>
            </a:lvl8pPr>
            <a:lvl9pPr lvl="8" algn="ctr">
              <a:lnSpc>
                <a:spcPct val="100000"/>
              </a:lnSpc>
              <a:spcBef>
                <a:spcPts val="0"/>
              </a:spcBef>
              <a:spcAft>
                <a:spcPts val="0"/>
              </a:spcAft>
              <a:buSzPts val="5200"/>
              <a:buNone/>
              <a:defRPr sz="6933"/>
            </a:lvl9pPr>
          </a:lstStyle>
          <a:p>
            <a:endParaRPr/>
          </a:p>
        </p:txBody>
      </p:sp>
      <p:sp>
        <p:nvSpPr>
          <p:cNvPr id="307" name="Google Shape;307;p48"/>
          <p:cNvSpPr txBox="1">
            <a:spLocks noGrp="1"/>
          </p:cNvSpPr>
          <p:nvPr>
            <p:ph type="subTitle" idx="1"/>
          </p:nvPr>
        </p:nvSpPr>
        <p:spPr>
          <a:xfrm>
            <a:off x="415600" y="3778833"/>
            <a:ext cx="11360800" cy="1056800"/>
          </a:xfrm>
          <a:prstGeom prst="rect">
            <a:avLst/>
          </a:prstGeom>
          <a:noFill/>
          <a:ln>
            <a:noFill/>
          </a:ln>
        </p:spPr>
        <p:txBody>
          <a:bodyPr spcFirstLastPara="1" wrap="square" lIns="0" tIns="0" rIns="0" bIns="0" anchor="t" anchorCtr="0">
            <a:noAutofit/>
          </a:bodyPr>
          <a:lstStyle>
            <a:lvl1pPr lvl="0" algn="ctr">
              <a:lnSpc>
                <a:spcPct val="100000"/>
              </a:lnSpc>
              <a:spcBef>
                <a:spcPts val="1067"/>
              </a:spcBef>
              <a:spcAft>
                <a:spcPts val="0"/>
              </a:spcAft>
              <a:buSzPts val="2800"/>
              <a:buNone/>
              <a:defRPr sz="3733"/>
            </a:lvl1pPr>
            <a:lvl2pPr lvl="1" algn="ctr">
              <a:lnSpc>
                <a:spcPct val="100000"/>
              </a:lnSpc>
              <a:spcBef>
                <a:spcPts val="533"/>
              </a:spcBef>
              <a:spcAft>
                <a:spcPts val="0"/>
              </a:spcAft>
              <a:buSzPts val="2800"/>
              <a:buNone/>
              <a:defRPr sz="3733"/>
            </a:lvl2pPr>
            <a:lvl3pPr lvl="2" algn="ctr">
              <a:lnSpc>
                <a:spcPct val="100000"/>
              </a:lnSpc>
              <a:spcBef>
                <a:spcPts val="533"/>
              </a:spcBef>
              <a:spcAft>
                <a:spcPts val="0"/>
              </a:spcAft>
              <a:buSzPts val="2800"/>
              <a:buNone/>
              <a:defRPr sz="3733"/>
            </a:lvl3pPr>
            <a:lvl4pPr lvl="3" algn="ctr">
              <a:lnSpc>
                <a:spcPct val="100000"/>
              </a:lnSpc>
              <a:spcBef>
                <a:spcPts val="533"/>
              </a:spcBef>
              <a:spcAft>
                <a:spcPts val="0"/>
              </a:spcAft>
              <a:buSzPts val="2800"/>
              <a:buNone/>
              <a:defRPr sz="3733"/>
            </a:lvl4pPr>
            <a:lvl5pPr lvl="4" algn="ctr">
              <a:lnSpc>
                <a:spcPct val="100000"/>
              </a:lnSpc>
              <a:spcBef>
                <a:spcPts val="533"/>
              </a:spcBef>
              <a:spcAft>
                <a:spcPts val="0"/>
              </a:spcAft>
              <a:buSzPts val="2800"/>
              <a:buNone/>
              <a:defRPr sz="3733"/>
            </a:lvl5pPr>
            <a:lvl6pPr lvl="5" algn="ctr">
              <a:lnSpc>
                <a:spcPct val="100000"/>
              </a:lnSpc>
              <a:spcBef>
                <a:spcPts val="533"/>
              </a:spcBef>
              <a:spcAft>
                <a:spcPts val="0"/>
              </a:spcAft>
              <a:buSzPts val="2800"/>
              <a:buNone/>
              <a:defRPr sz="3733"/>
            </a:lvl6pPr>
            <a:lvl7pPr lvl="6" algn="ctr">
              <a:lnSpc>
                <a:spcPct val="100000"/>
              </a:lnSpc>
              <a:spcBef>
                <a:spcPts val="533"/>
              </a:spcBef>
              <a:spcAft>
                <a:spcPts val="0"/>
              </a:spcAft>
              <a:buSzPts val="2800"/>
              <a:buNone/>
              <a:defRPr sz="3733"/>
            </a:lvl7pPr>
            <a:lvl8pPr lvl="7" algn="ctr">
              <a:lnSpc>
                <a:spcPct val="100000"/>
              </a:lnSpc>
              <a:spcBef>
                <a:spcPts val="533"/>
              </a:spcBef>
              <a:spcAft>
                <a:spcPts val="0"/>
              </a:spcAft>
              <a:buSzPts val="2800"/>
              <a:buNone/>
              <a:defRPr sz="3733"/>
            </a:lvl8pPr>
            <a:lvl9pPr lvl="8" algn="ctr">
              <a:lnSpc>
                <a:spcPct val="100000"/>
              </a:lnSpc>
              <a:spcBef>
                <a:spcPts val="533"/>
              </a:spcBef>
              <a:spcAft>
                <a:spcPts val="0"/>
              </a:spcAft>
              <a:buSzPts val="2800"/>
              <a:buNone/>
              <a:defRPr sz="3733"/>
            </a:lvl9pPr>
          </a:lstStyle>
          <a:p>
            <a:endParaRPr/>
          </a:p>
        </p:txBody>
      </p:sp>
      <p:sp>
        <p:nvSpPr>
          <p:cNvPr id="308" name="Google Shape;308;p48"/>
          <p:cNvSpPr txBox="1">
            <a:spLocks noGrp="1"/>
          </p:cNvSpPr>
          <p:nvPr>
            <p:ph type="sldNum" idx="12"/>
          </p:nvPr>
        </p:nvSpPr>
        <p:spPr>
          <a:xfrm>
            <a:off x="11296611" y="6217623"/>
            <a:ext cx="731600" cy="524800"/>
          </a:xfrm>
          <a:prstGeom prst="rect">
            <a:avLst/>
          </a:prstGeom>
          <a:noFill/>
          <a:ln>
            <a:noFill/>
          </a:ln>
        </p:spPr>
        <p:txBody>
          <a:bodyPr spcFirstLastPara="1" wrap="square" lIns="68575" tIns="34275" rIns="68575" bIns="34275" anchor="t" anchorCtr="0">
            <a:noAutofit/>
          </a:bodyPr>
          <a:lstStyle>
            <a:lvl1pPr marL="0" marR="0" lvl="0"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1pPr>
            <a:lvl2pPr marL="0" marR="0" lvl="1"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2pPr>
            <a:lvl3pPr marL="0" marR="0" lvl="2"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3pPr>
            <a:lvl4pPr marL="0" marR="0" lvl="3"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4pPr>
            <a:lvl5pPr marL="0" marR="0" lvl="4"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5pPr>
            <a:lvl6pPr marL="0" marR="0" lvl="5"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6pPr>
            <a:lvl7pPr marL="0" marR="0" lvl="6"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7pPr>
            <a:lvl8pPr marL="0" marR="0" lvl="7"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8pPr>
            <a:lvl9pPr marL="0" marR="0" lvl="8"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031775855"/>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matchingName="Title + Content Water Splash 2">
  <p:cSld name="Title + Content Water Splash 2">
    <p:bg>
      <p:bgPr>
        <a:blipFill>
          <a:blip r:embed="rId2">
            <a:alphaModFix/>
          </a:blip>
          <a:stretch>
            <a:fillRect/>
          </a:stretch>
        </a:blipFill>
        <a:effectLst/>
      </p:bgPr>
    </p:bg>
    <p:spTree>
      <p:nvGrpSpPr>
        <p:cNvPr id="1" name="Shape 309"/>
        <p:cNvGrpSpPr/>
        <p:nvPr/>
      </p:nvGrpSpPr>
      <p:grpSpPr>
        <a:xfrm>
          <a:off x="0" y="0"/>
          <a:ext cx="0" cy="0"/>
          <a:chOff x="0" y="0"/>
          <a:chExt cx="0" cy="0"/>
        </a:xfrm>
      </p:grpSpPr>
      <p:sp>
        <p:nvSpPr>
          <p:cNvPr id="310" name="Google Shape;310;p49"/>
          <p:cNvSpPr txBox="1">
            <a:spLocks noGrp="1"/>
          </p:cNvSpPr>
          <p:nvPr>
            <p:ph type="title"/>
          </p:nvPr>
        </p:nvSpPr>
        <p:spPr>
          <a:xfrm>
            <a:off x="448267" y="988900"/>
            <a:ext cx="6988000" cy="4500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2400"/>
              <a:buFont typeface="Franklin Gothic"/>
              <a:buNone/>
              <a:defRPr>
                <a:solidFill>
                  <a:schemeClr val="dk2"/>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11" name="Google Shape;311;p49"/>
          <p:cNvSpPr txBox="1">
            <a:spLocks noGrp="1"/>
          </p:cNvSpPr>
          <p:nvPr>
            <p:ph type="sldNum" idx="12"/>
          </p:nvPr>
        </p:nvSpPr>
        <p:spPr>
          <a:xfrm>
            <a:off x="11658600" y="6426000"/>
            <a:ext cx="418400" cy="317600"/>
          </a:xfrm>
          <a:prstGeom prst="rect">
            <a:avLst/>
          </a:prstGeom>
          <a:noFill/>
          <a:ln>
            <a:noFill/>
          </a:ln>
        </p:spPr>
        <p:txBody>
          <a:bodyPr spcFirstLastPara="1" wrap="square" lIns="68575" tIns="34275" rIns="68575" bIns="34275" anchor="t" anchorCtr="0">
            <a:noAutofit/>
          </a:bodyPr>
          <a:lstStyle>
            <a:lvl1pPr marL="0" marR="0" lvl="0"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1pPr>
            <a:lvl2pPr marL="0" marR="0" lvl="1"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2pPr>
            <a:lvl3pPr marL="0" marR="0" lvl="2"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3pPr>
            <a:lvl4pPr marL="0" marR="0" lvl="3"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4pPr>
            <a:lvl5pPr marL="0" marR="0" lvl="4"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5pPr>
            <a:lvl6pPr marL="0" marR="0" lvl="5"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6pPr>
            <a:lvl7pPr marL="0" marR="0" lvl="6"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7pPr>
            <a:lvl8pPr marL="0" marR="0" lvl="7"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8pPr>
            <a:lvl9pPr marL="0" marR="0" lvl="8"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9pPr>
          </a:lstStyle>
          <a:p>
            <a:fld id="{00000000-1234-1234-1234-123412341234}" type="slidenum">
              <a:rPr lang="en" smtClean="0"/>
              <a:pPr/>
              <a:t>‹#›</a:t>
            </a:fld>
            <a:endParaRPr lang="en"/>
          </a:p>
        </p:txBody>
      </p:sp>
      <p:sp>
        <p:nvSpPr>
          <p:cNvPr id="312" name="Google Shape;312;p49"/>
          <p:cNvSpPr txBox="1">
            <a:spLocks noGrp="1"/>
          </p:cNvSpPr>
          <p:nvPr>
            <p:ph type="body" idx="1"/>
          </p:nvPr>
        </p:nvSpPr>
        <p:spPr>
          <a:xfrm>
            <a:off x="448251" y="1819300"/>
            <a:ext cx="11324000" cy="4166000"/>
          </a:xfrm>
          <a:prstGeom prst="rect">
            <a:avLst/>
          </a:prstGeom>
          <a:noFill/>
          <a:ln>
            <a:noFill/>
          </a:ln>
        </p:spPr>
        <p:txBody>
          <a:bodyPr spcFirstLastPara="1" wrap="square" lIns="0" tIns="0" rIns="0" bIns="0" anchor="t" anchorCtr="0">
            <a:noAutofit/>
          </a:bodyPr>
          <a:lstStyle>
            <a:lvl1pPr marL="609585" lvl="0" indent="-482588" algn="l">
              <a:lnSpc>
                <a:spcPct val="90000"/>
              </a:lnSpc>
              <a:spcBef>
                <a:spcPts val="1067"/>
              </a:spcBef>
              <a:spcAft>
                <a:spcPts val="0"/>
              </a:spcAft>
              <a:buClr>
                <a:schemeClr val="accent1"/>
              </a:buClr>
              <a:buSzPts val="2100"/>
              <a:buChar char="•"/>
              <a:defRPr/>
            </a:lvl1pPr>
            <a:lvl2pPr marL="1219170" lvl="1" indent="-457189" algn="l">
              <a:lnSpc>
                <a:spcPct val="90000"/>
              </a:lnSpc>
              <a:spcBef>
                <a:spcPts val="533"/>
              </a:spcBef>
              <a:spcAft>
                <a:spcPts val="0"/>
              </a:spcAft>
              <a:buClr>
                <a:srgbClr val="508DE0"/>
              </a:buClr>
              <a:buSzPts val="1800"/>
              <a:buChar char="•"/>
              <a:defRPr/>
            </a:lvl2pPr>
            <a:lvl3pPr marL="1828754" lvl="2" indent="-431789" algn="l">
              <a:lnSpc>
                <a:spcPct val="90000"/>
              </a:lnSpc>
              <a:spcBef>
                <a:spcPts val="533"/>
              </a:spcBef>
              <a:spcAft>
                <a:spcPts val="0"/>
              </a:spcAft>
              <a:buSzPts val="1500"/>
              <a:buChar char="•"/>
              <a:defRPr/>
            </a:lvl3pPr>
            <a:lvl4pPr marL="2438339" lvl="3" indent="-423323" algn="l">
              <a:lnSpc>
                <a:spcPct val="90000"/>
              </a:lnSpc>
              <a:spcBef>
                <a:spcPts val="533"/>
              </a:spcBef>
              <a:spcAft>
                <a:spcPts val="0"/>
              </a:spcAft>
              <a:buSzPts val="1400"/>
              <a:buChar char="•"/>
              <a:defRPr/>
            </a:lvl4pPr>
            <a:lvl5pPr marL="3047924" lvl="4" indent="-423323" algn="l">
              <a:lnSpc>
                <a:spcPct val="90000"/>
              </a:lnSpc>
              <a:spcBef>
                <a:spcPts val="533"/>
              </a:spcBef>
              <a:spcAft>
                <a:spcPts val="0"/>
              </a:spcAft>
              <a:buSzPts val="1400"/>
              <a:buChar char="•"/>
              <a:defRPr/>
            </a:lvl5pPr>
            <a:lvl6pPr marL="3657509" lvl="5" indent="-423323" algn="l">
              <a:lnSpc>
                <a:spcPct val="90000"/>
              </a:lnSpc>
              <a:spcBef>
                <a:spcPts val="533"/>
              </a:spcBef>
              <a:spcAft>
                <a:spcPts val="0"/>
              </a:spcAft>
              <a:buSzPts val="1400"/>
              <a:buChar char="•"/>
              <a:defRPr/>
            </a:lvl6pPr>
            <a:lvl7pPr marL="4267093" lvl="6" indent="-423323" algn="l">
              <a:lnSpc>
                <a:spcPct val="90000"/>
              </a:lnSpc>
              <a:spcBef>
                <a:spcPts val="533"/>
              </a:spcBef>
              <a:spcAft>
                <a:spcPts val="0"/>
              </a:spcAft>
              <a:buSzPts val="1400"/>
              <a:buChar char="•"/>
              <a:defRPr/>
            </a:lvl7pPr>
            <a:lvl8pPr marL="4876678" lvl="7" indent="-423323" algn="l">
              <a:lnSpc>
                <a:spcPct val="90000"/>
              </a:lnSpc>
              <a:spcBef>
                <a:spcPts val="533"/>
              </a:spcBef>
              <a:spcAft>
                <a:spcPts val="0"/>
              </a:spcAft>
              <a:buSzPts val="1400"/>
              <a:buChar char="•"/>
              <a:defRPr/>
            </a:lvl8pPr>
            <a:lvl9pPr marL="5486263" lvl="8" indent="-423323" algn="l">
              <a:lnSpc>
                <a:spcPct val="90000"/>
              </a:lnSpc>
              <a:spcBef>
                <a:spcPts val="533"/>
              </a:spcBef>
              <a:spcAft>
                <a:spcPts val="0"/>
              </a:spcAft>
              <a:buSzPts val="1400"/>
              <a:buChar char="•"/>
              <a:defRPr/>
            </a:lvl9pPr>
          </a:lstStyle>
          <a:p>
            <a:endParaRPr/>
          </a:p>
        </p:txBody>
      </p:sp>
      <p:sp>
        <p:nvSpPr>
          <p:cNvPr id="313" name="Google Shape;313;p49"/>
          <p:cNvSpPr/>
          <p:nvPr/>
        </p:nvSpPr>
        <p:spPr>
          <a:xfrm>
            <a:off x="424865" y="1572337"/>
            <a:ext cx="2926000" cy="36800"/>
          </a:xfrm>
          <a:prstGeom prst="rect">
            <a:avLst/>
          </a:prstGeom>
          <a:solidFill>
            <a:schemeClr val="dk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991985349"/>
      </p:ext>
    </p:extLst>
  </p:cSld>
  <p:clrMapOvr>
    <a:masterClrMapping/>
  </p:clrMapOvr>
  <p:extLst>
    <p:ext uri="{DCECCB84-F9BA-43D5-87BE-67443E8EF086}">
      <p15:sldGuideLst xmlns:p15="http://schemas.microsoft.com/office/powerpoint/2012/main">
        <p15:guide id="1" orient="horz" pos="3186">
          <p15:clr>
            <a:srgbClr val="FBAE40"/>
          </p15:clr>
        </p15:guide>
        <p15:guide id="2" pos="2880">
          <p15:clr>
            <a:srgbClr val="FBAE40"/>
          </p15:clr>
        </p15:guide>
        <p15:guide id="3" orient="horz" pos="1695">
          <p15:clr>
            <a:srgbClr val="FBAE4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matchingName="Title and Content 3">
  <p:cSld name="Title and Content 3">
    <p:spTree>
      <p:nvGrpSpPr>
        <p:cNvPr id="1" name="Shape 314"/>
        <p:cNvGrpSpPr/>
        <p:nvPr/>
      </p:nvGrpSpPr>
      <p:grpSpPr>
        <a:xfrm>
          <a:off x="0" y="0"/>
          <a:ext cx="0" cy="0"/>
          <a:chOff x="0" y="0"/>
          <a:chExt cx="0" cy="0"/>
        </a:xfrm>
      </p:grpSpPr>
      <p:sp>
        <p:nvSpPr>
          <p:cNvPr id="315" name="Google Shape;315;p50"/>
          <p:cNvSpPr/>
          <p:nvPr/>
        </p:nvSpPr>
        <p:spPr>
          <a:xfrm>
            <a:off x="0" y="5512804"/>
            <a:ext cx="12192000" cy="1345200"/>
          </a:xfrm>
          <a:prstGeom prst="rect">
            <a:avLst/>
          </a:prstGeom>
          <a:solidFill>
            <a:schemeClr val="dk2"/>
          </a:solidFill>
          <a:ln>
            <a:noFill/>
          </a:ln>
        </p:spPr>
        <p:txBody>
          <a:bodyPr spcFirstLastPara="1" wrap="square" lIns="91433" tIns="45700" rIns="91433"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67" b="0" i="0" u="none" strike="noStrike" cap="none">
              <a:solidFill>
                <a:schemeClr val="lt1"/>
              </a:solidFill>
              <a:latin typeface="Libre Franklin"/>
              <a:ea typeface="Libre Franklin"/>
              <a:cs typeface="Libre Franklin"/>
              <a:sym typeface="Libre Franklin"/>
            </a:endParaRPr>
          </a:p>
        </p:txBody>
      </p:sp>
      <p:sp>
        <p:nvSpPr>
          <p:cNvPr id="316" name="Google Shape;316;p50"/>
          <p:cNvSpPr txBox="1">
            <a:spLocks noGrp="1"/>
          </p:cNvSpPr>
          <p:nvPr>
            <p:ph type="title"/>
          </p:nvPr>
        </p:nvSpPr>
        <p:spPr>
          <a:xfrm>
            <a:off x="677700" y="5885851"/>
            <a:ext cx="10765200" cy="599200"/>
          </a:xfrm>
          <a:prstGeom prst="rect">
            <a:avLst/>
          </a:prstGeom>
          <a:noFill/>
          <a:ln>
            <a:noFill/>
          </a:ln>
        </p:spPr>
        <p:txBody>
          <a:bodyPr spcFirstLastPara="1" wrap="square" lIns="0" tIns="0" rIns="0" bIns="0" anchor="b" anchorCtr="0">
            <a:noAutofit/>
          </a:bodyPr>
          <a:lstStyle>
            <a:lvl1pPr lvl="0" algn="l">
              <a:lnSpc>
                <a:spcPct val="90000"/>
              </a:lnSpc>
              <a:spcBef>
                <a:spcPts val="0"/>
              </a:spcBef>
              <a:spcAft>
                <a:spcPts val="0"/>
              </a:spcAft>
              <a:buClr>
                <a:schemeClr val="lt1"/>
              </a:buClr>
              <a:buSzPts val="3000"/>
              <a:buNone/>
              <a:defRPr sz="4000" b="1">
                <a:solidFill>
                  <a:schemeClr val="lt1"/>
                </a:solidFill>
              </a:defRPr>
            </a:lvl1pPr>
            <a:lvl2pPr lvl="1" algn="l">
              <a:lnSpc>
                <a:spcPct val="100000"/>
              </a:lnSpc>
              <a:spcBef>
                <a:spcPts val="0"/>
              </a:spcBef>
              <a:spcAft>
                <a:spcPts val="0"/>
              </a:spcAft>
              <a:buSzPts val="1100"/>
              <a:buNone/>
              <a:defRPr b="1"/>
            </a:lvl2pPr>
            <a:lvl3pPr lvl="2" algn="l">
              <a:lnSpc>
                <a:spcPct val="100000"/>
              </a:lnSpc>
              <a:spcBef>
                <a:spcPts val="0"/>
              </a:spcBef>
              <a:spcAft>
                <a:spcPts val="0"/>
              </a:spcAft>
              <a:buSzPts val="1100"/>
              <a:buNone/>
              <a:defRPr b="1"/>
            </a:lvl3pPr>
            <a:lvl4pPr lvl="3" algn="l">
              <a:lnSpc>
                <a:spcPct val="100000"/>
              </a:lnSpc>
              <a:spcBef>
                <a:spcPts val="0"/>
              </a:spcBef>
              <a:spcAft>
                <a:spcPts val="0"/>
              </a:spcAft>
              <a:buSzPts val="1100"/>
              <a:buNone/>
              <a:defRPr b="1"/>
            </a:lvl4pPr>
            <a:lvl5pPr lvl="4" algn="l">
              <a:lnSpc>
                <a:spcPct val="100000"/>
              </a:lnSpc>
              <a:spcBef>
                <a:spcPts val="0"/>
              </a:spcBef>
              <a:spcAft>
                <a:spcPts val="0"/>
              </a:spcAft>
              <a:buSzPts val="1100"/>
              <a:buNone/>
              <a:defRPr b="1"/>
            </a:lvl5pPr>
            <a:lvl6pPr lvl="5" algn="l">
              <a:lnSpc>
                <a:spcPct val="100000"/>
              </a:lnSpc>
              <a:spcBef>
                <a:spcPts val="0"/>
              </a:spcBef>
              <a:spcAft>
                <a:spcPts val="0"/>
              </a:spcAft>
              <a:buSzPts val="1100"/>
              <a:buNone/>
              <a:defRPr b="1"/>
            </a:lvl6pPr>
            <a:lvl7pPr lvl="6" algn="l">
              <a:lnSpc>
                <a:spcPct val="100000"/>
              </a:lnSpc>
              <a:spcBef>
                <a:spcPts val="0"/>
              </a:spcBef>
              <a:spcAft>
                <a:spcPts val="0"/>
              </a:spcAft>
              <a:buSzPts val="1100"/>
              <a:buNone/>
              <a:defRPr b="1"/>
            </a:lvl7pPr>
            <a:lvl8pPr lvl="7" algn="l">
              <a:lnSpc>
                <a:spcPct val="100000"/>
              </a:lnSpc>
              <a:spcBef>
                <a:spcPts val="0"/>
              </a:spcBef>
              <a:spcAft>
                <a:spcPts val="0"/>
              </a:spcAft>
              <a:buSzPts val="1100"/>
              <a:buNone/>
              <a:defRPr b="1"/>
            </a:lvl8pPr>
            <a:lvl9pPr lvl="8" algn="l">
              <a:lnSpc>
                <a:spcPct val="100000"/>
              </a:lnSpc>
              <a:spcBef>
                <a:spcPts val="0"/>
              </a:spcBef>
              <a:spcAft>
                <a:spcPts val="0"/>
              </a:spcAft>
              <a:buSzPts val="1100"/>
              <a:buNone/>
              <a:defRPr b="1"/>
            </a:lvl9pPr>
          </a:lstStyle>
          <a:p>
            <a:endParaRPr/>
          </a:p>
        </p:txBody>
      </p:sp>
      <p:sp>
        <p:nvSpPr>
          <p:cNvPr id="317" name="Google Shape;317;p50"/>
          <p:cNvSpPr txBox="1">
            <a:spLocks noGrp="1"/>
          </p:cNvSpPr>
          <p:nvPr>
            <p:ph type="sldNum" idx="12"/>
          </p:nvPr>
        </p:nvSpPr>
        <p:spPr>
          <a:xfrm>
            <a:off x="11658600" y="6426000"/>
            <a:ext cx="418400" cy="317600"/>
          </a:xfrm>
          <a:prstGeom prst="rect">
            <a:avLst/>
          </a:prstGeom>
          <a:noFill/>
          <a:ln>
            <a:noFill/>
          </a:ln>
        </p:spPr>
        <p:txBody>
          <a:bodyPr spcFirstLastPara="1" wrap="square" lIns="68575" tIns="34275" rIns="68575" bIns="34275" anchor="t" anchorCtr="0">
            <a:noAutofit/>
          </a:bodyPr>
          <a:lstStyle>
            <a:lvl1pPr marL="0" marR="0" lvl="0" indent="0" algn="l">
              <a:lnSpc>
                <a:spcPct val="100000"/>
              </a:lnSpc>
              <a:spcBef>
                <a:spcPts val="0"/>
              </a:spcBef>
              <a:spcAft>
                <a:spcPts val="0"/>
              </a:spcAft>
              <a:buClr>
                <a:srgbClr val="000000"/>
              </a:buClr>
              <a:buSzPts val="900"/>
              <a:buFont typeface="Arial"/>
              <a:buNone/>
              <a:defRPr sz="1200" b="0" i="0" u="none" strike="noStrike" cap="none">
                <a:solidFill>
                  <a:schemeClr val="lt1"/>
                </a:solidFill>
                <a:latin typeface="Libre Franklin"/>
                <a:ea typeface="Libre Franklin"/>
                <a:cs typeface="Libre Franklin"/>
                <a:sym typeface="Libre Franklin"/>
              </a:defRPr>
            </a:lvl1pPr>
            <a:lvl2pPr marL="0" marR="0" lvl="1" indent="0" algn="l">
              <a:lnSpc>
                <a:spcPct val="100000"/>
              </a:lnSpc>
              <a:spcBef>
                <a:spcPts val="0"/>
              </a:spcBef>
              <a:spcAft>
                <a:spcPts val="0"/>
              </a:spcAft>
              <a:buClr>
                <a:srgbClr val="000000"/>
              </a:buClr>
              <a:buSzPts val="900"/>
              <a:buFont typeface="Arial"/>
              <a:buNone/>
              <a:defRPr sz="1200" b="0" i="0" u="none" strike="noStrike" cap="none">
                <a:solidFill>
                  <a:schemeClr val="lt1"/>
                </a:solidFill>
                <a:latin typeface="Libre Franklin"/>
                <a:ea typeface="Libre Franklin"/>
                <a:cs typeface="Libre Franklin"/>
                <a:sym typeface="Libre Franklin"/>
              </a:defRPr>
            </a:lvl2pPr>
            <a:lvl3pPr marL="0" marR="0" lvl="2" indent="0" algn="l">
              <a:lnSpc>
                <a:spcPct val="100000"/>
              </a:lnSpc>
              <a:spcBef>
                <a:spcPts val="0"/>
              </a:spcBef>
              <a:spcAft>
                <a:spcPts val="0"/>
              </a:spcAft>
              <a:buClr>
                <a:srgbClr val="000000"/>
              </a:buClr>
              <a:buSzPts val="900"/>
              <a:buFont typeface="Arial"/>
              <a:buNone/>
              <a:defRPr sz="1200" b="0" i="0" u="none" strike="noStrike" cap="none">
                <a:solidFill>
                  <a:schemeClr val="lt1"/>
                </a:solidFill>
                <a:latin typeface="Libre Franklin"/>
                <a:ea typeface="Libre Franklin"/>
                <a:cs typeface="Libre Franklin"/>
                <a:sym typeface="Libre Franklin"/>
              </a:defRPr>
            </a:lvl3pPr>
            <a:lvl4pPr marL="0" marR="0" lvl="3" indent="0" algn="l">
              <a:lnSpc>
                <a:spcPct val="100000"/>
              </a:lnSpc>
              <a:spcBef>
                <a:spcPts val="0"/>
              </a:spcBef>
              <a:spcAft>
                <a:spcPts val="0"/>
              </a:spcAft>
              <a:buClr>
                <a:srgbClr val="000000"/>
              </a:buClr>
              <a:buSzPts val="900"/>
              <a:buFont typeface="Arial"/>
              <a:buNone/>
              <a:defRPr sz="1200" b="0" i="0" u="none" strike="noStrike" cap="none">
                <a:solidFill>
                  <a:schemeClr val="lt1"/>
                </a:solidFill>
                <a:latin typeface="Libre Franklin"/>
                <a:ea typeface="Libre Franklin"/>
                <a:cs typeface="Libre Franklin"/>
                <a:sym typeface="Libre Franklin"/>
              </a:defRPr>
            </a:lvl4pPr>
            <a:lvl5pPr marL="0" marR="0" lvl="4" indent="0" algn="l">
              <a:lnSpc>
                <a:spcPct val="100000"/>
              </a:lnSpc>
              <a:spcBef>
                <a:spcPts val="0"/>
              </a:spcBef>
              <a:spcAft>
                <a:spcPts val="0"/>
              </a:spcAft>
              <a:buClr>
                <a:srgbClr val="000000"/>
              </a:buClr>
              <a:buSzPts val="900"/>
              <a:buFont typeface="Arial"/>
              <a:buNone/>
              <a:defRPr sz="1200" b="0" i="0" u="none" strike="noStrike" cap="none">
                <a:solidFill>
                  <a:schemeClr val="lt1"/>
                </a:solidFill>
                <a:latin typeface="Libre Franklin"/>
                <a:ea typeface="Libre Franklin"/>
                <a:cs typeface="Libre Franklin"/>
                <a:sym typeface="Libre Franklin"/>
              </a:defRPr>
            </a:lvl5pPr>
            <a:lvl6pPr marL="0" marR="0" lvl="5" indent="0" algn="l">
              <a:lnSpc>
                <a:spcPct val="100000"/>
              </a:lnSpc>
              <a:spcBef>
                <a:spcPts val="0"/>
              </a:spcBef>
              <a:spcAft>
                <a:spcPts val="0"/>
              </a:spcAft>
              <a:buClr>
                <a:srgbClr val="000000"/>
              </a:buClr>
              <a:buSzPts val="900"/>
              <a:buFont typeface="Arial"/>
              <a:buNone/>
              <a:defRPr sz="1200" b="0" i="0" u="none" strike="noStrike" cap="none">
                <a:solidFill>
                  <a:schemeClr val="lt1"/>
                </a:solidFill>
                <a:latin typeface="Libre Franklin"/>
                <a:ea typeface="Libre Franklin"/>
                <a:cs typeface="Libre Franklin"/>
                <a:sym typeface="Libre Franklin"/>
              </a:defRPr>
            </a:lvl6pPr>
            <a:lvl7pPr marL="0" marR="0" lvl="6" indent="0" algn="l">
              <a:lnSpc>
                <a:spcPct val="100000"/>
              </a:lnSpc>
              <a:spcBef>
                <a:spcPts val="0"/>
              </a:spcBef>
              <a:spcAft>
                <a:spcPts val="0"/>
              </a:spcAft>
              <a:buClr>
                <a:srgbClr val="000000"/>
              </a:buClr>
              <a:buSzPts val="900"/>
              <a:buFont typeface="Arial"/>
              <a:buNone/>
              <a:defRPr sz="1200" b="0" i="0" u="none" strike="noStrike" cap="none">
                <a:solidFill>
                  <a:schemeClr val="lt1"/>
                </a:solidFill>
                <a:latin typeface="Libre Franklin"/>
                <a:ea typeface="Libre Franklin"/>
                <a:cs typeface="Libre Franklin"/>
                <a:sym typeface="Libre Franklin"/>
              </a:defRPr>
            </a:lvl7pPr>
            <a:lvl8pPr marL="0" marR="0" lvl="7" indent="0" algn="l">
              <a:lnSpc>
                <a:spcPct val="100000"/>
              </a:lnSpc>
              <a:spcBef>
                <a:spcPts val="0"/>
              </a:spcBef>
              <a:spcAft>
                <a:spcPts val="0"/>
              </a:spcAft>
              <a:buClr>
                <a:srgbClr val="000000"/>
              </a:buClr>
              <a:buSzPts val="900"/>
              <a:buFont typeface="Arial"/>
              <a:buNone/>
              <a:defRPr sz="1200" b="0" i="0" u="none" strike="noStrike" cap="none">
                <a:solidFill>
                  <a:schemeClr val="lt1"/>
                </a:solidFill>
                <a:latin typeface="Libre Franklin"/>
                <a:ea typeface="Libre Franklin"/>
                <a:cs typeface="Libre Franklin"/>
                <a:sym typeface="Libre Franklin"/>
              </a:defRPr>
            </a:lvl8pPr>
            <a:lvl9pPr marL="0" marR="0" lvl="8" indent="0" algn="l">
              <a:lnSpc>
                <a:spcPct val="100000"/>
              </a:lnSpc>
              <a:spcBef>
                <a:spcPts val="0"/>
              </a:spcBef>
              <a:spcAft>
                <a:spcPts val="0"/>
              </a:spcAft>
              <a:buClr>
                <a:srgbClr val="000000"/>
              </a:buClr>
              <a:buSzPts val="900"/>
              <a:buFont typeface="Arial"/>
              <a:buNone/>
              <a:defRPr sz="1200" b="0" i="0" u="none" strike="noStrike" cap="none">
                <a:solidFill>
                  <a:schemeClr val="lt1"/>
                </a:solidFill>
                <a:latin typeface="Libre Franklin"/>
                <a:ea typeface="Libre Franklin"/>
                <a:cs typeface="Libre Franklin"/>
                <a:sym typeface="Libre Franklin"/>
              </a:defRPr>
            </a:lvl9pPr>
          </a:lstStyle>
          <a:p>
            <a:fld id="{00000000-1234-1234-1234-123412341234}" type="slidenum">
              <a:rPr lang="en" smtClean="0"/>
              <a:pPr/>
              <a:t>‹#›</a:t>
            </a:fld>
            <a:endParaRPr lang="en"/>
          </a:p>
        </p:txBody>
      </p:sp>
      <p:sp>
        <p:nvSpPr>
          <p:cNvPr id="318" name="Google Shape;318;p50"/>
          <p:cNvSpPr txBox="1">
            <a:spLocks noGrp="1"/>
          </p:cNvSpPr>
          <p:nvPr>
            <p:ph type="subTitle" idx="1"/>
          </p:nvPr>
        </p:nvSpPr>
        <p:spPr>
          <a:xfrm>
            <a:off x="677700" y="821925"/>
            <a:ext cx="10765200" cy="2581600"/>
          </a:xfrm>
          <a:prstGeom prst="rect">
            <a:avLst/>
          </a:prstGeom>
          <a:noFill/>
          <a:ln>
            <a:noFill/>
          </a:ln>
        </p:spPr>
        <p:txBody>
          <a:bodyPr spcFirstLastPara="1" wrap="square" lIns="0" tIns="0" rIns="0" bIns="0" anchor="b" anchorCtr="0">
            <a:noAutofit/>
          </a:bodyPr>
          <a:lstStyle>
            <a:lvl1pPr lvl="0" algn="l">
              <a:lnSpc>
                <a:spcPct val="90000"/>
              </a:lnSpc>
              <a:spcBef>
                <a:spcPts val="1067"/>
              </a:spcBef>
              <a:spcAft>
                <a:spcPts val="0"/>
              </a:spcAft>
              <a:buClr>
                <a:schemeClr val="dk2"/>
              </a:buClr>
              <a:buSzPts val="2000"/>
              <a:buNone/>
              <a:defRPr b="1">
                <a:solidFill>
                  <a:schemeClr val="dk2"/>
                </a:solidFill>
              </a:defRPr>
            </a:lvl1pPr>
            <a:lvl2pPr lvl="1" algn="l">
              <a:lnSpc>
                <a:spcPct val="90000"/>
              </a:lnSpc>
              <a:spcBef>
                <a:spcPts val="533"/>
              </a:spcBef>
              <a:spcAft>
                <a:spcPts val="0"/>
              </a:spcAft>
              <a:buClr>
                <a:schemeClr val="dk2"/>
              </a:buClr>
              <a:buSzPts val="1500"/>
              <a:buNone/>
              <a:defRPr b="1">
                <a:solidFill>
                  <a:schemeClr val="dk2"/>
                </a:solidFill>
              </a:defRPr>
            </a:lvl2pPr>
            <a:lvl3pPr lvl="2" algn="l">
              <a:lnSpc>
                <a:spcPct val="90000"/>
              </a:lnSpc>
              <a:spcBef>
                <a:spcPts val="533"/>
              </a:spcBef>
              <a:spcAft>
                <a:spcPts val="0"/>
              </a:spcAft>
              <a:buClr>
                <a:schemeClr val="dk2"/>
              </a:buClr>
              <a:buSzPts val="1400"/>
              <a:buNone/>
              <a:defRPr b="1">
                <a:solidFill>
                  <a:schemeClr val="dk2"/>
                </a:solidFill>
              </a:defRPr>
            </a:lvl3pPr>
            <a:lvl4pPr lvl="3" algn="l">
              <a:lnSpc>
                <a:spcPct val="90000"/>
              </a:lnSpc>
              <a:spcBef>
                <a:spcPts val="533"/>
              </a:spcBef>
              <a:spcAft>
                <a:spcPts val="0"/>
              </a:spcAft>
              <a:buClr>
                <a:schemeClr val="dk2"/>
              </a:buClr>
              <a:buSzPts val="1200"/>
              <a:buNone/>
              <a:defRPr b="1">
                <a:solidFill>
                  <a:schemeClr val="dk2"/>
                </a:solidFill>
              </a:defRPr>
            </a:lvl4pPr>
            <a:lvl5pPr lvl="4" algn="l">
              <a:lnSpc>
                <a:spcPct val="90000"/>
              </a:lnSpc>
              <a:spcBef>
                <a:spcPts val="533"/>
              </a:spcBef>
              <a:spcAft>
                <a:spcPts val="0"/>
              </a:spcAft>
              <a:buClr>
                <a:schemeClr val="dk2"/>
              </a:buClr>
              <a:buSzPts val="1200"/>
              <a:buNone/>
              <a:defRPr b="1">
                <a:solidFill>
                  <a:schemeClr val="dk2"/>
                </a:solidFill>
              </a:defRPr>
            </a:lvl5pPr>
            <a:lvl6pPr lvl="5" algn="l">
              <a:lnSpc>
                <a:spcPct val="90000"/>
              </a:lnSpc>
              <a:spcBef>
                <a:spcPts val="533"/>
              </a:spcBef>
              <a:spcAft>
                <a:spcPts val="0"/>
              </a:spcAft>
              <a:buClr>
                <a:schemeClr val="dk2"/>
              </a:buClr>
              <a:buSzPts val="1200"/>
              <a:buNone/>
              <a:defRPr b="1">
                <a:solidFill>
                  <a:schemeClr val="dk2"/>
                </a:solidFill>
              </a:defRPr>
            </a:lvl6pPr>
            <a:lvl7pPr lvl="6" algn="l">
              <a:lnSpc>
                <a:spcPct val="90000"/>
              </a:lnSpc>
              <a:spcBef>
                <a:spcPts val="533"/>
              </a:spcBef>
              <a:spcAft>
                <a:spcPts val="0"/>
              </a:spcAft>
              <a:buClr>
                <a:schemeClr val="dk2"/>
              </a:buClr>
              <a:buSzPts val="1200"/>
              <a:buNone/>
              <a:defRPr b="1">
                <a:solidFill>
                  <a:schemeClr val="dk2"/>
                </a:solidFill>
              </a:defRPr>
            </a:lvl7pPr>
            <a:lvl8pPr lvl="7" algn="l">
              <a:lnSpc>
                <a:spcPct val="90000"/>
              </a:lnSpc>
              <a:spcBef>
                <a:spcPts val="533"/>
              </a:spcBef>
              <a:spcAft>
                <a:spcPts val="0"/>
              </a:spcAft>
              <a:buClr>
                <a:schemeClr val="dk2"/>
              </a:buClr>
              <a:buSzPts val="1200"/>
              <a:buNone/>
              <a:defRPr b="1">
                <a:solidFill>
                  <a:schemeClr val="dk2"/>
                </a:solidFill>
              </a:defRPr>
            </a:lvl8pPr>
            <a:lvl9pPr lvl="8" algn="l">
              <a:lnSpc>
                <a:spcPct val="90000"/>
              </a:lnSpc>
              <a:spcBef>
                <a:spcPts val="533"/>
              </a:spcBef>
              <a:spcAft>
                <a:spcPts val="0"/>
              </a:spcAft>
              <a:buClr>
                <a:schemeClr val="dk2"/>
              </a:buClr>
              <a:buSzPts val="1200"/>
              <a:buNone/>
              <a:defRPr b="1">
                <a:solidFill>
                  <a:schemeClr val="dk2"/>
                </a:solidFill>
              </a:defRPr>
            </a:lvl9pPr>
          </a:lstStyle>
          <a:p>
            <a:endParaRPr/>
          </a:p>
        </p:txBody>
      </p:sp>
      <p:sp>
        <p:nvSpPr>
          <p:cNvPr id="319" name="Google Shape;319;p50"/>
          <p:cNvSpPr txBox="1">
            <a:spLocks noGrp="1"/>
          </p:cNvSpPr>
          <p:nvPr>
            <p:ph type="subTitle" idx="2"/>
          </p:nvPr>
        </p:nvSpPr>
        <p:spPr>
          <a:xfrm>
            <a:off x="667825" y="3584800"/>
            <a:ext cx="10762400" cy="1732400"/>
          </a:xfrm>
          <a:prstGeom prst="rect">
            <a:avLst/>
          </a:prstGeom>
          <a:noFill/>
          <a:ln>
            <a:noFill/>
          </a:ln>
        </p:spPr>
        <p:txBody>
          <a:bodyPr spcFirstLastPara="1" wrap="square" lIns="0" tIns="0" rIns="0" bIns="0" anchor="t" anchorCtr="0">
            <a:noAutofit/>
          </a:bodyPr>
          <a:lstStyle>
            <a:lvl1pPr lvl="0" algn="l">
              <a:lnSpc>
                <a:spcPct val="90000"/>
              </a:lnSpc>
              <a:spcBef>
                <a:spcPts val="1067"/>
              </a:spcBef>
              <a:spcAft>
                <a:spcPts val="0"/>
              </a:spcAft>
              <a:buSzPts val="1500"/>
              <a:buNone/>
              <a:defRPr sz="2000"/>
            </a:lvl1pPr>
            <a:lvl2pPr lvl="1" algn="l">
              <a:lnSpc>
                <a:spcPct val="90000"/>
              </a:lnSpc>
              <a:spcBef>
                <a:spcPts val="533"/>
              </a:spcBef>
              <a:spcAft>
                <a:spcPts val="0"/>
              </a:spcAft>
              <a:buSzPts val="1500"/>
              <a:buNone/>
              <a:defRPr sz="2000"/>
            </a:lvl2pPr>
            <a:lvl3pPr lvl="2" algn="l">
              <a:lnSpc>
                <a:spcPct val="90000"/>
              </a:lnSpc>
              <a:spcBef>
                <a:spcPts val="533"/>
              </a:spcBef>
              <a:spcAft>
                <a:spcPts val="0"/>
              </a:spcAft>
              <a:buSzPts val="1400"/>
              <a:buNone/>
              <a:defRPr/>
            </a:lvl3pPr>
            <a:lvl4pPr lvl="3" algn="l">
              <a:lnSpc>
                <a:spcPct val="90000"/>
              </a:lnSpc>
              <a:spcBef>
                <a:spcPts val="533"/>
              </a:spcBef>
              <a:spcAft>
                <a:spcPts val="0"/>
              </a:spcAft>
              <a:buSzPts val="1500"/>
              <a:buNone/>
              <a:defRPr sz="2000"/>
            </a:lvl4pPr>
            <a:lvl5pPr lvl="4" algn="l">
              <a:lnSpc>
                <a:spcPct val="90000"/>
              </a:lnSpc>
              <a:spcBef>
                <a:spcPts val="533"/>
              </a:spcBef>
              <a:spcAft>
                <a:spcPts val="0"/>
              </a:spcAft>
              <a:buSzPts val="1500"/>
              <a:buNone/>
              <a:defRPr sz="2000"/>
            </a:lvl5pPr>
            <a:lvl6pPr lvl="5" algn="l">
              <a:lnSpc>
                <a:spcPct val="90000"/>
              </a:lnSpc>
              <a:spcBef>
                <a:spcPts val="533"/>
              </a:spcBef>
              <a:spcAft>
                <a:spcPts val="0"/>
              </a:spcAft>
              <a:buSzPts val="1500"/>
              <a:buNone/>
              <a:defRPr sz="2000"/>
            </a:lvl6pPr>
            <a:lvl7pPr lvl="6" algn="l">
              <a:lnSpc>
                <a:spcPct val="90000"/>
              </a:lnSpc>
              <a:spcBef>
                <a:spcPts val="533"/>
              </a:spcBef>
              <a:spcAft>
                <a:spcPts val="0"/>
              </a:spcAft>
              <a:buSzPts val="1500"/>
              <a:buNone/>
              <a:defRPr sz="2000"/>
            </a:lvl7pPr>
            <a:lvl8pPr lvl="7" algn="l">
              <a:lnSpc>
                <a:spcPct val="90000"/>
              </a:lnSpc>
              <a:spcBef>
                <a:spcPts val="533"/>
              </a:spcBef>
              <a:spcAft>
                <a:spcPts val="0"/>
              </a:spcAft>
              <a:buSzPts val="1500"/>
              <a:buNone/>
              <a:defRPr sz="2000"/>
            </a:lvl8pPr>
            <a:lvl9pPr lvl="8" algn="l">
              <a:lnSpc>
                <a:spcPct val="90000"/>
              </a:lnSpc>
              <a:spcBef>
                <a:spcPts val="533"/>
              </a:spcBef>
              <a:spcAft>
                <a:spcPts val="0"/>
              </a:spcAft>
              <a:buSzPts val="1500"/>
              <a:buNone/>
              <a:defRPr sz="2000"/>
            </a:lvl9pPr>
          </a:lstStyle>
          <a:p>
            <a:endParaRPr/>
          </a:p>
        </p:txBody>
      </p:sp>
      <p:sp>
        <p:nvSpPr>
          <p:cNvPr id="320" name="Google Shape;320;p50"/>
          <p:cNvSpPr/>
          <p:nvPr/>
        </p:nvSpPr>
        <p:spPr>
          <a:xfrm>
            <a:off x="667819" y="361423"/>
            <a:ext cx="914400" cy="91600"/>
          </a:xfrm>
          <a:prstGeom prst="rect">
            <a:avLst/>
          </a:prstGeom>
          <a:solidFill>
            <a:schemeClr val="dk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pic>
        <p:nvPicPr>
          <p:cNvPr id="321" name="Google Shape;321;p50"/>
          <p:cNvPicPr preferRelativeResize="0"/>
          <p:nvPr/>
        </p:nvPicPr>
        <p:blipFill rotWithShape="1">
          <a:blip r:embed="rId2">
            <a:alphaModFix/>
          </a:blip>
          <a:srcRect/>
          <a:stretch/>
        </p:blipFill>
        <p:spPr>
          <a:xfrm>
            <a:off x="11684918" y="87277"/>
            <a:ext cx="365759" cy="365759"/>
          </a:xfrm>
          <a:prstGeom prst="rect">
            <a:avLst/>
          </a:prstGeom>
          <a:noFill/>
          <a:ln>
            <a:noFill/>
          </a:ln>
        </p:spPr>
      </p:pic>
    </p:spTree>
    <p:extLst>
      <p:ext uri="{BB962C8B-B14F-4D97-AF65-F5344CB8AC3E}">
        <p14:creationId xmlns:p14="http://schemas.microsoft.com/office/powerpoint/2010/main" val="2915238617"/>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matchingName="Title and Content 1">
  <p:cSld name="Title and Content 1">
    <p:spTree>
      <p:nvGrpSpPr>
        <p:cNvPr id="1" name="Shape 322"/>
        <p:cNvGrpSpPr/>
        <p:nvPr/>
      </p:nvGrpSpPr>
      <p:grpSpPr>
        <a:xfrm>
          <a:off x="0" y="0"/>
          <a:ext cx="0" cy="0"/>
          <a:chOff x="0" y="0"/>
          <a:chExt cx="0" cy="0"/>
        </a:xfrm>
      </p:grpSpPr>
      <p:sp>
        <p:nvSpPr>
          <p:cNvPr id="323" name="Google Shape;323;p51"/>
          <p:cNvSpPr txBox="1">
            <a:spLocks noGrp="1"/>
          </p:cNvSpPr>
          <p:nvPr>
            <p:ph type="sldNum" idx="12"/>
          </p:nvPr>
        </p:nvSpPr>
        <p:spPr>
          <a:xfrm>
            <a:off x="11658600" y="6426000"/>
            <a:ext cx="418400" cy="317600"/>
          </a:xfrm>
          <a:prstGeom prst="rect">
            <a:avLst/>
          </a:prstGeom>
          <a:noFill/>
          <a:ln>
            <a:noFill/>
          </a:ln>
        </p:spPr>
        <p:txBody>
          <a:bodyPr spcFirstLastPara="1" wrap="square" lIns="68575" tIns="34275" rIns="68575" bIns="34275" anchor="t" anchorCtr="0">
            <a:noAutofit/>
          </a:bodyPr>
          <a:lstStyle>
            <a:lvl1pPr marL="0" marR="0" lvl="0"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1pPr>
            <a:lvl2pPr marL="0" marR="0" lvl="1"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2pPr>
            <a:lvl3pPr marL="0" marR="0" lvl="2"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3pPr>
            <a:lvl4pPr marL="0" marR="0" lvl="3"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4pPr>
            <a:lvl5pPr marL="0" marR="0" lvl="4"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5pPr>
            <a:lvl6pPr marL="0" marR="0" lvl="5"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6pPr>
            <a:lvl7pPr marL="0" marR="0" lvl="6"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7pPr>
            <a:lvl8pPr marL="0" marR="0" lvl="7"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8pPr>
            <a:lvl9pPr marL="0" marR="0" lvl="8"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9pPr>
          </a:lstStyle>
          <a:p>
            <a:fld id="{00000000-1234-1234-1234-123412341234}" type="slidenum">
              <a:rPr lang="en" smtClean="0"/>
              <a:pPr/>
              <a:t>‹#›</a:t>
            </a:fld>
            <a:endParaRPr lang="en"/>
          </a:p>
        </p:txBody>
      </p:sp>
      <p:sp>
        <p:nvSpPr>
          <p:cNvPr id="324" name="Google Shape;324;p51"/>
          <p:cNvSpPr txBox="1">
            <a:spLocks noGrp="1"/>
          </p:cNvSpPr>
          <p:nvPr>
            <p:ph type="body" idx="1"/>
          </p:nvPr>
        </p:nvSpPr>
        <p:spPr>
          <a:xfrm>
            <a:off x="428467" y="1143996"/>
            <a:ext cx="11340000" cy="4456000"/>
          </a:xfrm>
          <a:prstGeom prst="rect">
            <a:avLst/>
          </a:prstGeom>
          <a:noFill/>
          <a:ln>
            <a:noFill/>
          </a:ln>
        </p:spPr>
        <p:txBody>
          <a:bodyPr spcFirstLastPara="1" wrap="square" lIns="0" tIns="0" rIns="0" bIns="0" anchor="t" anchorCtr="0">
            <a:noAutofit/>
          </a:bodyPr>
          <a:lstStyle>
            <a:lvl1pPr marL="609585" lvl="0" indent="-482588" algn="l">
              <a:lnSpc>
                <a:spcPct val="90000"/>
              </a:lnSpc>
              <a:spcBef>
                <a:spcPts val="1067"/>
              </a:spcBef>
              <a:spcAft>
                <a:spcPts val="0"/>
              </a:spcAft>
              <a:buClr>
                <a:schemeClr val="accent1"/>
              </a:buClr>
              <a:buSzPts val="2100"/>
              <a:buChar char="•"/>
              <a:defRPr/>
            </a:lvl1pPr>
            <a:lvl2pPr marL="1219170" lvl="1" indent="-457189" algn="l">
              <a:lnSpc>
                <a:spcPct val="90000"/>
              </a:lnSpc>
              <a:spcBef>
                <a:spcPts val="533"/>
              </a:spcBef>
              <a:spcAft>
                <a:spcPts val="0"/>
              </a:spcAft>
              <a:buClr>
                <a:srgbClr val="508DE0"/>
              </a:buClr>
              <a:buSzPts val="1800"/>
              <a:buChar char="•"/>
              <a:defRPr/>
            </a:lvl2pPr>
            <a:lvl3pPr marL="1828754" lvl="2" indent="-431789" algn="l">
              <a:lnSpc>
                <a:spcPct val="90000"/>
              </a:lnSpc>
              <a:spcBef>
                <a:spcPts val="533"/>
              </a:spcBef>
              <a:spcAft>
                <a:spcPts val="0"/>
              </a:spcAft>
              <a:buSzPts val="1500"/>
              <a:buChar char="•"/>
              <a:defRPr/>
            </a:lvl3pPr>
            <a:lvl4pPr marL="2438339" lvl="3" indent="-423323" algn="l">
              <a:lnSpc>
                <a:spcPct val="90000"/>
              </a:lnSpc>
              <a:spcBef>
                <a:spcPts val="533"/>
              </a:spcBef>
              <a:spcAft>
                <a:spcPts val="0"/>
              </a:spcAft>
              <a:buSzPts val="1400"/>
              <a:buChar char="•"/>
              <a:defRPr/>
            </a:lvl4pPr>
            <a:lvl5pPr marL="3047924" lvl="4" indent="-423323" algn="l">
              <a:lnSpc>
                <a:spcPct val="90000"/>
              </a:lnSpc>
              <a:spcBef>
                <a:spcPts val="533"/>
              </a:spcBef>
              <a:spcAft>
                <a:spcPts val="0"/>
              </a:spcAft>
              <a:buSzPts val="1400"/>
              <a:buChar char="•"/>
              <a:defRPr/>
            </a:lvl5pPr>
            <a:lvl6pPr marL="3657509" lvl="5" indent="-423323" algn="l">
              <a:lnSpc>
                <a:spcPct val="90000"/>
              </a:lnSpc>
              <a:spcBef>
                <a:spcPts val="533"/>
              </a:spcBef>
              <a:spcAft>
                <a:spcPts val="0"/>
              </a:spcAft>
              <a:buSzPts val="1400"/>
              <a:buChar char="•"/>
              <a:defRPr/>
            </a:lvl6pPr>
            <a:lvl7pPr marL="4267093" lvl="6" indent="-423323" algn="l">
              <a:lnSpc>
                <a:spcPct val="90000"/>
              </a:lnSpc>
              <a:spcBef>
                <a:spcPts val="533"/>
              </a:spcBef>
              <a:spcAft>
                <a:spcPts val="0"/>
              </a:spcAft>
              <a:buSzPts val="1400"/>
              <a:buChar char="•"/>
              <a:defRPr/>
            </a:lvl7pPr>
            <a:lvl8pPr marL="4876678" lvl="7" indent="-423323" algn="l">
              <a:lnSpc>
                <a:spcPct val="90000"/>
              </a:lnSpc>
              <a:spcBef>
                <a:spcPts val="533"/>
              </a:spcBef>
              <a:spcAft>
                <a:spcPts val="0"/>
              </a:spcAft>
              <a:buSzPts val="1400"/>
              <a:buChar char="•"/>
              <a:defRPr/>
            </a:lvl8pPr>
            <a:lvl9pPr marL="5486263" lvl="8" indent="-423323" algn="l">
              <a:lnSpc>
                <a:spcPct val="90000"/>
              </a:lnSpc>
              <a:spcBef>
                <a:spcPts val="533"/>
              </a:spcBef>
              <a:spcAft>
                <a:spcPts val="0"/>
              </a:spcAft>
              <a:buSzPts val="1400"/>
              <a:buChar char="•"/>
              <a:defRPr/>
            </a:lvl9pPr>
          </a:lstStyle>
          <a:p>
            <a:endParaRPr/>
          </a:p>
        </p:txBody>
      </p:sp>
      <p:sp>
        <p:nvSpPr>
          <p:cNvPr id="325" name="Google Shape;325;p51"/>
          <p:cNvSpPr txBox="1">
            <a:spLocks noGrp="1"/>
          </p:cNvSpPr>
          <p:nvPr>
            <p:ph type="title"/>
          </p:nvPr>
        </p:nvSpPr>
        <p:spPr>
          <a:xfrm>
            <a:off x="424875" y="350983"/>
            <a:ext cx="11347200" cy="5996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2400"/>
              <a:buFont typeface="Franklin Gothic"/>
              <a:buNone/>
              <a:defRPr>
                <a:solidFill>
                  <a:schemeClr val="dk2"/>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26" name="Google Shape;326;p51"/>
          <p:cNvSpPr/>
          <p:nvPr/>
        </p:nvSpPr>
        <p:spPr>
          <a:xfrm>
            <a:off x="428473" y="1028896"/>
            <a:ext cx="2926000" cy="36800"/>
          </a:xfrm>
          <a:prstGeom prst="rect">
            <a:avLst/>
          </a:prstGeom>
          <a:solidFill>
            <a:schemeClr val="dk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pic>
        <p:nvPicPr>
          <p:cNvPr id="327" name="Google Shape;327;p51"/>
          <p:cNvPicPr preferRelativeResize="0"/>
          <p:nvPr/>
        </p:nvPicPr>
        <p:blipFill rotWithShape="1">
          <a:blip r:embed="rId2">
            <a:alphaModFix/>
          </a:blip>
          <a:srcRect/>
          <a:stretch/>
        </p:blipFill>
        <p:spPr>
          <a:xfrm>
            <a:off x="157851" y="6401926"/>
            <a:ext cx="365759" cy="365759"/>
          </a:xfrm>
          <a:prstGeom prst="rect">
            <a:avLst/>
          </a:prstGeom>
          <a:noFill/>
          <a:ln>
            <a:noFill/>
          </a:ln>
        </p:spPr>
      </p:pic>
    </p:spTree>
    <p:extLst>
      <p:ext uri="{BB962C8B-B14F-4D97-AF65-F5344CB8AC3E}">
        <p14:creationId xmlns:p14="http://schemas.microsoft.com/office/powerpoint/2010/main" val="2377536359"/>
      </p:ext>
    </p:extLst>
  </p:cSld>
  <p:clrMapOvr>
    <a:masterClrMapping/>
  </p:clrMapOvr>
  <p:extLst>
    <p:ext uri="{DCECCB84-F9BA-43D5-87BE-67443E8EF086}">
      <p15:sldGuideLst xmlns:p15="http://schemas.microsoft.com/office/powerpoint/2012/main">
        <p15:guide id="1" orient="horz" pos="3186">
          <p15:clr>
            <a:srgbClr val="FBAE40"/>
          </p15:clr>
        </p15:guide>
        <p15:guide id="2" pos="2880">
          <p15:clr>
            <a:srgbClr val="FBAE40"/>
          </p15:clr>
        </p15:guide>
        <p15:guide id="3" orient="horz" pos="1695">
          <p15:clr>
            <a:srgbClr val="FBAE40"/>
          </p15:clr>
        </p15:guide>
      </p15:sldGuideLst>
    </p:ext>
  </p:extLst>
</p:sldLayout>
</file>

<file path=ppt/slideLayouts/slideLayout87.xml><?xml version="1.0" encoding="utf-8"?>
<p:sldLayout xmlns:a="http://schemas.openxmlformats.org/drawingml/2006/main" xmlns:r="http://schemas.openxmlformats.org/officeDocument/2006/relationships" xmlns:p="http://schemas.openxmlformats.org/presentationml/2006/main" matchingName="Thank You">
  <p:cSld name="Thank You">
    <p:bg>
      <p:bgPr>
        <a:blipFill>
          <a:blip r:embed="rId2">
            <a:alphaModFix/>
          </a:blip>
          <a:stretch>
            <a:fillRect/>
          </a:stretch>
        </a:blipFill>
        <a:effectLst/>
      </p:bgPr>
    </p:bg>
    <p:spTree>
      <p:nvGrpSpPr>
        <p:cNvPr id="1" name="Shape 328"/>
        <p:cNvGrpSpPr/>
        <p:nvPr/>
      </p:nvGrpSpPr>
      <p:grpSpPr>
        <a:xfrm>
          <a:off x="0" y="0"/>
          <a:ext cx="0" cy="0"/>
          <a:chOff x="0" y="0"/>
          <a:chExt cx="0" cy="0"/>
        </a:xfrm>
      </p:grpSpPr>
      <p:sp>
        <p:nvSpPr>
          <p:cNvPr id="329" name="Google Shape;329;p52"/>
          <p:cNvSpPr txBox="1"/>
          <p:nvPr/>
        </p:nvSpPr>
        <p:spPr>
          <a:xfrm>
            <a:off x="6770145" y="5701570"/>
            <a:ext cx="3751200" cy="400069"/>
          </a:xfrm>
          <a:prstGeom prst="rect">
            <a:avLst/>
          </a:prstGeom>
          <a:noFill/>
          <a:ln>
            <a:noFill/>
          </a:ln>
        </p:spPr>
        <p:txBody>
          <a:bodyPr spcFirstLastPara="1" wrap="square" lIns="91433" tIns="45700" rIns="91433" bIns="45700" anchor="ctr" anchorCtr="0">
            <a:spAutoFit/>
          </a:bodyPr>
          <a:lstStyle/>
          <a:p>
            <a:pPr marL="0" marR="0" lvl="0" indent="0" algn="ctr" rtl="0">
              <a:lnSpc>
                <a:spcPct val="100000"/>
              </a:lnSpc>
              <a:spcBef>
                <a:spcPts val="0"/>
              </a:spcBef>
              <a:spcAft>
                <a:spcPts val="0"/>
              </a:spcAft>
              <a:buClr>
                <a:srgbClr val="000000"/>
              </a:buClr>
              <a:buSzPts val="1500"/>
              <a:buFont typeface="Arial"/>
              <a:buNone/>
            </a:pPr>
            <a:r>
              <a:rPr lang="en" sz="2000" b="0" i="0" u="none" strike="noStrike" cap="none">
                <a:solidFill>
                  <a:schemeClr val="dk1"/>
                </a:solidFill>
                <a:latin typeface="Libre Franklin"/>
                <a:ea typeface="Libre Franklin"/>
                <a:cs typeface="Libre Franklin"/>
                <a:sym typeface="Libre Franklin"/>
              </a:rPr>
              <a:t>https://water.noaa.gov</a:t>
            </a:r>
            <a:endParaRPr sz="1467" b="0" i="0" u="none" strike="noStrike" cap="none">
              <a:solidFill>
                <a:srgbClr val="000000"/>
              </a:solidFill>
              <a:latin typeface="Arial"/>
              <a:ea typeface="Arial"/>
              <a:cs typeface="Arial"/>
              <a:sym typeface="Arial"/>
            </a:endParaRPr>
          </a:p>
        </p:txBody>
      </p:sp>
      <p:pic>
        <p:nvPicPr>
          <p:cNvPr id="330" name="Google Shape;330;p52" descr="A picture containing text&#10;&#10;Description automatically generated"/>
          <p:cNvPicPr preferRelativeResize="0"/>
          <p:nvPr/>
        </p:nvPicPr>
        <p:blipFill rotWithShape="1">
          <a:blip r:embed="rId3">
            <a:alphaModFix/>
          </a:blip>
          <a:srcRect/>
          <a:stretch/>
        </p:blipFill>
        <p:spPr>
          <a:xfrm>
            <a:off x="705683" y="4499309"/>
            <a:ext cx="3005557" cy="558847"/>
          </a:xfrm>
          <a:prstGeom prst="rect">
            <a:avLst/>
          </a:prstGeom>
          <a:noFill/>
          <a:ln>
            <a:noFill/>
          </a:ln>
        </p:spPr>
      </p:pic>
      <p:pic>
        <p:nvPicPr>
          <p:cNvPr id="331" name="Google Shape;331;p52" descr="Icon - User"/>
          <p:cNvPicPr preferRelativeResize="0"/>
          <p:nvPr/>
        </p:nvPicPr>
        <p:blipFill rotWithShape="1">
          <a:blip r:embed="rId4">
            <a:alphaModFix/>
          </a:blip>
          <a:srcRect/>
          <a:stretch/>
        </p:blipFill>
        <p:spPr>
          <a:xfrm>
            <a:off x="8419221" y="3119679"/>
            <a:ext cx="457200" cy="457200"/>
          </a:xfrm>
          <a:prstGeom prst="rect">
            <a:avLst/>
          </a:prstGeom>
          <a:noFill/>
          <a:ln>
            <a:noFill/>
          </a:ln>
        </p:spPr>
      </p:pic>
      <p:pic>
        <p:nvPicPr>
          <p:cNvPr id="332" name="Google Shape;332;p52" descr="Icon Email"/>
          <p:cNvPicPr preferRelativeResize="0"/>
          <p:nvPr/>
        </p:nvPicPr>
        <p:blipFill rotWithShape="1">
          <a:blip r:embed="rId5">
            <a:alphaModFix/>
          </a:blip>
          <a:srcRect/>
          <a:stretch/>
        </p:blipFill>
        <p:spPr>
          <a:xfrm>
            <a:off x="8419221" y="4200024"/>
            <a:ext cx="457200" cy="457200"/>
          </a:xfrm>
          <a:prstGeom prst="rect">
            <a:avLst/>
          </a:prstGeom>
          <a:noFill/>
          <a:ln>
            <a:noFill/>
          </a:ln>
        </p:spPr>
      </p:pic>
      <p:pic>
        <p:nvPicPr>
          <p:cNvPr id="333" name="Google Shape;333;p52" descr="World"/>
          <p:cNvPicPr preferRelativeResize="0"/>
          <p:nvPr/>
        </p:nvPicPr>
        <p:blipFill rotWithShape="1">
          <a:blip r:embed="rId6">
            <a:alphaModFix/>
          </a:blip>
          <a:srcRect/>
          <a:stretch/>
        </p:blipFill>
        <p:spPr>
          <a:xfrm>
            <a:off x="8419221" y="5245631"/>
            <a:ext cx="457200" cy="457200"/>
          </a:xfrm>
          <a:prstGeom prst="rect">
            <a:avLst/>
          </a:prstGeom>
          <a:noFill/>
          <a:ln>
            <a:noFill/>
          </a:ln>
        </p:spPr>
      </p:pic>
      <p:cxnSp>
        <p:nvCxnSpPr>
          <p:cNvPr id="334" name="Google Shape;334;p52"/>
          <p:cNvCxnSpPr/>
          <p:nvPr/>
        </p:nvCxnSpPr>
        <p:spPr>
          <a:xfrm>
            <a:off x="7962021" y="2970845"/>
            <a:ext cx="1371600" cy="0"/>
          </a:xfrm>
          <a:prstGeom prst="straightConnector1">
            <a:avLst/>
          </a:prstGeom>
          <a:noFill/>
          <a:ln w="19050" cap="flat" cmpd="sng">
            <a:solidFill>
              <a:schemeClr val="dk2"/>
            </a:solidFill>
            <a:prstDash val="solid"/>
            <a:miter lim="800000"/>
            <a:headEnd type="none" w="sm" len="sm"/>
            <a:tailEnd type="none" w="sm" len="sm"/>
          </a:ln>
        </p:spPr>
      </p:cxnSp>
      <p:sp>
        <p:nvSpPr>
          <p:cNvPr id="335" name="Google Shape;335;p52"/>
          <p:cNvSpPr txBox="1"/>
          <p:nvPr/>
        </p:nvSpPr>
        <p:spPr>
          <a:xfrm>
            <a:off x="7304121" y="2221864"/>
            <a:ext cx="2687600" cy="1323399"/>
          </a:xfrm>
          <a:prstGeom prst="rect">
            <a:avLst/>
          </a:prstGeom>
          <a:noFill/>
          <a:ln>
            <a:noFill/>
          </a:ln>
        </p:spPr>
        <p:txBody>
          <a:bodyPr spcFirstLastPara="1" wrap="square" lIns="91433" tIns="45700" rIns="91433" bIns="45700" anchor="t" anchorCtr="0">
            <a:spAutoFit/>
          </a:bodyPr>
          <a:lstStyle/>
          <a:p>
            <a:pPr marL="0" marR="0" lvl="0" indent="0" algn="l" rtl="0">
              <a:lnSpc>
                <a:spcPct val="100000"/>
              </a:lnSpc>
              <a:spcBef>
                <a:spcPts val="0"/>
              </a:spcBef>
              <a:spcAft>
                <a:spcPts val="0"/>
              </a:spcAft>
              <a:buClr>
                <a:srgbClr val="000000"/>
              </a:buClr>
              <a:buSzPts val="3000"/>
              <a:buFont typeface="Arial"/>
              <a:buNone/>
            </a:pPr>
            <a:r>
              <a:rPr lang="en" sz="4000" b="1" i="1" u="none" strike="noStrike" cap="none">
                <a:solidFill>
                  <a:schemeClr val="dk2"/>
                </a:solidFill>
                <a:latin typeface="Franklin Gothic"/>
                <a:ea typeface="Franklin Gothic"/>
                <a:cs typeface="Franklin Gothic"/>
                <a:sym typeface="Franklin Gothic"/>
              </a:rPr>
              <a:t>Thank You!</a:t>
            </a:r>
            <a:endParaRPr sz="1467" b="1" i="0" u="none" strike="noStrike" cap="none">
              <a:solidFill>
                <a:srgbClr val="000000"/>
              </a:solidFill>
              <a:latin typeface="Arial"/>
              <a:ea typeface="Arial"/>
              <a:cs typeface="Arial"/>
              <a:sym typeface="Arial"/>
            </a:endParaRPr>
          </a:p>
        </p:txBody>
      </p:sp>
      <p:pic>
        <p:nvPicPr>
          <p:cNvPr id="336" name="Google Shape;336;p52"/>
          <p:cNvPicPr preferRelativeResize="0"/>
          <p:nvPr/>
        </p:nvPicPr>
        <p:blipFill rotWithShape="1">
          <a:blip r:embed="rId7">
            <a:alphaModFix/>
          </a:blip>
          <a:srcRect/>
          <a:stretch/>
        </p:blipFill>
        <p:spPr>
          <a:xfrm>
            <a:off x="449500" y="5887600"/>
            <a:ext cx="6048899" cy="566467"/>
          </a:xfrm>
          <a:prstGeom prst="rect">
            <a:avLst/>
          </a:prstGeom>
          <a:noFill/>
          <a:ln>
            <a:noFill/>
          </a:ln>
        </p:spPr>
      </p:pic>
      <p:sp>
        <p:nvSpPr>
          <p:cNvPr id="337" name="Google Shape;337;p52"/>
          <p:cNvSpPr txBox="1">
            <a:spLocks noGrp="1"/>
          </p:cNvSpPr>
          <p:nvPr>
            <p:ph type="subTitle" idx="1"/>
          </p:nvPr>
        </p:nvSpPr>
        <p:spPr>
          <a:xfrm>
            <a:off x="6631551" y="4657763"/>
            <a:ext cx="4028400" cy="400400"/>
          </a:xfrm>
          <a:prstGeom prst="rect">
            <a:avLst/>
          </a:prstGeom>
          <a:noFill/>
          <a:ln>
            <a:noFill/>
          </a:ln>
        </p:spPr>
        <p:txBody>
          <a:bodyPr spcFirstLastPara="1" wrap="square" lIns="0" tIns="0" rIns="0" bIns="0" anchor="ctr" anchorCtr="0">
            <a:noAutofit/>
          </a:bodyPr>
          <a:lstStyle>
            <a:lvl1pPr lvl="0" algn="ctr">
              <a:lnSpc>
                <a:spcPct val="90000"/>
              </a:lnSpc>
              <a:spcBef>
                <a:spcPts val="1067"/>
              </a:spcBef>
              <a:spcAft>
                <a:spcPts val="0"/>
              </a:spcAft>
              <a:buSzPts val="1500"/>
              <a:buNone/>
              <a:defRPr sz="2000"/>
            </a:lvl1pPr>
            <a:lvl2pPr lvl="1" algn="ctr">
              <a:lnSpc>
                <a:spcPct val="90000"/>
              </a:lnSpc>
              <a:spcBef>
                <a:spcPts val="533"/>
              </a:spcBef>
              <a:spcAft>
                <a:spcPts val="0"/>
              </a:spcAft>
              <a:buSzPts val="1100"/>
              <a:buNone/>
              <a:defRPr sz="1467"/>
            </a:lvl2pPr>
            <a:lvl3pPr lvl="2" algn="ctr">
              <a:lnSpc>
                <a:spcPct val="90000"/>
              </a:lnSpc>
              <a:spcBef>
                <a:spcPts val="533"/>
              </a:spcBef>
              <a:spcAft>
                <a:spcPts val="0"/>
              </a:spcAft>
              <a:buSzPts val="1100"/>
              <a:buNone/>
              <a:defRPr sz="1467"/>
            </a:lvl3pPr>
            <a:lvl4pPr lvl="3" algn="ctr">
              <a:lnSpc>
                <a:spcPct val="90000"/>
              </a:lnSpc>
              <a:spcBef>
                <a:spcPts val="533"/>
              </a:spcBef>
              <a:spcAft>
                <a:spcPts val="0"/>
              </a:spcAft>
              <a:buSzPts val="1100"/>
              <a:buNone/>
              <a:defRPr sz="1467"/>
            </a:lvl4pPr>
            <a:lvl5pPr lvl="4" algn="ctr">
              <a:lnSpc>
                <a:spcPct val="90000"/>
              </a:lnSpc>
              <a:spcBef>
                <a:spcPts val="533"/>
              </a:spcBef>
              <a:spcAft>
                <a:spcPts val="0"/>
              </a:spcAft>
              <a:buSzPts val="1100"/>
              <a:buNone/>
              <a:defRPr sz="1467"/>
            </a:lvl5pPr>
            <a:lvl6pPr lvl="5" algn="ctr">
              <a:lnSpc>
                <a:spcPct val="90000"/>
              </a:lnSpc>
              <a:spcBef>
                <a:spcPts val="533"/>
              </a:spcBef>
              <a:spcAft>
                <a:spcPts val="0"/>
              </a:spcAft>
              <a:buSzPts val="1100"/>
              <a:buNone/>
              <a:defRPr sz="1467"/>
            </a:lvl6pPr>
            <a:lvl7pPr lvl="6" algn="ctr">
              <a:lnSpc>
                <a:spcPct val="90000"/>
              </a:lnSpc>
              <a:spcBef>
                <a:spcPts val="533"/>
              </a:spcBef>
              <a:spcAft>
                <a:spcPts val="0"/>
              </a:spcAft>
              <a:buSzPts val="1100"/>
              <a:buNone/>
              <a:defRPr sz="1467"/>
            </a:lvl7pPr>
            <a:lvl8pPr lvl="7" algn="ctr">
              <a:lnSpc>
                <a:spcPct val="90000"/>
              </a:lnSpc>
              <a:spcBef>
                <a:spcPts val="533"/>
              </a:spcBef>
              <a:spcAft>
                <a:spcPts val="0"/>
              </a:spcAft>
              <a:buSzPts val="1100"/>
              <a:buNone/>
              <a:defRPr sz="1467"/>
            </a:lvl8pPr>
            <a:lvl9pPr lvl="8" algn="ctr">
              <a:lnSpc>
                <a:spcPct val="90000"/>
              </a:lnSpc>
              <a:spcBef>
                <a:spcPts val="533"/>
              </a:spcBef>
              <a:spcAft>
                <a:spcPts val="0"/>
              </a:spcAft>
              <a:buSzPts val="1100"/>
              <a:buNone/>
              <a:defRPr sz="1467"/>
            </a:lvl9pPr>
          </a:lstStyle>
          <a:p>
            <a:endParaRPr/>
          </a:p>
        </p:txBody>
      </p:sp>
      <p:sp>
        <p:nvSpPr>
          <p:cNvPr id="338" name="Google Shape;338;p52"/>
          <p:cNvSpPr txBox="1">
            <a:spLocks noGrp="1"/>
          </p:cNvSpPr>
          <p:nvPr>
            <p:ph type="subTitle" idx="2"/>
          </p:nvPr>
        </p:nvSpPr>
        <p:spPr>
          <a:xfrm>
            <a:off x="6704125" y="3613951"/>
            <a:ext cx="3887600" cy="400400"/>
          </a:xfrm>
          <a:prstGeom prst="rect">
            <a:avLst/>
          </a:prstGeom>
          <a:noFill/>
          <a:ln>
            <a:noFill/>
          </a:ln>
        </p:spPr>
        <p:txBody>
          <a:bodyPr spcFirstLastPara="1" wrap="square" lIns="0" tIns="0" rIns="0" bIns="0" anchor="ctr" anchorCtr="0">
            <a:noAutofit/>
          </a:bodyPr>
          <a:lstStyle>
            <a:lvl1pPr lvl="0" algn="ctr">
              <a:lnSpc>
                <a:spcPct val="90000"/>
              </a:lnSpc>
              <a:spcBef>
                <a:spcPts val="1067"/>
              </a:spcBef>
              <a:spcAft>
                <a:spcPts val="0"/>
              </a:spcAft>
              <a:buSzPts val="1500"/>
              <a:buNone/>
              <a:defRPr sz="2000"/>
            </a:lvl1pPr>
            <a:lvl2pPr lvl="1" algn="ctr">
              <a:lnSpc>
                <a:spcPct val="90000"/>
              </a:lnSpc>
              <a:spcBef>
                <a:spcPts val="533"/>
              </a:spcBef>
              <a:spcAft>
                <a:spcPts val="0"/>
              </a:spcAft>
              <a:buSzPts val="1100"/>
              <a:buNone/>
              <a:defRPr sz="1467"/>
            </a:lvl2pPr>
            <a:lvl3pPr lvl="2" algn="ctr">
              <a:lnSpc>
                <a:spcPct val="90000"/>
              </a:lnSpc>
              <a:spcBef>
                <a:spcPts val="533"/>
              </a:spcBef>
              <a:spcAft>
                <a:spcPts val="0"/>
              </a:spcAft>
              <a:buSzPts val="1100"/>
              <a:buNone/>
              <a:defRPr sz="1467"/>
            </a:lvl3pPr>
            <a:lvl4pPr lvl="3" algn="ctr">
              <a:lnSpc>
                <a:spcPct val="90000"/>
              </a:lnSpc>
              <a:spcBef>
                <a:spcPts val="533"/>
              </a:spcBef>
              <a:spcAft>
                <a:spcPts val="0"/>
              </a:spcAft>
              <a:buSzPts val="1100"/>
              <a:buNone/>
              <a:defRPr sz="1467"/>
            </a:lvl4pPr>
            <a:lvl5pPr lvl="4" algn="ctr">
              <a:lnSpc>
                <a:spcPct val="90000"/>
              </a:lnSpc>
              <a:spcBef>
                <a:spcPts val="533"/>
              </a:spcBef>
              <a:spcAft>
                <a:spcPts val="0"/>
              </a:spcAft>
              <a:buSzPts val="1100"/>
              <a:buNone/>
              <a:defRPr sz="1467"/>
            </a:lvl5pPr>
            <a:lvl6pPr lvl="5" algn="ctr">
              <a:lnSpc>
                <a:spcPct val="90000"/>
              </a:lnSpc>
              <a:spcBef>
                <a:spcPts val="533"/>
              </a:spcBef>
              <a:spcAft>
                <a:spcPts val="0"/>
              </a:spcAft>
              <a:buSzPts val="1100"/>
              <a:buNone/>
              <a:defRPr sz="1467"/>
            </a:lvl6pPr>
            <a:lvl7pPr lvl="6" algn="ctr">
              <a:lnSpc>
                <a:spcPct val="90000"/>
              </a:lnSpc>
              <a:spcBef>
                <a:spcPts val="533"/>
              </a:spcBef>
              <a:spcAft>
                <a:spcPts val="0"/>
              </a:spcAft>
              <a:buSzPts val="1100"/>
              <a:buNone/>
              <a:defRPr sz="1467"/>
            </a:lvl7pPr>
            <a:lvl8pPr lvl="7" algn="ctr">
              <a:lnSpc>
                <a:spcPct val="90000"/>
              </a:lnSpc>
              <a:spcBef>
                <a:spcPts val="533"/>
              </a:spcBef>
              <a:spcAft>
                <a:spcPts val="0"/>
              </a:spcAft>
              <a:buSzPts val="1100"/>
              <a:buNone/>
              <a:defRPr sz="1467"/>
            </a:lvl8pPr>
            <a:lvl9pPr lvl="8" algn="ctr">
              <a:lnSpc>
                <a:spcPct val="90000"/>
              </a:lnSpc>
              <a:spcBef>
                <a:spcPts val="533"/>
              </a:spcBef>
              <a:spcAft>
                <a:spcPts val="0"/>
              </a:spcAft>
              <a:buSzPts val="1100"/>
              <a:buNone/>
              <a:defRPr sz="1467"/>
            </a:lvl9pPr>
          </a:lstStyle>
          <a:p>
            <a:endParaRPr/>
          </a:p>
        </p:txBody>
      </p:sp>
      <p:pic>
        <p:nvPicPr>
          <p:cNvPr id="339" name="Google Shape;339;p52"/>
          <p:cNvPicPr preferRelativeResize="0"/>
          <p:nvPr/>
        </p:nvPicPr>
        <p:blipFill rotWithShape="1">
          <a:blip r:embed="rId8">
            <a:alphaModFix/>
          </a:blip>
          <a:srcRect t="396" b="406"/>
          <a:stretch/>
        </p:blipFill>
        <p:spPr>
          <a:xfrm>
            <a:off x="1675781" y="3195903"/>
            <a:ext cx="1065340" cy="1056804"/>
          </a:xfrm>
          <a:prstGeom prst="rect">
            <a:avLst/>
          </a:prstGeom>
          <a:noFill/>
          <a:ln>
            <a:noFill/>
          </a:ln>
        </p:spPr>
      </p:pic>
      <p:sp>
        <p:nvSpPr>
          <p:cNvPr id="340" name="Google Shape;340;p52"/>
          <p:cNvSpPr txBox="1">
            <a:spLocks noGrp="1"/>
          </p:cNvSpPr>
          <p:nvPr>
            <p:ph type="sldNum" idx="12"/>
          </p:nvPr>
        </p:nvSpPr>
        <p:spPr>
          <a:xfrm>
            <a:off x="11409045" y="6333135"/>
            <a:ext cx="731600" cy="524800"/>
          </a:xfrm>
          <a:prstGeom prst="rect">
            <a:avLst/>
          </a:prstGeom>
          <a:noFill/>
          <a:ln>
            <a:noFill/>
          </a:ln>
        </p:spPr>
        <p:txBody>
          <a:bodyPr spcFirstLastPara="1" wrap="square" lIns="68575" tIns="34275" rIns="68575" bIns="34275" anchor="t" anchorCtr="0">
            <a:noAutofit/>
          </a:bodyPr>
          <a:lstStyle>
            <a:lvl1pPr marL="0" marR="0" lvl="0" indent="0" algn="r">
              <a:lnSpc>
                <a:spcPct val="100000"/>
              </a:lnSpc>
              <a:spcBef>
                <a:spcPts val="0"/>
              </a:spcBef>
              <a:spcAft>
                <a:spcPts val="0"/>
              </a:spcAft>
              <a:buClr>
                <a:srgbClr val="000000"/>
              </a:buClr>
              <a:buSzPts val="1300"/>
              <a:buFont typeface="Arial"/>
              <a:buNone/>
              <a:defRPr sz="1733" b="0" i="0" u="none" strike="noStrike" cap="none">
                <a:solidFill>
                  <a:schemeClr val="dk1"/>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733" b="0" i="0" u="none" strike="noStrike" cap="none">
                <a:solidFill>
                  <a:schemeClr val="dk1"/>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733" b="0" i="0" u="none" strike="noStrike" cap="none">
                <a:solidFill>
                  <a:schemeClr val="dk1"/>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733" b="0" i="0" u="none" strike="noStrike" cap="none">
                <a:solidFill>
                  <a:schemeClr val="dk1"/>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733" b="0" i="0" u="none" strike="noStrike" cap="none">
                <a:solidFill>
                  <a:schemeClr val="dk1"/>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733" b="0" i="0" u="none" strike="noStrike" cap="none">
                <a:solidFill>
                  <a:schemeClr val="dk1"/>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733" b="0" i="0" u="none" strike="noStrike" cap="none">
                <a:solidFill>
                  <a:schemeClr val="dk1"/>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733" b="0" i="0" u="none" strike="noStrike" cap="none">
                <a:solidFill>
                  <a:schemeClr val="dk1"/>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733" b="0" i="0" u="none" strike="noStrike" cap="none">
                <a:solidFill>
                  <a:schemeClr val="dk1"/>
                </a:solidFill>
                <a:latin typeface="Libre Franklin"/>
                <a:ea typeface="Libre Franklin"/>
                <a:cs typeface="Libre Franklin"/>
                <a:sym typeface="Libre Franklin"/>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142794690"/>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matchingName="Section Divider 2">
  <p:cSld name="Section Divider 2">
    <p:bg>
      <p:bgPr>
        <a:blipFill>
          <a:blip r:embed="rId2">
            <a:alphaModFix/>
          </a:blip>
          <a:stretch>
            <a:fillRect/>
          </a:stretch>
        </a:blipFill>
        <a:effectLst/>
      </p:bgPr>
    </p:bg>
    <p:spTree>
      <p:nvGrpSpPr>
        <p:cNvPr id="1" name="Shape 341"/>
        <p:cNvGrpSpPr/>
        <p:nvPr/>
      </p:nvGrpSpPr>
      <p:grpSpPr>
        <a:xfrm>
          <a:off x="0" y="0"/>
          <a:ext cx="0" cy="0"/>
          <a:chOff x="0" y="0"/>
          <a:chExt cx="0" cy="0"/>
        </a:xfrm>
      </p:grpSpPr>
      <p:sp>
        <p:nvSpPr>
          <p:cNvPr id="342" name="Google Shape;342;p53"/>
          <p:cNvSpPr/>
          <p:nvPr/>
        </p:nvSpPr>
        <p:spPr>
          <a:xfrm>
            <a:off x="0" y="4472609"/>
            <a:ext cx="12192000" cy="2385200"/>
          </a:xfrm>
          <a:prstGeom prst="rect">
            <a:avLst/>
          </a:prstGeom>
          <a:solidFill>
            <a:schemeClr val="dk2"/>
          </a:solidFill>
          <a:ln>
            <a:noFill/>
          </a:ln>
        </p:spPr>
        <p:txBody>
          <a:bodyPr spcFirstLastPara="1" wrap="square" lIns="91433" tIns="45700" rIns="91433"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67" b="0" i="0" u="none" strike="noStrike" cap="none">
              <a:solidFill>
                <a:schemeClr val="lt1"/>
              </a:solidFill>
              <a:latin typeface="Libre Franklin"/>
              <a:ea typeface="Libre Franklin"/>
              <a:cs typeface="Libre Franklin"/>
              <a:sym typeface="Libre Franklin"/>
            </a:endParaRPr>
          </a:p>
        </p:txBody>
      </p:sp>
      <p:sp>
        <p:nvSpPr>
          <p:cNvPr id="343" name="Google Shape;343;p53"/>
          <p:cNvSpPr txBox="1">
            <a:spLocks noGrp="1"/>
          </p:cNvSpPr>
          <p:nvPr>
            <p:ph type="title"/>
          </p:nvPr>
        </p:nvSpPr>
        <p:spPr>
          <a:xfrm>
            <a:off x="664875" y="4649055"/>
            <a:ext cx="10515600" cy="971200"/>
          </a:xfrm>
          <a:prstGeom prst="rect">
            <a:avLst/>
          </a:prstGeom>
          <a:noFill/>
          <a:ln>
            <a:noFill/>
          </a:ln>
        </p:spPr>
        <p:txBody>
          <a:bodyPr spcFirstLastPara="1" wrap="square" lIns="0" tIns="0" rIns="0" bIns="0" anchor="b" anchorCtr="0">
            <a:noAutofit/>
          </a:bodyPr>
          <a:lstStyle>
            <a:lvl1pPr lvl="0" algn="l">
              <a:lnSpc>
                <a:spcPct val="90000"/>
              </a:lnSpc>
              <a:spcBef>
                <a:spcPts val="0"/>
              </a:spcBef>
              <a:spcAft>
                <a:spcPts val="0"/>
              </a:spcAft>
              <a:buClr>
                <a:schemeClr val="lt1"/>
              </a:buClr>
              <a:buSzPts val="3000"/>
              <a:buNone/>
              <a:defRPr sz="4000" b="1">
                <a:solidFill>
                  <a:schemeClr val="lt1"/>
                </a:solidFill>
              </a:defRPr>
            </a:lvl1pPr>
            <a:lvl2pPr lvl="1" algn="l">
              <a:lnSpc>
                <a:spcPct val="100000"/>
              </a:lnSpc>
              <a:spcBef>
                <a:spcPts val="0"/>
              </a:spcBef>
              <a:spcAft>
                <a:spcPts val="0"/>
              </a:spcAft>
              <a:buSzPts val="1100"/>
              <a:buNone/>
              <a:defRPr b="1"/>
            </a:lvl2pPr>
            <a:lvl3pPr lvl="2" algn="l">
              <a:lnSpc>
                <a:spcPct val="100000"/>
              </a:lnSpc>
              <a:spcBef>
                <a:spcPts val="0"/>
              </a:spcBef>
              <a:spcAft>
                <a:spcPts val="0"/>
              </a:spcAft>
              <a:buSzPts val="1100"/>
              <a:buNone/>
              <a:defRPr b="1"/>
            </a:lvl3pPr>
            <a:lvl4pPr lvl="3" algn="l">
              <a:lnSpc>
                <a:spcPct val="100000"/>
              </a:lnSpc>
              <a:spcBef>
                <a:spcPts val="0"/>
              </a:spcBef>
              <a:spcAft>
                <a:spcPts val="0"/>
              </a:spcAft>
              <a:buSzPts val="1100"/>
              <a:buNone/>
              <a:defRPr b="1"/>
            </a:lvl4pPr>
            <a:lvl5pPr lvl="4" algn="l">
              <a:lnSpc>
                <a:spcPct val="100000"/>
              </a:lnSpc>
              <a:spcBef>
                <a:spcPts val="0"/>
              </a:spcBef>
              <a:spcAft>
                <a:spcPts val="0"/>
              </a:spcAft>
              <a:buSzPts val="1100"/>
              <a:buNone/>
              <a:defRPr b="1"/>
            </a:lvl5pPr>
            <a:lvl6pPr lvl="5" algn="l">
              <a:lnSpc>
                <a:spcPct val="100000"/>
              </a:lnSpc>
              <a:spcBef>
                <a:spcPts val="0"/>
              </a:spcBef>
              <a:spcAft>
                <a:spcPts val="0"/>
              </a:spcAft>
              <a:buSzPts val="1100"/>
              <a:buNone/>
              <a:defRPr b="1"/>
            </a:lvl6pPr>
            <a:lvl7pPr lvl="6" algn="l">
              <a:lnSpc>
                <a:spcPct val="100000"/>
              </a:lnSpc>
              <a:spcBef>
                <a:spcPts val="0"/>
              </a:spcBef>
              <a:spcAft>
                <a:spcPts val="0"/>
              </a:spcAft>
              <a:buSzPts val="1100"/>
              <a:buNone/>
              <a:defRPr b="1"/>
            </a:lvl7pPr>
            <a:lvl8pPr lvl="7" algn="l">
              <a:lnSpc>
                <a:spcPct val="100000"/>
              </a:lnSpc>
              <a:spcBef>
                <a:spcPts val="0"/>
              </a:spcBef>
              <a:spcAft>
                <a:spcPts val="0"/>
              </a:spcAft>
              <a:buSzPts val="1100"/>
              <a:buNone/>
              <a:defRPr b="1"/>
            </a:lvl8pPr>
            <a:lvl9pPr lvl="8" algn="l">
              <a:lnSpc>
                <a:spcPct val="100000"/>
              </a:lnSpc>
              <a:spcBef>
                <a:spcPts val="0"/>
              </a:spcBef>
              <a:spcAft>
                <a:spcPts val="0"/>
              </a:spcAft>
              <a:buSzPts val="1100"/>
              <a:buNone/>
              <a:defRPr b="1"/>
            </a:lvl9pPr>
          </a:lstStyle>
          <a:p>
            <a:endParaRPr/>
          </a:p>
        </p:txBody>
      </p:sp>
      <p:sp>
        <p:nvSpPr>
          <p:cNvPr id="344" name="Google Shape;344;p53"/>
          <p:cNvSpPr txBox="1">
            <a:spLocks noGrp="1"/>
          </p:cNvSpPr>
          <p:nvPr>
            <p:ph type="subTitle" idx="1"/>
          </p:nvPr>
        </p:nvSpPr>
        <p:spPr>
          <a:xfrm>
            <a:off x="654967" y="5946167"/>
            <a:ext cx="10608000" cy="539600"/>
          </a:xfrm>
          <a:prstGeom prst="rect">
            <a:avLst/>
          </a:prstGeom>
          <a:noFill/>
          <a:ln>
            <a:noFill/>
          </a:ln>
        </p:spPr>
        <p:txBody>
          <a:bodyPr spcFirstLastPara="1" wrap="square" lIns="0" tIns="0" rIns="0" bIns="0" anchor="t" anchorCtr="0">
            <a:noAutofit/>
          </a:bodyPr>
          <a:lstStyle>
            <a:lvl1pPr lvl="0" algn="l">
              <a:lnSpc>
                <a:spcPct val="90000"/>
              </a:lnSpc>
              <a:spcBef>
                <a:spcPts val="1067"/>
              </a:spcBef>
              <a:spcAft>
                <a:spcPts val="0"/>
              </a:spcAft>
              <a:buClr>
                <a:schemeClr val="lt1"/>
              </a:buClr>
              <a:buSzPts val="2000"/>
              <a:buNone/>
              <a:defRPr>
                <a:solidFill>
                  <a:schemeClr val="lt1"/>
                </a:solidFill>
              </a:defRPr>
            </a:lvl1pPr>
            <a:lvl2pPr lvl="1" algn="l">
              <a:lnSpc>
                <a:spcPct val="90000"/>
              </a:lnSpc>
              <a:spcBef>
                <a:spcPts val="533"/>
              </a:spcBef>
              <a:spcAft>
                <a:spcPts val="0"/>
              </a:spcAft>
              <a:buSzPts val="1500"/>
              <a:buNone/>
              <a:defRPr/>
            </a:lvl2pPr>
            <a:lvl3pPr lvl="2" algn="l">
              <a:lnSpc>
                <a:spcPct val="90000"/>
              </a:lnSpc>
              <a:spcBef>
                <a:spcPts val="533"/>
              </a:spcBef>
              <a:spcAft>
                <a:spcPts val="0"/>
              </a:spcAft>
              <a:buSzPts val="1400"/>
              <a:buNone/>
              <a:defRPr/>
            </a:lvl3pPr>
            <a:lvl4pPr lvl="3" algn="l">
              <a:lnSpc>
                <a:spcPct val="90000"/>
              </a:lnSpc>
              <a:spcBef>
                <a:spcPts val="533"/>
              </a:spcBef>
              <a:spcAft>
                <a:spcPts val="0"/>
              </a:spcAft>
              <a:buSzPts val="1200"/>
              <a:buNone/>
              <a:defRPr/>
            </a:lvl4pPr>
            <a:lvl5pPr lvl="4" algn="l">
              <a:lnSpc>
                <a:spcPct val="90000"/>
              </a:lnSpc>
              <a:spcBef>
                <a:spcPts val="533"/>
              </a:spcBef>
              <a:spcAft>
                <a:spcPts val="0"/>
              </a:spcAft>
              <a:buSzPts val="1200"/>
              <a:buNone/>
              <a:defRPr/>
            </a:lvl5pPr>
            <a:lvl6pPr lvl="5" algn="l">
              <a:lnSpc>
                <a:spcPct val="90000"/>
              </a:lnSpc>
              <a:spcBef>
                <a:spcPts val="533"/>
              </a:spcBef>
              <a:spcAft>
                <a:spcPts val="0"/>
              </a:spcAft>
              <a:buSzPts val="1200"/>
              <a:buNone/>
              <a:defRPr/>
            </a:lvl6pPr>
            <a:lvl7pPr lvl="6" algn="l">
              <a:lnSpc>
                <a:spcPct val="90000"/>
              </a:lnSpc>
              <a:spcBef>
                <a:spcPts val="533"/>
              </a:spcBef>
              <a:spcAft>
                <a:spcPts val="0"/>
              </a:spcAft>
              <a:buSzPts val="1200"/>
              <a:buNone/>
              <a:defRPr/>
            </a:lvl7pPr>
            <a:lvl8pPr lvl="7" algn="l">
              <a:lnSpc>
                <a:spcPct val="90000"/>
              </a:lnSpc>
              <a:spcBef>
                <a:spcPts val="533"/>
              </a:spcBef>
              <a:spcAft>
                <a:spcPts val="0"/>
              </a:spcAft>
              <a:buSzPts val="1200"/>
              <a:buNone/>
              <a:defRPr/>
            </a:lvl8pPr>
            <a:lvl9pPr lvl="8" algn="l">
              <a:lnSpc>
                <a:spcPct val="90000"/>
              </a:lnSpc>
              <a:spcBef>
                <a:spcPts val="533"/>
              </a:spcBef>
              <a:spcAft>
                <a:spcPts val="0"/>
              </a:spcAft>
              <a:buSzPts val="1200"/>
              <a:buNone/>
              <a:defRPr/>
            </a:lvl9pPr>
          </a:lstStyle>
          <a:p>
            <a:endParaRPr/>
          </a:p>
        </p:txBody>
      </p:sp>
      <p:sp>
        <p:nvSpPr>
          <p:cNvPr id="345" name="Google Shape;345;p53"/>
          <p:cNvSpPr/>
          <p:nvPr/>
        </p:nvSpPr>
        <p:spPr>
          <a:xfrm>
            <a:off x="664873" y="5764829"/>
            <a:ext cx="2926000" cy="36800"/>
          </a:xfrm>
          <a:prstGeom prst="rect">
            <a:avLst/>
          </a:prstGeom>
          <a:solidFill>
            <a:schemeClr val="lt1"/>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346" name="Google Shape;346;p53"/>
          <p:cNvSpPr txBox="1">
            <a:spLocks noGrp="1"/>
          </p:cNvSpPr>
          <p:nvPr>
            <p:ph type="sldNum" idx="12"/>
          </p:nvPr>
        </p:nvSpPr>
        <p:spPr>
          <a:xfrm>
            <a:off x="11409045" y="6333135"/>
            <a:ext cx="731600" cy="524800"/>
          </a:xfrm>
          <a:prstGeom prst="rect">
            <a:avLst/>
          </a:prstGeom>
          <a:noFill/>
          <a:ln>
            <a:noFill/>
          </a:ln>
        </p:spPr>
        <p:txBody>
          <a:bodyPr spcFirstLastPara="1" wrap="square" lIns="68575" tIns="34275" rIns="68575" bIns="34275" anchor="t" anchorCtr="0">
            <a:noAutofit/>
          </a:bodyPr>
          <a:lstStyle>
            <a:lvl1pPr marL="0" marR="0" lvl="0" indent="0" algn="r">
              <a:lnSpc>
                <a:spcPct val="100000"/>
              </a:lnSpc>
              <a:spcBef>
                <a:spcPts val="0"/>
              </a:spcBef>
              <a:spcAft>
                <a:spcPts val="0"/>
              </a:spcAft>
              <a:buClr>
                <a:srgbClr val="000000"/>
              </a:buClr>
              <a:buSzPts val="1300"/>
              <a:buFont typeface="Arial"/>
              <a:buNone/>
              <a:defRPr sz="1733" b="0" i="0" u="none" strike="noStrike" cap="none">
                <a:solidFill>
                  <a:schemeClr val="dk1"/>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733" b="0" i="0" u="none" strike="noStrike" cap="none">
                <a:solidFill>
                  <a:schemeClr val="dk1"/>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733" b="0" i="0" u="none" strike="noStrike" cap="none">
                <a:solidFill>
                  <a:schemeClr val="dk1"/>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733" b="0" i="0" u="none" strike="noStrike" cap="none">
                <a:solidFill>
                  <a:schemeClr val="dk1"/>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733" b="0" i="0" u="none" strike="noStrike" cap="none">
                <a:solidFill>
                  <a:schemeClr val="dk1"/>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733" b="0" i="0" u="none" strike="noStrike" cap="none">
                <a:solidFill>
                  <a:schemeClr val="dk1"/>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733" b="0" i="0" u="none" strike="noStrike" cap="none">
                <a:solidFill>
                  <a:schemeClr val="dk1"/>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733" b="0" i="0" u="none" strike="noStrike" cap="none">
                <a:solidFill>
                  <a:schemeClr val="dk1"/>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733" b="0" i="0" u="none" strike="noStrike" cap="none">
                <a:solidFill>
                  <a:schemeClr val="dk1"/>
                </a:solidFill>
                <a:latin typeface="Libre Franklin"/>
                <a:ea typeface="Libre Franklin"/>
                <a:cs typeface="Libre Franklin"/>
                <a:sym typeface="Libre Franklin"/>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4291718789"/>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matchingName="Agenda Outline">
  <p:cSld name="Agenda Outline">
    <p:bg>
      <p:bgPr>
        <a:blipFill>
          <a:blip r:embed="rId2">
            <a:alphaModFix/>
          </a:blip>
          <a:stretch>
            <a:fillRect/>
          </a:stretch>
        </a:blipFill>
        <a:effectLst/>
      </p:bgPr>
    </p:bg>
    <p:spTree>
      <p:nvGrpSpPr>
        <p:cNvPr id="1" name="Shape 347"/>
        <p:cNvGrpSpPr/>
        <p:nvPr/>
      </p:nvGrpSpPr>
      <p:grpSpPr>
        <a:xfrm>
          <a:off x="0" y="0"/>
          <a:ext cx="0" cy="0"/>
          <a:chOff x="0" y="0"/>
          <a:chExt cx="0" cy="0"/>
        </a:xfrm>
      </p:grpSpPr>
      <p:sp>
        <p:nvSpPr>
          <p:cNvPr id="348" name="Google Shape;348;p54"/>
          <p:cNvSpPr/>
          <p:nvPr/>
        </p:nvSpPr>
        <p:spPr>
          <a:xfrm>
            <a:off x="602673" y="676929"/>
            <a:ext cx="10986800" cy="5504000"/>
          </a:xfrm>
          <a:prstGeom prst="rect">
            <a:avLst/>
          </a:prstGeom>
          <a:solidFill>
            <a:schemeClr val="dk2">
              <a:alpha val="89410"/>
            </a:schemeClr>
          </a:solidFill>
          <a:ln w="12700" cap="flat" cmpd="sng">
            <a:solidFill>
              <a:srgbClr val="0A5190"/>
            </a:solidFill>
            <a:prstDash val="solid"/>
            <a:miter lim="800000"/>
            <a:headEnd type="none" w="sm" len="sm"/>
            <a:tailEnd type="none" w="sm" len="sm"/>
          </a:ln>
        </p:spPr>
        <p:txBody>
          <a:bodyPr spcFirstLastPara="1" wrap="square" lIns="91433" tIns="45700" rIns="91433"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67" b="0" i="0" u="none" strike="noStrike" cap="none">
              <a:solidFill>
                <a:schemeClr val="lt1"/>
              </a:solidFill>
              <a:latin typeface="Libre Franklin"/>
              <a:ea typeface="Libre Franklin"/>
              <a:cs typeface="Libre Franklin"/>
              <a:sym typeface="Libre Franklin"/>
            </a:endParaRPr>
          </a:p>
        </p:txBody>
      </p:sp>
      <p:sp>
        <p:nvSpPr>
          <p:cNvPr id="349" name="Google Shape;349;p54"/>
          <p:cNvSpPr txBox="1">
            <a:spLocks noGrp="1"/>
          </p:cNvSpPr>
          <p:nvPr>
            <p:ph type="title"/>
          </p:nvPr>
        </p:nvSpPr>
        <p:spPr>
          <a:xfrm>
            <a:off x="1392652" y="1073244"/>
            <a:ext cx="4106400" cy="1176800"/>
          </a:xfrm>
          <a:prstGeom prst="rect">
            <a:avLst/>
          </a:prstGeom>
          <a:noFill/>
          <a:ln>
            <a:noFill/>
          </a:ln>
        </p:spPr>
        <p:txBody>
          <a:bodyPr spcFirstLastPara="1" wrap="square" lIns="0" tIns="0" rIns="0" bIns="0" anchor="b" anchorCtr="0">
            <a:noAutofit/>
          </a:bodyPr>
          <a:lstStyle>
            <a:lvl1pPr lvl="0" algn="l">
              <a:lnSpc>
                <a:spcPct val="90000"/>
              </a:lnSpc>
              <a:spcBef>
                <a:spcPts val="0"/>
              </a:spcBef>
              <a:spcAft>
                <a:spcPts val="0"/>
              </a:spcAft>
              <a:buClr>
                <a:schemeClr val="lt1"/>
              </a:buClr>
              <a:buSzPts val="3000"/>
              <a:buNone/>
              <a:defRPr sz="4000" b="1">
                <a:solidFill>
                  <a:schemeClr val="lt1"/>
                </a:solidFill>
              </a:defRPr>
            </a:lvl1pPr>
            <a:lvl2pPr lvl="1" algn="l">
              <a:lnSpc>
                <a:spcPct val="100000"/>
              </a:lnSpc>
              <a:spcBef>
                <a:spcPts val="0"/>
              </a:spcBef>
              <a:spcAft>
                <a:spcPts val="0"/>
              </a:spcAft>
              <a:buSzPts val="1100"/>
              <a:buFont typeface="Franklin Gothic"/>
              <a:buNone/>
              <a:defRPr b="1">
                <a:latin typeface="Franklin Gothic"/>
                <a:ea typeface="Franklin Gothic"/>
                <a:cs typeface="Franklin Gothic"/>
                <a:sym typeface="Franklin Gothic"/>
              </a:defRPr>
            </a:lvl2pPr>
            <a:lvl3pPr lvl="2" algn="l">
              <a:lnSpc>
                <a:spcPct val="100000"/>
              </a:lnSpc>
              <a:spcBef>
                <a:spcPts val="0"/>
              </a:spcBef>
              <a:spcAft>
                <a:spcPts val="0"/>
              </a:spcAft>
              <a:buSzPts val="1100"/>
              <a:buFont typeface="Franklin Gothic"/>
              <a:buNone/>
              <a:defRPr b="1">
                <a:latin typeface="Franklin Gothic"/>
                <a:ea typeface="Franklin Gothic"/>
                <a:cs typeface="Franklin Gothic"/>
                <a:sym typeface="Franklin Gothic"/>
              </a:defRPr>
            </a:lvl3pPr>
            <a:lvl4pPr lvl="3" algn="l">
              <a:lnSpc>
                <a:spcPct val="100000"/>
              </a:lnSpc>
              <a:spcBef>
                <a:spcPts val="0"/>
              </a:spcBef>
              <a:spcAft>
                <a:spcPts val="0"/>
              </a:spcAft>
              <a:buSzPts val="1100"/>
              <a:buFont typeface="Franklin Gothic"/>
              <a:buNone/>
              <a:defRPr b="1">
                <a:latin typeface="Franklin Gothic"/>
                <a:ea typeface="Franklin Gothic"/>
                <a:cs typeface="Franklin Gothic"/>
                <a:sym typeface="Franklin Gothic"/>
              </a:defRPr>
            </a:lvl4pPr>
            <a:lvl5pPr lvl="4" algn="l">
              <a:lnSpc>
                <a:spcPct val="100000"/>
              </a:lnSpc>
              <a:spcBef>
                <a:spcPts val="0"/>
              </a:spcBef>
              <a:spcAft>
                <a:spcPts val="0"/>
              </a:spcAft>
              <a:buSzPts val="1100"/>
              <a:buFont typeface="Franklin Gothic"/>
              <a:buNone/>
              <a:defRPr b="1">
                <a:latin typeface="Franklin Gothic"/>
                <a:ea typeface="Franklin Gothic"/>
                <a:cs typeface="Franklin Gothic"/>
                <a:sym typeface="Franklin Gothic"/>
              </a:defRPr>
            </a:lvl5pPr>
            <a:lvl6pPr lvl="5" algn="l">
              <a:lnSpc>
                <a:spcPct val="100000"/>
              </a:lnSpc>
              <a:spcBef>
                <a:spcPts val="0"/>
              </a:spcBef>
              <a:spcAft>
                <a:spcPts val="0"/>
              </a:spcAft>
              <a:buSzPts val="1100"/>
              <a:buFont typeface="Franklin Gothic"/>
              <a:buNone/>
              <a:defRPr b="1">
                <a:latin typeface="Franklin Gothic"/>
                <a:ea typeface="Franklin Gothic"/>
                <a:cs typeface="Franklin Gothic"/>
                <a:sym typeface="Franklin Gothic"/>
              </a:defRPr>
            </a:lvl6pPr>
            <a:lvl7pPr lvl="6" algn="l">
              <a:lnSpc>
                <a:spcPct val="100000"/>
              </a:lnSpc>
              <a:spcBef>
                <a:spcPts val="0"/>
              </a:spcBef>
              <a:spcAft>
                <a:spcPts val="0"/>
              </a:spcAft>
              <a:buSzPts val="1100"/>
              <a:buFont typeface="Franklin Gothic"/>
              <a:buNone/>
              <a:defRPr b="1">
                <a:latin typeface="Franklin Gothic"/>
                <a:ea typeface="Franklin Gothic"/>
                <a:cs typeface="Franklin Gothic"/>
                <a:sym typeface="Franklin Gothic"/>
              </a:defRPr>
            </a:lvl7pPr>
            <a:lvl8pPr lvl="7" algn="l">
              <a:lnSpc>
                <a:spcPct val="100000"/>
              </a:lnSpc>
              <a:spcBef>
                <a:spcPts val="0"/>
              </a:spcBef>
              <a:spcAft>
                <a:spcPts val="0"/>
              </a:spcAft>
              <a:buSzPts val="1100"/>
              <a:buFont typeface="Franklin Gothic"/>
              <a:buNone/>
              <a:defRPr b="1">
                <a:latin typeface="Franklin Gothic"/>
                <a:ea typeface="Franklin Gothic"/>
                <a:cs typeface="Franklin Gothic"/>
                <a:sym typeface="Franklin Gothic"/>
              </a:defRPr>
            </a:lvl8pPr>
            <a:lvl9pPr lvl="8" algn="l">
              <a:lnSpc>
                <a:spcPct val="100000"/>
              </a:lnSpc>
              <a:spcBef>
                <a:spcPts val="0"/>
              </a:spcBef>
              <a:spcAft>
                <a:spcPts val="0"/>
              </a:spcAft>
              <a:buSzPts val="1100"/>
              <a:buFont typeface="Franklin Gothic"/>
              <a:buNone/>
              <a:defRPr b="1">
                <a:latin typeface="Franklin Gothic"/>
                <a:ea typeface="Franklin Gothic"/>
                <a:cs typeface="Franklin Gothic"/>
                <a:sym typeface="Franklin Gothic"/>
              </a:defRPr>
            </a:lvl9pPr>
          </a:lstStyle>
          <a:p>
            <a:endParaRPr/>
          </a:p>
        </p:txBody>
      </p:sp>
      <p:sp>
        <p:nvSpPr>
          <p:cNvPr id="350" name="Google Shape;350;p54"/>
          <p:cNvSpPr txBox="1">
            <a:spLocks noGrp="1"/>
          </p:cNvSpPr>
          <p:nvPr>
            <p:ph type="body" idx="1"/>
          </p:nvPr>
        </p:nvSpPr>
        <p:spPr>
          <a:xfrm>
            <a:off x="6096000" y="1317625"/>
            <a:ext cx="4942000" cy="4430800"/>
          </a:xfrm>
          <a:prstGeom prst="rect">
            <a:avLst/>
          </a:prstGeom>
          <a:noFill/>
          <a:ln>
            <a:noFill/>
          </a:ln>
        </p:spPr>
        <p:txBody>
          <a:bodyPr spcFirstLastPara="1" wrap="square" lIns="0" tIns="0" rIns="0" bIns="0" anchor="t" anchorCtr="0">
            <a:noAutofit/>
          </a:bodyPr>
          <a:lstStyle>
            <a:lvl1pPr marL="609585" lvl="0" indent="-482588" algn="l">
              <a:lnSpc>
                <a:spcPct val="90000"/>
              </a:lnSpc>
              <a:spcBef>
                <a:spcPts val="1067"/>
              </a:spcBef>
              <a:spcAft>
                <a:spcPts val="0"/>
              </a:spcAft>
              <a:buClr>
                <a:schemeClr val="lt1"/>
              </a:buClr>
              <a:buSzPts val="2100"/>
              <a:buChar char="•"/>
              <a:defRPr>
                <a:solidFill>
                  <a:schemeClr val="lt1"/>
                </a:solidFill>
              </a:defRPr>
            </a:lvl1pPr>
            <a:lvl2pPr marL="1219170" lvl="1" indent="-457189" algn="l">
              <a:lnSpc>
                <a:spcPct val="90000"/>
              </a:lnSpc>
              <a:spcBef>
                <a:spcPts val="533"/>
              </a:spcBef>
              <a:spcAft>
                <a:spcPts val="0"/>
              </a:spcAft>
              <a:buClr>
                <a:schemeClr val="lt1"/>
              </a:buClr>
              <a:buSzPts val="1800"/>
              <a:buChar char="•"/>
              <a:defRPr>
                <a:solidFill>
                  <a:schemeClr val="lt1"/>
                </a:solidFill>
              </a:defRPr>
            </a:lvl2pPr>
            <a:lvl3pPr marL="1828754" lvl="2" indent="-431789" algn="l">
              <a:lnSpc>
                <a:spcPct val="90000"/>
              </a:lnSpc>
              <a:spcBef>
                <a:spcPts val="533"/>
              </a:spcBef>
              <a:spcAft>
                <a:spcPts val="0"/>
              </a:spcAft>
              <a:buClr>
                <a:schemeClr val="lt1"/>
              </a:buClr>
              <a:buSzPts val="1500"/>
              <a:buChar char="•"/>
              <a:defRPr>
                <a:solidFill>
                  <a:schemeClr val="lt1"/>
                </a:solidFill>
              </a:defRPr>
            </a:lvl3pPr>
            <a:lvl4pPr marL="2438339" lvl="3" indent="-423323" algn="l">
              <a:lnSpc>
                <a:spcPct val="90000"/>
              </a:lnSpc>
              <a:spcBef>
                <a:spcPts val="533"/>
              </a:spcBef>
              <a:spcAft>
                <a:spcPts val="0"/>
              </a:spcAft>
              <a:buClr>
                <a:schemeClr val="lt1"/>
              </a:buClr>
              <a:buSzPts val="1400"/>
              <a:buChar char="•"/>
              <a:defRPr>
                <a:solidFill>
                  <a:schemeClr val="lt1"/>
                </a:solidFill>
              </a:defRPr>
            </a:lvl4pPr>
            <a:lvl5pPr marL="3047924" lvl="4" indent="-423323" algn="l">
              <a:lnSpc>
                <a:spcPct val="90000"/>
              </a:lnSpc>
              <a:spcBef>
                <a:spcPts val="533"/>
              </a:spcBef>
              <a:spcAft>
                <a:spcPts val="0"/>
              </a:spcAft>
              <a:buClr>
                <a:schemeClr val="lt1"/>
              </a:buClr>
              <a:buSzPts val="1400"/>
              <a:buChar char="•"/>
              <a:defRPr>
                <a:solidFill>
                  <a:schemeClr val="lt1"/>
                </a:solidFill>
              </a:defRPr>
            </a:lvl5pPr>
            <a:lvl6pPr marL="3657509" lvl="5" indent="-423323" algn="l">
              <a:lnSpc>
                <a:spcPct val="90000"/>
              </a:lnSpc>
              <a:spcBef>
                <a:spcPts val="533"/>
              </a:spcBef>
              <a:spcAft>
                <a:spcPts val="0"/>
              </a:spcAft>
              <a:buClr>
                <a:schemeClr val="lt1"/>
              </a:buClr>
              <a:buSzPts val="1400"/>
              <a:buChar char="•"/>
              <a:defRPr>
                <a:solidFill>
                  <a:schemeClr val="lt1"/>
                </a:solidFill>
              </a:defRPr>
            </a:lvl6pPr>
            <a:lvl7pPr marL="4267093" lvl="6" indent="-423323" algn="l">
              <a:lnSpc>
                <a:spcPct val="90000"/>
              </a:lnSpc>
              <a:spcBef>
                <a:spcPts val="533"/>
              </a:spcBef>
              <a:spcAft>
                <a:spcPts val="0"/>
              </a:spcAft>
              <a:buClr>
                <a:schemeClr val="lt1"/>
              </a:buClr>
              <a:buSzPts val="1400"/>
              <a:buChar char="•"/>
              <a:defRPr>
                <a:solidFill>
                  <a:schemeClr val="lt1"/>
                </a:solidFill>
              </a:defRPr>
            </a:lvl7pPr>
            <a:lvl8pPr marL="4876678" lvl="7" indent="-423323" algn="l">
              <a:lnSpc>
                <a:spcPct val="90000"/>
              </a:lnSpc>
              <a:spcBef>
                <a:spcPts val="533"/>
              </a:spcBef>
              <a:spcAft>
                <a:spcPts val="0"/>
              </a:spcAft>
              <a:buClr>
                <a:schemeClr val="lt1"/>
              </a:buClr>
              <a:buSzPts val="1400"/>
              <a:buChar char="•"/>
              <a:defRPr>
                <a:solidFill>
                  <a:schemeClr val="lt1"/>
                </a:solidFill>
              </a:defRPr>
            </a:lvl8pPr>
            <a:lvl9pPr marL="5486263" lvl="8" indent="-423323" algn="l">
              <a:lnSpc>
                <a:spcPct val="90000"/>
              </a:lnSpc>
              <a:spcBef>
                <a:spcPts val="533"/>
              </a:spcBef>
              <a:spcAft>
                <a:spcPts val="0"/>
              </a:spcAft>
              <a:buClr>
                <a:schemeClr val="lt1"/>
              </a:buClr>
              <a:buSzPts val="1400"/>
              <a:buChar char="•"/>
              <a:defRPr>
                <a:solidFill>
                  <a:schemeClr val="lt1"/>
                </a:solidFill>
              </a:defRPr>
            </a:lvl9pPr>
          </a:lstStyle>
          <a:p>
            <a:endParaRPr/>
          </a:p>
        </p:txBody>
      </p:sp>
      <p:sp>
        <p:nvSpPr>
          <p:cNvPr id="351" name="Google Shape;351;p54"/>
          <p:cNvSpPr/>
          <p:nvPr/>
        </p:nvSpPr>
        <p:spPr>
          <a:xfrm>
            <a:off x="1392640" y="2403912"/>
            <a:ext cx="2926000" cy="36800"/>
          </a:xfrm>
          <a:prstGeom prst="rect">
            <a:avLst/>
          </a:prstGeom>
          <a:solidFill>
            <a:schemeClr val="lt1"/>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352" name="Google Shape;352;p54"/>
          <p:cNvSpPr txBox="1">
            <a:spLocks noGrp="1"/>
          </p:cNvSpPr>
          <p:nvPr>
            <p:ph type="sldNum" idx="12"/>
          </p:nvPr>
        </p:nvSpPr>
        <p:spPr>
          <a:xfrm>
            <a:off x="11409045" y="6333135"/>
            <a:ext cx="731600" cy="524800"/>
          </a:xfrm>
          <a:prstGeom prst="rect">
            <a:avLst/>
          </a:prstGeom>
          <a:noFill/>
          <a:ln>
            <a:noFill/>
          </a:ln>
        </p:spPr>
        <p:txBody>
          <a:bodyPr spcFirstLastPara="1" wrap="square" lIns="68575" tIns="34275" rIns="68575" bIns="34275" anchor="t" anchorCtr="0">
            <a:noAutofit/>
          </a:bodyPr>
          <a:lstStyle>
            <a:lvl1pPr marL="0" marR="0" lvl="0" indent="0" algn="r">
              <a:lnSpc>
                <a:spcPct val="100000"/>
              </a:lnSpc>
              <a:spcBef>
                <a:spcPts val="0"/>
              </a:spcBef>
              <a:spcAft>
                <a:spcPts val="0"/>
              </a:spcAft>
              <a:buClr>
                <a:srgbClr val="000000"/>
              </a:buClr>
              <a:buSzPts val="1300"/>
              <a:buFont typeface="Arial"/>
              <a:buNone/>
              <a:defRPr sz="1733" b="0" i="0" u="none" strike="noStrike" cap="none">
                <a:solidFill>
                  <a:schemeClr val="lt1"/>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733" b="0" i="0" u="none" strike="noStrike" cap="none">
                <a:solidFill>
                  <a:schemeClr val="lt1"/>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733" b="0" i="0" u="none" strike="noStrike" cap="none">
                <a:solidFill>
                  <a:schemeClr val="lt1"/>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733" b="0" i="0" u="none" strike="noStrike" cap="none">
                <a:solidFill>
                  <a:schemeClr val="lt1"/>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733" b="0" i="0" u="none" strike="noStrike" cap="none">
                <a:solidFill>
                  <a:schemeClr val="lt1"/>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733" b="0" i="0" u="none" strike="noStrike" cap="none">
                <a:solidFill>
                  <a:schemeClr val="lt1"/>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733" b="0" i="0" u="none" strike="noStrike" cap="none">
                <a:solidFill>
                  <a:schemeClr val="lt1"/>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733" b="0" i="0" u="none" strike="noStrike" cap="none">
                <a:solidFill>
                  <a:schemeClr val="lt1"/>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733" b="0" i="0" u="none" strike="noStrike" cap="none">
                <a:solidFill>
                  <a:schemeClr val="lt1"/>
                </a:solidFill>
                <a:latin typeface="Libre Franklin"/>
                <a:ea typeface="Libre Franklin"/>
                <a:cs typeface="Libre Franklin"/>
                <a:sym typeface="Libre Franklin"/>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7311329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D37856-2BFC-4806-B866-40F2B9C37E6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EA90D47-A869-434F-A99A-101FA198BF9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EA960F9-6E11-4CD5-B79B-1C5988600F1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7194102-C0ED-4A01-A6C8-B2262BACC834}"/>
              </a:ext>
            </a:extLst>
          </p:cNvPr>
          <p:cNvSpPr>
            <a:spLocks noGrp="1"/>
          </p:cNvSpPr>
          <p:nvPr>
            <p:ph type="dt" sz="half" idx="10"/>
          </p:nvPr>
        </p:nvSpPr>
        <p:spPr/>
        <p:txBody>
          <a:bodyPr/>
          <a:lstStyle/>
          <a:p>
            <a:fld id="{E9DA5A8D-FA84-441D-A03C-224F9842353C}" type="datetimeFigureOut">
              <a:rPr lang="en-US" smtClean="0"/>
              <a:t>8/29/2026</a:t>
            </a:fld>
            <a:endParaRPr lang="en-US"/>
          </a:p>
        </p:txBody>
      </p:sp>
      <p:sp>
        <p:nvSpPr>
          <p:cNvPr id="6" name="Footer Placeholder 5">
            <a:extLst>
              <a:ext uri="{FF2B5EF4-FFF2-40B4-BE49-F238E27FC236}">
                <a16:creationId xmlns:a16="http://schemas.microsoft.com/office/drawing/2014/main" id="{E9233293-AA7C-4074-A0D6-C9455FAA5F5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A9F541B-81E7-47E9-8BC8-A6F36E529B3B}"/>
              </a:ext>
            </a:extLst>
          </p:cNvPr>
          <p:cNvSpPr>
            <a:spLocks noGrp="1"/>
          </p:cNvSpPr>
          <p:nvPr>
            <p:ph type="sldNum" sz="quarter" idx="12"/>
          </p:nvPr>
        </p:nvSpPr>
        <p:spPr/>
        <p:txBody>
          <a:bodyPr/>
          <a:lstStyle/>
          <a:p>
            <a:fld id="{98D2A86C-CD1A-4E0E-B872-BBC38DA3248E}" type="slidenum">
              <a:rPr lang="en-US" smtClean="0"/>
              <a:t>‹#›</a:t>
            </a:fld>
            <a:endParaRPr lang="en-US"/>
          </a:p>
        </p:txBody>
      </p:sp>
    </p:spTree>
    <p:extLst>
      <p:ext uri="{BB962C8B-B14F-4D97-AF65-F5344CB8AC3E}">
        <p14:creationId xmlns:p14="http://schemas.microsoft.com/office/powerpoint/2010/main" val="2978336689"/>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matchingName="Title w/ Subtitle &amp; Content">
  <p:cSld name="Title w/ Subtitle &amp; Content">
    <p:spTree>
      <p:nvGrpSpPr>
        <p:cNvPr id="1" name="Shape 353"/>
        <p:cNvGrpSpPr/>
        <p:nvPr/>
      </p:nvGrpSpPr>
      <p:grpSpPr>
        <a:xfrm>
          <a:off x="0" y="0"/>
          <a:ext cx="0" cy="0"/>
          <a:chOff x="0" y="0"/>
          <a:chExt cx="0" cy="0"/>
        </a:xfrm>
      </p:grpSpPr>
      <p:sp>
        <p:nvSpPr>
          <p:cNvPr id="354" name="Google Shape;354;p55"/>
          <p:cNvSpPr txBox="1">
            <a:spLocks noGrp="1"/>
          </p:cNvSpPr>
          <p:nvPr>
            <p:ph type="title"/>
          </p:nvPr>
        </p:nvSpPr>
        <p:spPr>
          <a:xfrm>
            <a:off x="424867" y="475169"/>
            <a:ext cx="11347200" cy="4752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2400"/>
              <a:buFont typeface="Franklin Gothic"/>
              <a:buNone/>
              <a:defRPr>
                <a:solidFill>
                  <a:schemeClr val="dk2"/>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55" name="Google Shape;355;p55"/>
          <p:cNvSpPr txBox="1">
            <a:spLocks noGrp="1"/>
          </p:cNvSpPr>
          <p:nvPr>
            <p:ph type="sldNum" idx="12"/>
          </p:nvPr>
        </p:nvSpPr>
        <p:spPr>
          <a:xfrm>
            <a:off x="11658600" y="6426000"/>
            <a:ext cx="418400" cy="317600"/>
          </a:xfrm>
          <a:prstGeom prst="rect">
            <a:avLst/>
          </a:prstGeom>
          <a:noFill/>
          <a:ln>
            <a:noFill/>
          </a:ln>
        </p:spPr>
        <p:txBody>
          <a:bodyPr spcFirstLastPara="1" wrap="square" lIns="68575" tIns="34275" rIns="68575" bIns="34275" anchor="t" anchorCtr="0">
            <a:noAutofit/>
          </a:bodyPr>
          <a:lstStyle>
            <a:lvl1pPr marL="0" marR="0" lvl="0"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1pPr>
            <a:lvl2pPr marL="0" marR="0" lvl="1"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2pPr>
            <a:lvl3pPr marL="0" marR="0" lvl="2"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3pPr>
            <a:lvl4pPr marL="0" marR="0" lvl="3"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4pPr>
            <a:lvl5pPr marL="0" marR="0" lvl="4"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5pPr>
            <a:lvl6pPr marL="0" marR="0" lvl="5"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6pPr>
            <a:lvl7pPr marL="0" marR="0" lvl="6"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7pPr>
            <a:lvl8pPr marL="0" marR="0" lvl="7"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8pPr>
            <a:lvl9pPr marL="0" marR="0" lvl="8"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9pPr>
          </a:lstStyle>
          <a:p>
            <a:fld id="{00000000-1234-1234-1234-123412341234}" type="slidenum">
              <a:rPr lang="en" smtClean="0"/>
              <a:pPr/>
              <a:t>‹#›</a:t>
            </a:fld>
            <a:endParaRPr lang="en"/>
          </a:p>
        </p:txBody>
      </p:sp>
      <p:sp>
        <p:nvSpPr>
          <p:cNvPr id="356" name="Google Shape;356;p55"/>
          <p:cNvSpPr txBox="1">
            <a:spLocks noGrp="1"/>
          </p:cNvSpPr>
          <p:nvPr>
            <p:ph type="subTitle" idx="1"/>
          </p:nvPr>
        </p:nvSpPr>
        <p:spPr>
          <a:xfrm>
            <a:off x="423800" y="1321951"/>
            <a:ext cx="11347200" cy="475200"/>
          </a:xfrm>
          <a:prstGeom prst="rect">
            <a:avLst/>
          </a:prstGeom>
          <a:noFill/>
          <a:ln>
            <a:noFill/>
          </a:ln>
        </p:spPr>
        <p:txBody>
          <a:bodyPr spcFirstLastPara="1" wrap="square" lIns="0" tIns="0" rIns="0" bIns="0" anchor="t" anchorCtr="0">
            <a:noAutofit/>
          </a:bodyPr>
          <a:lstStyle>
            <a:lvl1pPr lvl="0" algn="l">
              <a:lnSpc>
                <a:spcPct val="90000"/>
              </a:lnSpc>
              <a:spcBef>
                <a:spcPts val="1067"/>
              </a:spcBef>
              <a:spcAft>
                <a:spcPts val="0"/>
              </a:spcAft>
              <a:buClr>
                <a:schemeClr val="accent1"/>
              </a:buClr>
              <a:buSzPts val="1500"/>
              <a:buNone/>
              <a:defRPr sz="2000" i="1">
                <a:solidFill>
                  <a:schemeClr val="accent1"/>
                </a:solidFill>
              </a:defRPr>
            </a:lvl1pPr>
            <a:lvl2pPr lvl="1" algn="l">
              <a:lnSpc>
                <a:spcPct val="90000"/>
              </a:lnSpc>
              <a:spcBef>
                <a:spcPts val="533"/>
              </a:spcBef>
              <a:spcAft>
                <a:spcPts val="0"/>
              </a:spcAft>
              <a:buClr>
                <a:schemeClr val="accent1"/>
              </a:buClr>
              <a:buSzPts val="1500"/>
              <a:buNone/>
              <a:defRPr sz="2000" i="1">
                <a:solidFill>
                  <a:schemeClr val="accent1"/>
                </a:solidFill>
              </a:defRPr>
            </a:lvl2pPr>
            <a:lvl3pPr lvl="2" algn="l">
              <a:lnSpc>
                <a:spcPct val="90000"/>
              </a:lnSpc>
              <a:spcBef>
                <a:spcPts val="533"/>
              </a:spcBef>
              <a:spcAft>
                <a:spcPts val="0"/>
              </a:spcAft>
              <a:buClr>
                <a:schemeClr val="accent1"/>
              </a:buClr>
              <a:buSzPts val="1400"/>
              <a:buNone/>
              <a:defRPr i="1">
                <a:solidFill>
                  <a:schemeClr val="accent1"/>
                </a:solidFill>
              </a:defRPr>
            </a:lvl3pPr>
            <a:lvl4pPr lvl="3" algn="l">
              <a:lnSpc>
                <a:spcPct val="90000"/>
              </a:lnSpc>
              <a:spcBef>
                <a:spcPts val="533"/>
              </a:spcBef>
              <a:spcAft>
                <a:spcPts val="0"/>
              </a:spcAft>
              <a:buClr>
                <a:schemeClr val="accent1"/>
              </a:buClr>
              <a:buSzPts val="1500"/>
              <a:buNone/>
              <a:defRPr sz="2000" i="1">
                <a:solidFill>
                  <a:schemeClr val="accent1"/>
                </a:solidFill>
              </a:defRPr>
            </a:lvl4pPr>
            <a:lvl5pPr lvl="4" algn="l">
              <a:lnSpc>
                <a:spcPct val="90000"/>
              </a:lnSpc>
              <a:spcBef>
                <a:spcPts val="533"/>
              </a:spcBef>
              <a:spcAft>
                <a:spcPts val="0"/>
              </a:spcAft>
              <a:buClr>
                <a:schemeClr val="accent1"/>
              </a:buClr>
              <a:buSzPts val="1500"/>
              <a:buNone/>
              <a:defRPr sz="2000" i="1">
                <a:solidFill>
                  <a:schemeClr val="accent1"/>
                </a:solidFill>
              </a:defRPr>
            </a:lvl5pPr>
            <a:lvl6pPr lvl="5" algn="l">
              <a:lnSpc>
                <a:spcPct val="90000"/>
              </a:lnSpc>
              <a:spcBef>
                <a:spcPts val="533"/>
              </a:spcBef>
              <a:spcAft>
                <a:spcPts val="0"/>
              </a:spcAft>
              <a:buClr>
                <a:schemeClr val="accent1"/>
              </a:buClr>
              <a:buSzPts val="1500"/>
              <a:buNone/>
              <a:defRPr sz="2000" i="1">
                <a:solidFill>
                  <a:schemeClr val="accent1"/>
                </a:solidFill>
              </a:defRPr>
            </a:lvl6pPr>
            <a:lvl7pPr lvl="6" algn="l">
              <a:lnSpc>
                <a:spcPct val="90000"/>
              </a:lnSpc>
              <a:spcBef>
                <a:spcPts val="533"/>
              </a:spcBef>
              <a:spcAft>
                <a:spcPts val="0"/>
              </a:spcAft>
              <a:buClr>
                <a:schemeClr val="accent1"/>
              </a:buClr>
              <a:buSzPts val="1500"/>
              <a:buNone/>
              <a:defRPr sz="2000" i="1">
                <a:solidFill>
                  <a:schemeClr val="accent1"/>
                </a:solidFill>
              </a:defRPr>
            </a:lvl7pPr>
            <a:lvl8pPr lvl="7" algn="l">
              <a:lnSpc>
                <a:spcPct val="90000"/>
              </a:lnSpc>
              <a:spcBef>
                <a:spcPts val="533"/>
              </a:spcBef>
              <a:spcAft>
                <a:spcPts val="0"/>
              </a:spcAft>
              <a:buClr>
                <a:schemeClr val="accent1"/>
              </a:buClr>
              <a:buSzPts val="1500"/>
              <a:buNone/>
              <a:defRPr sz="2000" i="1">
                <a:solidFill>
                  <a:schemeClr val="accent1"/>
                </a:solidFill>
              </a:defRPr>
            </a:lvl8pPr>
            <a:lvl9pPr lvl="8" algn="l">
              <a:lnSpc>
                <a:spcPct val="90000"/>
              </a:lnSpc>
              <a:spcBef>
                <a:spcPts val="533"/>
              </a:spcBef>
              <a:spcAft>
                <a:spcPts val="0"/>
              </a:spcAft>
              <a:buClr>
                <a:schemeClr val="accent1"/>
              </a:buClr>
              <a:buSzPts val="1500"/>
              <a:buNone/>
              <a:defRPr sz="2000" i="1">
                <a:solidFill>
                  <a:schemeClr val="accent1"/>
                </a:solidFill>
              </a:defRPr>
            </a:lvl9pPr>
          </a:lstStyle>
          <a:p>
            <a:endParaRPr/>
          </a:p>
        </p:txBody>
      </p:sp>
      <p:sp>
        <p:nvSpPr>
          <p:cNvPr id="357" name="Google Shape;357;p55"/>
          <p:cNvSpPr txBox="1">
            <a:spLocks noGrp="1"/>
          </p:cNvSpPr>
          <p:nvPr>
            <p:ph type="body" idx="2"/>
          </p:nvPr>
        </p:nvSpPr>
        <p:spPr>
          <a:xfrm>
            <a:off x="426000" y="1903812"/>
            <a:ext cx="11340000" cy="4156000"/>
          </a:xfrm>
          <a:prstGeom prst="rect">
            <a:avLst/>
          </a:prstGeom>
          <a:noFill/>
          <a:ln>
            <a:noFill/>
          </a:ln>
        </p:spPr>
        <p:txBody>
          <a:bodyPr spcFirstLastPara="1" wrap="square" lIns="0" tIns="0" rIns="0" bIns="0" anchor="t" anchorCtr="0">
            <a:noAutofit/>
          </a:bodyPr>
          <a:lstStyle>
            <a:lvl1pPr marL="609585" lvl="0" indent="-482588" algn="l">
              <a:lnSpc>
                <a:spcPct val="90000"/>
              </a:lnSpc>
              <a:spcBef>
                <a:spcPts val="1067"/>
              </a:spcBef>
              <a:spcAft>
                <a:spcPts val="0"/>
              </a:spcAft>
              <a:buClr>
                <a:schemeClr val="accent1"/>
              </a:buClr>
              <a:buSzPts val="2100"/>
              <a:buChar char="•"/>
              <a:defRPr/>
            </a:lvl1pPr>
            <a:lvl2pPr marL="1219170" lvl="1" indent="-457189" algn="l">
              <a:lnSpc>
                <a:spcPct val="90000"/>
              </a:lnSpc>
              <a:spcBef>
                <a:spcPts val="533"/>
              </a:spcBef>
              <a:spcAft>
                <a:spcPts val="0"/>
              </a:spcAft>
              <a:buClr>
                <a:srgbClr val="508DE0"/>
              </a:buClr>
              <a:buSzPts val="1800"/>
              <a:buChar char="•"/>
              <a:defRPr/>
            </a:lvl2pPr>
            <a:lvl3pPr marL="1828754" lvl="2" indent="-431789" algn="l">
              <a:lnSpc>
                <a:spcPct val="90000"/>
              </a:lnSpc>
              <a:spcBef>
                <a:spcPts val="533"/>
              </a:spcBef>
              <a:spcAft>
                <a:spcPts val="0"/>
              </a:spcAft>
              <a:buSzPts val="1500"/>
              <a:buChar char="•"/>
              <a:defRPr/>
            </a:lvl3pPr>
            <a:lvl4pPr marL="2438339" lvl="3" indent="-423323" algn="l">
              <a:lnSpc>
                <a:spcPct val="90000"/>
              </a:lnSpc>
              <a:spcBef>
                <a:spcPts val="533"/>
              </a:spcBef>
              <a:spcAft>
                <a:spcPts val="0"/>
              </a:spcAft>
              <a:buSzPts val="1400"/>
              <a:buChar char="•"/>
              <a:defRPr/>
            </a:lvl4pPr>
            <a:lvl5pPr marL="3047924" lvl="4" indent="-423323" algn="l">
              <a:lnSpc>
                <a:spcPct val="90000"/>
              </a:lnSpc>
              <a:spcBef>
                <a:spcPts val="533"/>
              </a:spcBef>
              <a:spcAft>
                <a:spcPts val="0"/>
              </a:spcAft>
              <a:buSzPts val="1400"/>
              <a:buChar char="•"/>
              <a:defRPr/>
            </a:lvl5pPr>
            <a:lvl6pPr marL="3657509" lvl="5" indent="-423323" algn="l">
              <a:lnSpc>
                <a:spcPct val="90000"/>
              </a:lnSpc>
              <a:spcBef>
                <a:spcPts val="533"/>
              </a:spcBef>
              <a:spcAft>
                <a:spcPts val="0"/>
              </a:spcAft>
              <a:buSzPts val="1400"/>
              <a:buChar char="•"/>
              <a:defRPr/>
            </a:lvl6pPr>
            <a:lvl7pPr marL="4267093" lvl="6" indent="-423323" algn="l">
              <a:lnSpc>
                <a:spcPct val="90000"/>
              </a:lnSpc>
              <a:spcBef>
                <a:spcPts val="533"/>
              </a:spcBef>
              <a:spcAft>
                <a:spcPts val="0"/>
              </a:spcAft>
              <a:buSzPts val="1400"/>
              <a:buChar char="•"/>
              <a:defRPr/>
            </a:lvl7pPr>
            <a:lvl8pPr marL="4876678" lvl="7" indent="-423323" algn="l">
              <a:lnSpc>
                <a:spcPct val="90000"/>
              </a:lnSpc>
              <a:spcBef>
                <a:spcPts val="533"/>
              </a:spcBef>
              <a:spcAft>
                <a:spcPts val="0"/>
              </a:spcAft>
              <a:buSzPts val="1400"/>
              <a:buChar char="•"/>
              <a:defRPr/>
            </a:lvl8pPr>
            <a:lvl9pPr marL="5486263" lvl="8" indent="-423323" algn="l">
              <a:lnSpc>
                <a:spcPct val="90000"/>
              </a:lnSpc>
              <a:spcBef>
                <a:spcPts val="533"/>
              </a:spcBef>
              <a:spcAft>
                <a:spcPts val="0"/>
              </a:spcAft>
              <a:buSzPts val="1400"/>
              <a:buChar char="•"/>
              <a:defRPr/>
            </a:lvl9pPr>
          </a:lstStyle>
          <a:p>
            <a:endParaRPr/>
          </a:p>
        </p:txBody>
      </p:sp>
      <p:sp>
        <p:nvSpPr>
          <p:cNvPr id="358" name="Google Shape;358;p55"/>
          <p:cNvSpPr/>
          <p:nvPr/>
        </p:nvSpPr>
        <p:spPr>
          <a:xfrm>
            <a:off x="424865" y="1079700"/>
            <a:ext cx="2926000" cy="36800"/>
          </a:xfrm>
          <a:prstGeom prst="rect">
            <a:avLst/>
          </a:prstGeom>
          <a:solidFill>
            <a:schemeClr val="dk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pic>
        <p:nvPicPr>
          <p:cNvPr id="359" name="Google Shape;359;p55"/>
          <p:cNvPicPr preferRelativeResize="0"/>
          <p:nvPr/>
        </p:nvPicPr>
        <p:blipFill rotWithShape="1">
          <a:blip r:embed="rId2">
            <a:alphaModFix/>
          </a:blip>
          <a:srcRect/>
          <a:stretch/>
        </p:blipFill>
        <p:spPr>
          <a:xfrm>
            <a:off x="157851" y="6401926"/>
            <a:ext cx="365759" cy="365759"/>
          </a:xfrm>
          <a:prstGeom prst="rect">
            <a:avLst/>
          </a:prstGeom>
          <a:noFill/>
          <a:ln>
            <a:noFill/>
          </a:ln>
        </p:spPr>
      </p:pic>
    </p:spTree>
    <p:extLst>
      <p:ext uri="{BB962C8B-B14F-4D97-AF65-F5344CB8AC3E}">
        <p14:creationId xmlns:p14="http://schemas.microsoft.com/office/powerpoint/2010/main" val="2791202698"/>
      </p:ext>
    </p:extLst>
  </p:cSld>
  <p:clrMapOvr>
    <a:masterClrMapping/>
  </p:clrMapOvr>
  <p:extLst>
    <p:ext uri="{DCECCB84-F9BA-43D5-87BE-67443E8EF086}">
      <p15:sldGuideLst xmlns:p15="http://schemas.microsoft.com/office/powerpoint/2012/main">
        <p15:guide id="1" orient="horz" pos="3186">
          <p15:clr>
            <a:srgbClr val="FBAE40"/>
          </p15:clr>
        </p15:guide>
        <p15:guide id="2" pos="2880">
          <p15:clr>
            <a:srgbClr val="FBAE40"/>
          </p15:clr>
        </p15:guide>
        <p15:guide id="3" orient="horz" pos="1695">
          <p15:clr>
            <a:srgbClr val="FBAE40"/>
          </p15:clr>
        </p15:guide>
      </p15:sldGuideLst>
    </p:ext>
  </p:extLst>
</p:sldLayout>
</file>

<file path=ppt/slideLayouts/slideLayout91.xml><?xml version="1.0" encoding="utf-8"?>
<p:sldLayout xmlns:a="http://schemas.openxmlformats.org/drawingml/2006/main" xmlns:r="http://schemas.openxmlformats.org/officeDocument/2006/relationships" xmlns:p="http://schemas.openxmlformats.org/presentationml/2006/main" matchingName="Title and Content 2 1">
  <p:cSld name="Title and Content 2 1">
    <p:spTree>
      <p:nvGrpSpPr>
        <p:cNvPr id="1" name="Shape 360"/>
        <p:cNvGrpSpPr/>
        <p:nvPr/>
      </p:nvGrpSpPr>
      <p:grpSpPr>
        <a:xfrm>
          <a:off x="0" y="0"/>
          <a:ext cx="0" cy="0"/>
          <a:chOff x="0" y="0"/>
          <a:chExt cx="0" cy="0"/>
        </a:xfrm>
      </p:grpSpPr>
      <p:sp>
        <p:nvSpPr>
          <p:cNvPr id="361" name="Google Shape;361;p56"/>
          <p:cNvSpPr/>
          <p:nvPr/>
        </p:nvSpPr>
        <p:spPr>
          <a:xfrm>
            <a:off x="0" y="0"/>
            <a:ext cx="4559200" cy="6858000"/>
          </a:xfrm>
          <a:prstGeom prst="rect">
            <a:avLst/>
          </a:prstGeom>
          <a:solidFill>
            <a:schemeClr val="dk2"/>
          </a:solidFill>
          <a:ln>
            <a:noFill/>
          </a:ln>
        </p:spPr>
        <p:txBody>
          <a:bodyPr spcFirstLastPara="1" wrap="square" lIns="91433" tIns="91433" rIns="91433" bIns="91433"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362" name="Google Shape;362;p56"/>
          <p:cNvSpPr txBox="1">
            <a:spLocks noGrp="1"/>
          </p:cNvSpPr>
          <p:nvPr>
            <p:ph type="title"/>
          </p:nvPr>
        </p:nvSpPr>
        <p:spPr>
          <a:xfrm>
            <a:off x="524000" y="350975"/>
            <a:ext cx="3534400" cy="2073600"/>
          </a:xfrm>
          <a:prstGeom prst="rect">
            <a:avLst/>
          </a:prstGeom>
          <a:noFill/>
          <a:ln>
            <a:noFill/>
          </a:ln>
        </p:spPr>
        <p:txBody>
          <a:bodyPr spcFirstLastPara="1" wrap="square" lIns="0" tIns="0" rIns="0" bIns="0" anchor="b" anchorCtr="0">
            <a:noAutofit/>
          </a:bodyPr>
          <a:lstStyle>
            <a:lvl1pPr lvl="0" algn="l">
              <a:lnSpc>
                <a:spcPct val="90000"/>
              </a:lnSpc>
              <a:spcBef>
                <a:spcPts val="0"/>
              </a:spcBef>
              <a:spcAft>
                <a:spcPts val="0"/>
              </a:spcAft>
              <a:buClr>
                <a:schemeClr val="lt1"/>
              </a:buClr>
              <a:buSzPts val="3000"/>
              <a:buFont typeface="Franklin Gothic"/>
              <a:buNone/>
              <a:defRPr sz="4000">
                <a:solidFill>
                  <a:schemeClr val="lt1"/>
                </a:solidFill>
              </a:defRPr>
            </a:lvl1pPr>
            <a:lvl2pPr lvl="1" algn="l">
              <a:lnSpc>
                <a:spcPct val="100000"/>
              </a:lnSpc>
              <a:spcBef>
                <a:spcPts val="0"/>
              </a:spcBef>
              <a:spcAft>
                <a:spcPts val="0"/>
              </a:spcAft>
              <a:buClr>
                <a:schemeClr val="lt1"/>
              </a:buClr>
              <a:buSzPts val="2700"/>
              <a:buNone/>
              <a:defRPr sz="3600">
                <a:solidFill>
                  <a:schemeClr val="lt1"/>
                </a:solidFill>
              </a:defRPr>
            </a:lvl2pPr>
            <a:lvl3pPr lvl="2" algn="l">
              <a:lnSpc>
                <a:spcPct val="100000"/>
              </a:lnSpc>
              <a:spcBef>
                <a:spcPts val="0"/>
              </a:spcBef>
              <a:spcAft>
                <a:spcPts val="0"/>
              </a:spcAft>
              <a:buClr>
                <a:schemeClr val="lt1"/>
              </a:buClr>
              <a:buSzPts val="2700"/>
              <a:buNone/>
              <a:defRPr sz="3600">
                <a:solidFill>
                  <a:schemeClr val="lt1"/>
                </a:solidFill>
              </a:defRPr>
            </a:lvl3pPr>
            <a:lvl4pPr lvl="3" algn="l">
              <a:lnSpc>
                <a:spcPct val="100000"/>
              </a:lnSpc>
              <a:spcBef>
                <a:spcPts val="0"/>
              </a:spcBef>
              <a:spcAft>
                <a:spcPts val="0"/>
              </a:spcAft>
              <a:buClr>
                <a:schemeClr val="lt1"/>
              </a:buClr>
              <a:buSzPts val="2700"/>
              <a:buNone/>
              <a:defRPr sz="3600">
                <a:solidFill>
                  <a:schemeClr val="lt1"/>
                </a:solidFill>
              </a:defRPr>
            </a:lvl4pPr>
            <a:lvl5pPr lvl="4" algn="l">
              <a:lnSpc>
                <a:spcPct val="100000"/>
              </a:lnSpc>
              <a:spcBef>
                <a:spcPts val="0"/>
              </a:spcBef>
              <a:spcAft>
                <a:spcPts val="0"/>
              </a:spcAft>
              <a:buClr>
                <a:schemeClr val="lt1"/>
              </a:buClr>
              <a:buSzPts val="2700"/>
              <a:buNone/>
              <a:defRPr sz="3600">
                <a:solidFill>
                  <a:schemeClr val="lt1"/>
                </a:solidFill>
              </a:defRPr>
            </a:lvl5pPr>
            <a:lvl6pPr lvl="5" algn="l">
              <a:lnSpc>
                <a:spcPct val="100000"/>
              </a:lnSpc>
              <a:spcBef>
                <a:spcPts val="0"/>
              </a:spcBef>
              <a:spcAft>
                <a:spcPts val="0"/>
              </a:spcAft>
              <a:buClr>
                <a:schemeClr val="lt1"/>
              </a:buClr>
              <a:buSzPts val="2700"/>
              <a:buNone/>
              <a:defRPr sz="3600">
                <a:solidFill>
                  <a:schemeClr val="lt1"/>
                </a:solidFill>
              </a:defRPr>
            </a:lvl6pPr>
            <a:lvl7pPr lvl="6" algn="l">
              <a:lnSpc>
                <a:spcPct val="100000"/>
              </a:lnSpc>
              <a:spcBef>
                <a:spcPts val="0"/>
              </a:spcBef>
              <a:spcAft>
                <a:spcPts val="0"/>
              </a:spcAft>
              <a:buClr>
                <a:schemeClr val="lt1"/>
              </a:buClr>
              <a:buSzPts val="2700"/>
              <a:buNone/>
              <a:defRPr sz="3600">
                <a:solidFill>
                  <a:schemeClr val="lt1"/>
                </a:solidFill>
              </a:defRPr>
            </a:lvl7pPr>
            <a:lvl8pPr lvl="7" algn="l">
              <a:lnSpc>
                <a:spcPct val="100000"/>
              </a:lnSpc>
              <a:spcBef>
                <a:spcPts val="0"/>
              </a:spcBef>
              <a:spcAft>
                <a:spcPts val="0"/>
              </a:spcAft>
              <a:buClr>
                <a:schemeClr val="lt1"/>
              </a:buClr>
              <a:buSzPts val="2700"/>
              <a:buNone/>
              <a:defRPr sz="3600">
                <a:solidFill>
                  <a:schemeClr val="lt1"/>
                </a:solidFill>
              </a:defRPr>
            </a:lvl8pPr>
            <a:lvl9pPr lvl="8" algn="l">
              <a:lnSpc>
                <a:spcPct val="100000"/>
              </a:lnSpc>
              <a:spcBef>
                <a:spcPts val="0"/>
              </a:spcBef>
              <a:spcAft>
                <a:spcPts val="0"/>
              </a:spcAft>
              <a:buClr>
                <a:schemeClr val="lt1"/>
              </a:buClr>
              <a:buSzPts val="2700"/>
              <a:buNone/>
              <a:defRPr sz="3600">
                <a:solidFill>
                  <a:schemeClr val="lt1"/>
                </a:solidFill>
              </a:defRPr>
            </a:lvl9pPr>
          </a:lstStyle>
          <a:p>
            <a:endParaRPr/>
          </a:p>
        </p:txBody>
      </p:sp>
      <p:sp>
        <p:nvSpPr>
          <p:cNvPr id="363" name="Google Shape;363;p56"/>
          <p:cNvSpPr txBox="1">
            <a:spLocks noGrp="1"/>
          </p:cNvSpPr>
          <p:nvPr>
            <p:ph type="sldNum" idx="12"/>
          </p:nvPr>
        </p:nvSpPr>
        <p:spPr>
          <a:xfrm>
            <a:off x="11658600" y="6426000"/>
            <a:ext cx="418400" cy="317600"/>
          </a:xfrm>
          <a:prstGeom prst="rect">
            <a:avLst/>
          </a:prstGeom>
          <a:noFill/>
          <a:ln>
            <a:noFill/>
          </a:ln>
        </p:spPr>
        <p:txBody>
          <a:bodyPr spcFirstLastPara="1" wrap="square" lIns="68575" tIns="34275" rIns="68575" bIns="34275" anchor="t" anchorCtr="0">
            <a:noAutofit/>
          </a:bodyPr>
          <a:lstStyle>
            <a:lvl1pPr marL="0" marR="0" lvl="0"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1pPr>
            <a:lvl2pPr marL="0" marR="0" lvl="1"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2pPr>
            <a:lvl3pPr marL="0" marR="0" lvl="2"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3pPr>
            <a:lvl4pPr marL="0" marR="0" lvl="3"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4pPr>
            <a:lvl5pPr marL="0" marR="0" lvl="4"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5pPr>
            <a:lvl6pPr marL="0" marR="0" lvl="5"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6pPr>
            <a:lvl7pPr marL="0" marR="0" lvl="6"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7pPr>
            <a:lvl8pPr marL="0" marR="0" lvl="7"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8pPr>
            <a:lvl9pPr marL="0" marR="0" lvl="8"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9pPr>
          </a:lstStyle>
          <a:p>
            <a:fld id="{00000000-1234-1234-1234-123412341234}" type="slidenum">
              <a:rPr lang="en" smtClean="0"/>
              <a:pPr/>
              <a:t>‹#›</a:t>
            </a:fld>
            <a:endParaRPr lang="en"/>
          </a:p>
        </p:txBody>
      </p:sp>
      <p:sp>
        <p:nvSpPr>
          <p:cNvPr id="364" name="Google Shape;364;p56"/>
          <p:cNvSpPr txBox="1">
            <a:spLocks noGrp="1"/>
          </p:cNvSpPr>
          <p:nvPr>
            <p:ph type="subTitle" idx="1"/>
          </p:nvPr>
        </p:nvSpPr>
        <p:spPr>
          <a:xfrm>
            <a:off x="524000" y="2758600"/>
            <a:ext cx="3534400" cy="3531600"/>
          </a:xfrm>
          <a:prstGeom prst="rect">
            <a:avLst/>
          </a:prstGeom>
          <a:noFill/>
          <a:ln>
            <a:noFill/>
          </a:ln>
        </p:spPr>
        <p:txBody>
          <a:bodyPr spcFirstLastPara="1" wrap="square" lIns="0" tIns="0" rIns="0" bIns="0" anchor="t" anchorCtr="0">
            <a:noAutofit/>
          </a:bodyPr>
          <a:lstStyle>
            <a:lvl1pPr lvl="0" algn="l">
              <a:lnSpc>
                <a:spcPct val="90000"/>
              </a:lnSpc>
              <a:spcBef>
                <a:spcPts val="1067"/>
              </a:spcBef>
              <a:spcAft>
                <a:spcPts val="0"/>
              </a:spcAft>
              <a:buClr>
                <a:schemeClr val="lt1"/>
              </a:buClr>
              <a:buSzPts val="1800"/>
              <a:buNone/>
              <a:defRPr sz="2400">
                <a:solidFill>
                  <a:schemeClr val="lt1"/>
                </a:solidFill>
              </a:defRPr>
            </a:lvl1pPr>
            <a:lvl2pPr lvl="1" algn="l">
              <a:lnSpc>
                <a:spcPct val="90000"/>
              </a:lnSpc>
              <a:spcBef>
                <a:spcPts val="533"/>
              </a:spcBef>
              <a:spcAft>
                <a:spcPts val="0"/>
              </a:spcAft>
              <a:buClr>
                <a:schemeClr val="lt1"/>
              </a:buClr>
              <a:buSzPts val="1500"/>
              <a:buNone/>
              <a:defRPr>
                <a:solidFill>
                  <a:schemeClr val="lt1"/>
                </a:solidFill>
              </a:defRPr>
            </a:lvl2pPr>
            <a:lvl3pPr lvl="2" algn="l">
              <a:lnSpc>
                <a:spcPct val="90000"/>
              </a:lnSpc>
              <a:spcBef>
                <a:spcPts val="533"/>
              </a:spcBef>
              <a:spcAft>
                <a:spcPts val="0"/>
              </a:spcAft>
              <a:buClr>
                <a:schemeClr val="lt1"/>
              </a:buClr>
              <a:buSzPts val="1800"/>
              <a:buNone/>
              <a:defRPr sz="2400">
                <a:solidFill>
                  <a:schemeClr val="lt1"/>
                </a:solidFill>
              </a:defRPr>
            </a:lvl3pPr>
            <a:lvl4pPr lvl="3" algn="l">
              <a:lnSpc>
                <a:spcPct val="90000"/>
              </a:lnSpc>
              <a:spcBef>
                <a:spcPts val="533"/>
              </a:spcBef>
              <a:spcAft>
                <a:spcPts val="0"/>
              </a:spcAft>
              <a:buClr>
                <a:schemeClr val="lt1"/>
              </a:buClr>
              <a:buSzPts val="1800"/>
              <a:buNone/>
              <a:defRPr sz="2400">
                <a:solidFill>
                  <a:schemeClr val="lt1"/>
                </a:solidFill>
              </a:defRPr>
            </a:lvl4pPr>
            <a:lvl5pPr lvl="4" algn="l">
              <a:lnSpc>
                <a:spcPct val="90000"/>
              </a:lnSpc>
              <a:spcBef>
                <a:spcPts val="533"/>
              </a:spcBef>
              <a:spcAft>
                <a:spcPts val="0"/>
              </a:spcAft>
              <a:buClr>
                <a:schemeClr val="lt1"/>
              </a:buClr>
              <a:buSzPts val="1800"/>
              <a:buNone/>
              <a:defRPr sz="2400">
                <a:solidFill>
                  <a:schemeClr val="lt1"/>
                </a:solidFill>
              </a:defRPr>
            </a:lvl5pPr>
            <a:lvl6pPr lvl="5" algn="l">
              <a:lnSpc>
                <a:spcPct val="90000"/>
              </a:lnSpc>
              <a:spcBef>
                <a:spcPts val="533"/>
              </a:spcBef>
              <a:spcAft>
                <a:spcPts val="0"/>
              </a:spcAft>
              <a:buClr>
                <a:schemeClr val="lt1"/>
              </a:buClr>
              <a:buSzPts val="1800"/>
              <a:buNone/>
              <a:defRPr sz="2400">
                <a:solidFill>
                  <a:schemeClr val="lt1"/>
                </a:solidFill>
              </a:defRPr>
            </a:lvl6pPr>
            <a:lvl7pPr lvl="6" algn="l">
              <a:lnSpc>
                <a:spcPct val="90000"/>
              </a:lnSpc>
              <a:spcBef>
                <a:spcPts val="533"/>
              </a:spcBef>
              <a:spcAft>
                <a:spcPts val="0"/>
              </a:spcAft>
              <a:buClr>
                <a:schemeClr val="lt1"/>
              </a:buClr>
              <a:buSzPts val="1800"/>
              <a:buNone/>
              <a:defRPr sz="2400">
                <a:solidFill>
                  <a:schemeClr val="lt1"/>
                </a:solidFill>
              </a:defRPr>
            </a:lvl7pPr>
            <a:lvl8pPr lvl="7" algn="l">
              <a:lnSpc>
                <a:spcPct val="90000"/>
              </a:lnSpc>
              <a:spcBef>
                <a:spcPts val="533"/>
              </a:spcBef>
              <a:spcAft>
                <a:spcPts val="0"/>
              </a:spcAft>
              <a:buClr>
                <a:schemeClr val="lt1"/>
              </a:buClr>
              <a:buSzPts val="1800"/>
              <a:buNone/>
              <a:defRPr sz="2400">
                <a:solidFill>
                  <a:schemeClr val="lt1"/>
                </a:solidFill>
              </a:defRPr>
            </a:lvl8pPr>
            <a:lvl9pPr lvl="8" algn="l">
              <a:lnSpc>
                <a:spcPct val="90000"/>
              </a:lnSpc>
              <a:spcBef>
                <a:spcPts val="533"/>
              </a:spcBef>
              <a:spcAft>
                <a:spcPts val="0"/>
              </a:spcAft>
              <a:buClr>
                <a:schemeClr val="lt1"/>
              </a:buClr>
              <a:buSzPts val="1800"/>
              <a:buNone/>
              <a:defRPr sz="2400">
                <a:solidFill>
                  <a:schemeClr val="lt1"/>
                </a:solidFill>
              </a:defRPr>
            </a:lvl9pPr>
          </a:lstStyle>
          <a:p>
            <a:endParaRPr/>
          </a:p>
        </p:txBody>
      </p:sp>
      <p:sp>
        <p:nvSpPr>
          <p:cNvPr id="365" name="Google Shape;365;p56"/>
          <p:cNvSpPr txBox="1">
            <a:spLocks noGrp="1"/>
          </p:cNvSpPr>
          <p:nvPr>
            <p:ph type="body" idx="2"/>
          </p:nvPr>
        </p:nvSpPr>
        <p:spPr>
          <a:xfrm>
            <a:off x="4995800" y="912475"/>
            <a:ext cx="6776400" cy="4247600"/>
          </a:xfrm>
          <a:prstGeom prst="rect">
            <a:avLst/>
          </a:prstGeom>
          <a:noFill/>
          <a:ln>
            <a:noFill/>
          </a:ln>
        </p:spPr>
        <p:txBody>
          <a:bodyPr spcFirstLastPara="1" wrap="square" lIns="0" tIns="0" rIns="0" bIns="0" anchor="t" anchorCtr="0">
            <a:noAutofit/>
          </a:bodyPr>
          <a:lstStyle>
            <a:lvl1pPr marL="609585" lvl="0" indent="-482588" algn="l">
              <a:lnSpc>
                <a:spcPct val="90000"/>
              </a:lnSpc>
              <a:spcBef>
                <a:spcPts val="1067"/>
              </a:spcBef>
              <a:spcAft>
                <a:spcPts val="0"/>
              </a:spcAft>
              <a:buClr>
                <a:schemeClr val="accent1"/>
              </a:buClr>
              <a:buSzPts val="2100"/>
              <a:buChar char="•"/>
              <a:defRPr/>
            </a:lvl1pPr>
            <a:lvl2pPr marL="1219170" lvl="1" indent="-457189" algn="l">
              <a:lnSpc>
                <a:spcPct val="90000"/>
              </a:lnSpc>
              <a:spcBef>
                <a:spcPts val="533"/>
              </a:spcBef>
              <a:spcAft>
                <a:spcPts val="0"/>
              </a:spcAft>
              <a:buClr>
                <a:srgbClr val="508DE0"/>
              </a:buClr>
              <a:buSzPts val="1800"/>
              <a:buChar char="•"/>
              <a:defRPr/>
            </a:lvl2pPr>
            <a:lvl3pPr marL="1828754" lvl="2" indent="-431789" algn="l">
              <a:lnSpc>
                <a:spcPct val="90000"/>
              </a:lnSpc>
              <a:spcBef>
                <a:spcPts val="533"/>
              </a:spcBef>
              <a:spcAft>
                <a:spcPts val="0"/>
              </a:spcAft>
              <a:buSzPts val="1500"/>
              <a:buChar char="•"/>
              <a:defRPr/>
            </a:lvl3pPr>
            <a:lvl4pPr marL="2438339" lvl="3" indent="-423323" algn="l">
              <a:lnSpc>
                <a:spcPct val="90000"/>
              </a:lnSpc>
              <a:spcBef>
                <a:spcPts val="533"/>
              </a:spcBef>
              <a:spcAft>
                <a:spcPts val="0"/>
              </a:spcAft>
              <a:buSzPts val="1400"/>
              <a:buChar char="•"/>
              <a:defRPr/>
            </a:lvl4pPr>
            <a:lvl5pPr marL="3047924" lvl="4" indent="-423323" algn="l">
              <a:lnSpc>
                <a:spcPct val="90000"/>
              </a:lnSpc>
              <a:spcBef>
                <a:spcPts val="533"/>
              </a:spcBef>
              <a:spcAft>
                <a:spcPts val="0"/>
              </a:spcAft>
              <a:buSzPts val="1400"/>
              <a:buChar char="•"/>
              <a:defRPr/>
            </a:lvl5pPr>
            <a:lvl6pPr marL="3657509" lvl="5" indent="-423323" algn="l">
              <a:lnSpc>
                <a:spcPct val="90000"/>
              </a:lnSpc>
              <a:spcBef>
                <a:spcPts val="533"/>
              </a:spcBef>
              <a:spcAft>
                <a:spcPts val="0"/>
              </a:spcAft>
              <a:buSzPts val="1400"/>
              <a:buChar char="•"/>
              <a:defRPr/>
            </a:lvl6pPr>
            <a:lvl7pPr marL="4267093" lvl="6" indent="-423323" algn="l">
              <a:lnSpc>
                <a:spcPct val="90000"/>
              </a:lnSpc>
              <a:spcBef>
                <a:spcPts val="533"/>
              </a:spcBef>
              <a:spcAft>
                <a:spcPts val="0"/>
              </a:spcAft>
              <a:buSzPts val="1400"/>
              <a:buChar char="•"/>
              <a:defRPr/>
            </a:lvl7pPr>
            <a:lvl8pPr marL="4876678" lvl="7" indent="-423323" algn="l">
              <a:lnSpc>
                <a:spcPct val="90000"/>
              </a:lnSpc>
              <a:spcBef>
                <a:spcPts val="533"/>
              </a:spcBef>
              <a:spcAft>
                <a:spcPts val="0"/>
              </a:spcAft>
              <a:buSzPts val="1400"/>
              <a:buChar char="•"/>
              <a:defRPr/>
            </a:lvl8pPr>
            <a:lvl9pPr marL="5486263" lvl="8" indent="-423323" algn="l">
              <a:lnSpc>
                <a:spcPct val="90000"/>
              </a:lnSpc>
              <a:spcBef>
                <a:spcPts val="533"/>
              </a:spcBef>
              <a:spcAft>
                <a:spcPts val="0"/>
              </a:spcAft>
              <a:buSzPts val="1400"/>
              <a:buChar char="•"/>
              <a:defRPr/>
            </a:lvl9pPr>
          </a:lstStyle>
          <a:p>
            <a:endParaRPr/>
          </a:p>
        </p:txBody>
      </p:sp>
      <p:sp>
        <p:nvSpPr>
          <p:cNvPr id="366" name="Google Shape;366;p56"/>
          <p:cNvSpPr/>
          <p:nvPr/>
        </p:nvSpPr>
        <p:spPr>
          <a:xfrm>
            <a:off x="524007" y="2573179"/>
            <a:ext cx="2926000" cy="36800"/>
          </a:xfrm>
          <a:prstGeom prst="rect">
            <a:avLst/>
          </a:prstGeom>
          <a:solidFill>
            <a:schemeClr val="lt1"/>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pic>
        <p:nvPicPr>
          <p:cNvPr id="367" name="Google Shape;367;p56"/>
          <p:cNvPicPr preferRelativeResize="0"/>
          <p:nvPr/>
        </p:nvPicPr>
        <p:blipFill rotWithShape="1">
          <a:blip r:embed="rId2">
            <a:alphaModFix/>
          </a:blip>
          <a:srcRect/>
          <a:stretch/>
        </p:blipFill>
        <p:spPr>
          <a:xfrm>
            <a:off x="157851" y="6401926"/>
            <a:ext cx="365759" cy="365759"/>
          </a:xfrm>
          <a:prstGeom prst="rect">
            <a:avLst/>
          </a:prstGeom>
          <a:noFill/>
          <a:ln>
            <a:noFill/>
          </a:ln>
        </p:spPr>
      </p:pic>
    </p:spTree>
    <p:extLst>
      <p:ext uri="{BB962C8B-B14F-4D97-AF65-F5344CB8AC3E}">
        <p14:creationId xmlns:p14="http://schemas.microsoft.com/office/powerpoint/2010/main" val="1166858064"/>
      </p:ext>
    </p:extLst>
  </p:cSld>
  <p:clrMapOvr>
    <a:masterClrMapping/>
  </p:clrMapOvr>
  <p:extLst>
    <p:ext uri="{DCECCB84-F9BA-43D5-87BE-67443E8EF086}">
      <p15:sldGuideLst xmlns:p15="http://schemas.microsoft.com/office/powerpoint/2012/main">
        <p15:guide id="1" orient="horz" pos="3186">
          <p15:clr>
            <a:srgbClr val="FBAE40"/>
          </p15:clr>
        </p15:guide>
        <p15:guide id="2" pos="2880">
          <p15:clr>
            <a:srgbClr val="FBAE40"/>
          </p15:clr>
        </p15:guide>
        <p15:guide id="3" orient="horz" pos="1695">
          <p15:clr>
            <a:srgbClr val="FBAE40"/>
          </p15:clr>
        </p15:guide>
      </p15:sldGuideLst>
    </p:ext>
  </p:extLst>
</p:sldLayout>
</file>

<file path=ppt/slideLayouts/slideLayout92.xml><?xml version="1.0" encoding="utf-8"?>
<p:sldLayout xmlns:a="http://schemas.openxmlformats.org/drawingml/2006/main" xmlns:r="http://schemas.openxmlformats.org/officeDocument/2006/relationships" xmlns:p="http://schemas.openxmlformats.org/presentationml/2006/main" matchingName="Water Title &amp; Body - NOAA Centered">
  <p:cSld name="Water Title &amp; Body - NOAA Centered">
    <p:spTree>
      <p:nvGrpSpPr>
        <p:cNvPr id="1" name="Shape 368"/>
        <p:cNvGrpSpPr/>
        <p:nvPr/>
      </p:nvGrpSpPr>
      <p:grpSpPr>
        <a:xfrm>
          <a:off x="0" y="0"/>
          <a:ext cx="0" cy="0"/>
          <a:chOff x="0" y="0"/>
          <a:chExt cx="0" cy="0"/>
        </a:xfrm>
      </p:grpSpPr>
      <p:pic>
        <p:nvPicPr>
          <p:cNvPr id="369" name="Google Shape;369;p57"/>
          <p:cNvPicPr preferRelativeResize="0"/>
          <p:nvPr/>
        </p:nvPicPr>
        <p:blipFill rotWithShape="1">
          <a:blip r:embed="rId2">
            <a:alphaModFix/>
          </a:blip>
          <a:srcRect l="17064" r="49184"/>
          <a:stretch/>
        </p:blipFill>
        <p:spPr>
          <a:xfrm>
            <a:off x="0" y="0"/>
            <a:ext cx="4114797" cy="6858000"/>
          </a:xfrm>
          <a:prstGeom prst="rect">
            <a:avLst/>
          </a:prstGeom>
          <a:noFill/>
          <a:ln>
            <a:noFill/>
          </a:ln>
        </p:spPr>
      </p:pic>
      <p:sp>
        <p:nvSpPr>
          <p:cNvPr id="370" name="Google Shape;370;p57"/>
          <p:cNvSpPr txBox="1">
            <a:spLocks noGrp="1"/>
          </p:cNvSpPr>
          <p:nvPr>
            <p:ph type="sldNum" idx="12"/>
          </p:nvPr>
        </p:nvSpPr>
        <p:spPr>
          <a:xfrm>
            <a:off x="11658600" y="6426000"/>
            <a:ext cx="418400" cy="317600"/>
          </a:xfrm>
          <a:prstGeom prst="rect">
            <a:avLst/>
          </a:prstGeom>
          <a:noFill/>
          <a:ln>
            <a:noFill/>
          </a:ln>
        </p:spPr>
        <p:txBody>
          <a:bodyPr spcFirstLastPara="1" wrap="square" lIns="68575" tIns="34275" rIns="68575" bIns="34275" anchor="t" anchorCtr="0">
            <a:noAutofit/>
          </a:bodyPr>
          <a:lstStyle>
            <a:lvl1pPr marL="0" marR="0" lvl="0"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1pPr>
            <a:lvl2pPr marL="0" marR="0" lvl="1"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2pPr>
            <a:lvl3pPr marL="0" marR="0" lvl="2"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3pPr>
            <a:lvl4pPr marL="0" marR="0" lvl="3"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4pPr>
            <a:lvl5pPr marL="0" marR="0" lvl="4"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5pPr>
            <a:lvl6pPr marL="0" marR="0" lvl="5"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6pPr>
            <a:lvl7pPr marL="0" marR="0" lvl="6"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7pPr>
            <a:lvl8pPr marL="0" marR="0" lvl="7"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8pPr>
            <a:lvl9pPr marL="0" marR="0" lvl="8"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9pPr>
          </a:lstStyle>
          <a:p>
            <a:fld id="{00000000-1234-1234-1234-123412341234}" type="slidenum">
              <a:rPr lang="en" smtClean="0"/>
              <a:pPr/>
              <a:t>‹#›</a:t>
            </a:fld>
            <a:endParaRPr lang="en"/>
          </a:p>
        </p:txBody>
      </p:sp>
      <p:sp>
        <p:nvSpPr>
          <p:cNvPr id="371" name="Google Shape;371;p57"/>
          <p:cNvSpPr txBox="1">
            <a:spLocks noGrp="1"/>
          </p:cNvSpPr>
          <p:nvPr>
            <p:ph type="body" idx="1"/>
          </p:nvPr>
        </p:nvSpPr>
        <p:spPr>
          <a:xfrm>
            <a:off x="4623900" y="1225216"/>
            <a:ext cx="7034800" cy="5081600"/>
          </a:xfrm>
          <a:prstGeom prst="rect">
            <a:avLst/>
          </a:prstGeom>
          <a:noFill/>
          <a:ln>
            <a:noFill/>
          </a:ln>
        </p:spPr>
        <p:txBody>
          <a:bodyPr spcFirstLastPara="1" wrap="square" lIns="0" tIns="0" rIns="0" bIns="0" anchor="t" anchorCtr="0">
            <a:noAutofit/>
          </a:bodyPr>
          <a:lstStyle>
            <a:lvl1pPr marL="609585" lvl="0" indent="-482588" algn="l">
              <a:lnSpc>
                <a:spcPct val="90000"/>
              </a:lnSpc>
              <a:spcBef>
                <a:spcPts val="1067"/>
              </a:spcBef>
              <a:spcAft>
                <a:spcPts val="0"/>
              </a:spcAft>
              <a:buClr>
                <a:schemeClr val="accent1"/>
              </a:buClr>
              <a:buSzPts val="2100"/>
              <a:buChar char="•"/>
              <a:defRPr/>
            </a:lvl1pPr>
            <a:lvl2pPr marL="1219170" lvl="1" indent="-457189" algn="l">
              <a:lnSpc>
                <a:spcPct val="90000"/>
              </a:lnSpc>
              <a:spcBef>
                <a:spcPts val="533"/>
              </a:spcBef>
              <a:spcAft>
                <a:spcPts val="0"/>
              </a:spcAft>
              <a:buClr>
                <a:srgbClr val="508DE0"/>
              </a:buClr>
              <a:buSzPts val="1800"/>
              <a:buChar char="•"/>
              <a:defRPr/>
            </a:lvl2pPr>
            <a:lvl3pPr marL="1828754" lvl="2" indent="-431789" algn="l">
              <a:lnSpc>
                <a:spcPct val="90000"/>
              </a:lnSpc>
              <a:spcBef>
                <a:spcPts val="533"/>
              </a:spcBef>
              <a:spcAft>
                <a:spcPts val="0"/>
              </a:spcAft>
              <a:buSzPts val="1500"/>
              <a:buChar char="•"/>
              <a:defRPr/>
            </a:lvl3pPr>
            <a:lvl4pPr marL="2438339" lvl="3" indent="-423323" algn="l">
              <a:lnSpc>
                <a:spcPct val="90000"/>
              </a:lnSpc>
              <a:spcBef>
                <a:spcPts val="533"/>
              </a:spcBef>
              <a:spcAft>
                <a:spcPts val="0"/>
              </a:spcAft>
              <a:buSzPts val="1400"/>
              <a:buChar char="•"/>
              <a:defRPr/>
            </a:lvl4pPr>
            <a:lvl5pPr marL="3047924" lvl="4" indent="-423323" algn="l">
              <a:lnSpc>
                <a:spcPct val="90000"/>
              </a:lnSpc>
              <a:spcBef>
                <a:spcPts val="533"/>
              </a:spcBef>
              <a:spcAft>
                <a:spcPts val="0"/>
              </a:spcAft>
              <a:buSzPts val="1400"/>
              <a:buChar char="•"/>
              <a:defRPr/>
            </a:lvl5pPr>
            <a:lvl6pPr marL="3657509" lvl="5" indent="-423323" algn="l">
              <a:lnSpc>
                <a:spcPct val="90000"/>
              </a:lnSpc>
              <a:spcBef>
                <a:spcPts val="533"/>
              </a:spcBef>
              <a:spcAft>
                <a:spcPts val="0"/>
              </a:spcAft>
              <a:buSzPts val="1400"/>
              <a:buChar char="•"/>
              <a:defRPr/>
            </a:lvl6pPr>
            <a:lvl7pPr marL="4267093" lvl="6" indent="-423323" algn="l">
              <a:lnSpc>
                <a:spcPct val="90000"/>
              </a:lnSpc>
              <a:spcBef>
                <a:spcPts val="533"/>
              </a:spcBef>
              <a:spcAft>
                <a:spcPts val="0"/>
              </a:spcAft>
              <a:buSzPts val="1400"/>
              <a:buChar char="•"/>
              <a:defRPr/>
            </a:lvl7pPr>
            <a:lvl8pPr marL="4876678" lvl="7" indent="-423323" algn="l">
              <a:lnSpc>
                <a:spcPct val="90000"/>
              </a:lnSpc>
              <a:spcBef>
                <a:spcPts val="533"/>
              </a:spcBef>
              <a:spcAft>
                <a:spcPts val="0"/>
              </a:spcAft>
              <a:buSzPts val="1400"/>
              <a:buChar char="•"/>
              <a:defRPr/>
            </a:lvl8pPr>
            <a:lvl9pPr marL="5486263" lvl="8" indent="-423323" algn="l">
              <a:lnSpc>
                <a:spcPct val="90000"/>
              </a:lnSpc>
              <a:spcBef>
                <a:spcPts val="533"/>
              </a:spcBef>
              <a:spcAft>
                <a:spcPts val="0"/>
              </a:spcAft>
              <a:buSzPts val="1400"/>
              <a:buChar char="•"/>
              <a:defRPr/>
            </a:lvl9pPr>
          </a:lstStyle>
          <a:p>
            <a:endParaRPr/>
          </a:p>
        </p:txBody>
      </p:sp>
      <p:sp>
        <p:nvSpPr>
          <p:cNvPr id="372" name="Google Shape;372;p57"/>
          <p:cNvSpPr txBox="1">
            <a:spLocks noGrp="1"/>
          </p:cNvSpPr>
          <p:nvPr>
            <p:ph type="title"/>
          </p:nvPr>
        </p:nvSpPr>
        <p:spPr>
          <a:xfrm>
            <a:off x="4623900" y="387575"/>
            <a:ext cx="7034800" cy="603600"/>
          </a:xfrm>
          <a:prstGeom prst="rect">
            <a:avLst/>
          </a:prstGeom>
          <a:noFill/>
          <a:ln>
            <a:noFill/>
          </a:ln>
        </p:spPr>
        <p:txBody>
          <a:bodyPr spcFirstLastPara="1" wrap="square" lIns="0" tIns="68575" rIns="68575" bIns="68575" anchor="ctr" anchorCtr="0">
            <a:noAutofit/>
          </a:bodyPr>
          <a:lstStyle>
            <a:lvl1pPr lvl="0" algn="l">
              <a:lnSpc>
                <a:spcPct val="90000"/>
              </a:lnSpc>
              <a:spcBef>
                <a:spcPts val="0"/>
              </a:spcBef>
              <a:spcAft>
                <a:spcPts val="0"/>
              </a:spcAft>
              <a:buClr>
                <a:schemeClr val="dk2"/>
              </a:buClr>
              <a:buSzPts val="2400"/>
              <a:buNone/>
              <a:defRPr>
                <a:solidFill>
                  <a:schemeClr val="dk2"/>
                </a:solidFill>
              </a:defRPr>
            </a:lvl1pPr>
            <a:lvl2pPr lvl="1" algn="l">
              <a:lnSpc>
                <a:spcPct val="100000"/>
              </a:lnSpc>
              <a:spcBef>
                <a:spcPts val="0"/>
              </a:spcBef>
              <a:spcAft>
                <a:spcPts val="0"/>
              </a:spcAft>
              <a:buClr>
                <a:schemeClr val="dk2"/>
              </a:buClr>
              <a:buSzPts val="1100"/>
              <a:buNone/>
              <a:defRPr>
                <a:solidFill>
                  <a:schemeClr val="dk2"/>
                </a:solidFill>
              </a:defRPr>
            </a:lvl2pPr>
            <a:lvl3pPr lvl="2" algn="l">
              <a:lnSpc>
                <a:spcPct val="100000"/>
              </a:lnSpc>
              <a:spcBef>
                <a:spcPts val="0"/>
              </a:spcBef>
              <a:spcAft>
                <a:spcPts val="0"/>
              </a:spcAft>
              <a:buClr>
                <a:schemeClr val="dk2"/>
              </a:buClr>
              <a:buSzPts val="1100"/>
              <a:buNone/>
              <a:defRPr>
                <a:solidFill>
                  <a:schemeClr val="dk2"/>
                </a:solidFill>
              </a:defRPr>
            </a:lvl3pPr>
            <a:lvl4pPr lvl="3" algn="l">
              <a:lnSpc>
                <a:spcPct val="100000"/>
              </a:lnSpc>
              <a:spcBef>
                <a:spcPts val="0"/>
              </a:spcBef>
              <a:spcAft>
                <a:spcPts val="0"/>
              </a:spcAft>
              <a:buClr>
                <a:schemeClr val="dk2"/>
              </a:buClr>
              <a:buSzPts val="1100"/>
              <a:buNone/>
              <a:defRPr>
                <a:solidFill>
                  <a:schemeClr val="dk2"/>
                </a:solidFill>
              </a:defRPr>
            </a:lvl4pPr>
            <a:lvl5pPr lvl="4" algn="l">
              <a:lnSpc>
                <a:spcPct val="100000"/>
              </a:lnSpc>
              <a:spcBef>
                <a:spcPts val="0"/>
              </a:spcBef>
              <a:spcAft>
                <a:spcPts val="0"/>
              </a:spcAft>
              <a:buClr>
                <a:schemeClr val="dk2"/>
              </a:buClr>
              <a:buSzPts val="1100"/>
              <a:buNone/>
              <a:defRPr>
                <a:solidFill>
                  <a:schemeClr val="dk2"/>
                </a:solidFill>
              </a:defRPr>
            </a:lvl5pPr>
            <a:lvl6pPr lvl="5" algn="l">
              <a:lnSpc>
                <a:spcPct val="100000"/>
              </a:lnSpc>
              <a:spcBef>
                <a:spcPts val="0"/>
              </a:spcBef>
              <a:spcAft>
                <a:spcPts val="0"/>
              </a:spcAft>
              <a:buClr>
                <a:schemeClr val="dk2"/>
              </a:buClr>
              <a:buSzPts val="1100"/>
              <a:buNone/>
              <a:defRPr>
                <a:solidFill>
                  <a:schemeClr val="dk2"/>
                </a:solidFill>
              </a:defRPr>
            </a:lvl6pPr>
            <a:lvl7pPr lvl="6" algn="l">
              <a:lnSpc>
                <a:spcPct val="100000"/>
              </a:lnSpc>
              <a:spcBef>
                <a:spcPts val="0"/>
              </a:spcBef>
              <a:spcAft>
                <a:spcPts val="0"/>
              </a:spcAft>
              <a:buClr>
                <a:schemeClr val="dk2"/>
              </a:buClr>
              <a:buSzPts val="1100"/>
              <a:buNone/>
              <a:defRPr>
                <a:solidFill>
                  <a:schemeClr val="dk2"/>
                </a:solidFill>
              </a:defRPr>
            </a:lvl7pPr>
            <a:lvl8pPr lvl="7" algn="l">
              <a:lnSpc>
                <a:spcPct val="100000"/>
              </a:lnSpc>
              <a:spcBef>
                <a:spcPts val="0"/>
              </a:spcBef>
              <a:spcAft>
                <a:spcPts val="0"/>
              </a:spcAft>
              <a:buClr>
                <a:schemeClr val="dk2"/>
              </a:buClr>
              <a:buSzPts val="1100"/>
              <a:buNone/>
              <a:defRPr>
                <a:solidFill>
                  <a:schemeClr val="dk2"/>
                </a:solidFill>
              </a:defRPr>
            </a:lvl8pPr>
            <a:lvl9pPr lvl="8" algn="l">
              <a:lnSpc>
                <a:spcPct val="100000"/>
              </a:lnSpc>
              <a:spcBef>
                <a:spcPts val="0"/>
              </a:spcBef>
              <a:spcAft>
                <a:spcPts val="0"/>
              </a:spcAft>
              <a:buClr>
                <a:schemeClr val="dk2"/>
              </a:buClr>
              <a:buSzPts val="1100"/>
              <a:buNone/>
              <a:defRPr>
                <a:solidFill>
                  <a:schemeClr val="dk2"/>
                </a:solidFill>
              </a:defRPr>
            </a:lvl9pPr>
          </a:lstStyle>
          <a:p>
            <a:endParaRPr/>
          </a:p>
        </p:txBody>
      </p:sp>
      <p:sp>
        <p:nvSpPr>
          <p:cNvPr id="373" name="Google Shape;373;p57"/>
          <p:cNvSpPr/>
          <p:nvPr/>
        </p:nvSpPr>
        <p:spPr>
          <a:xfrm>
            <a:off x="1004433" y="5385700"/>
            <a:ext cx="2106000" cy="36800"/>
          </a:xfrm>
          <a:prstGeom prst="rect">
            <a:avLst/>
          </a:prstGeom>
          <a:solidFill>
            <a:schemeClr val="lt1"/>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374" name="Google Shape;374;p57"/>
          <p:cNvSpPr txBox="1">
            <a:spLocks noGrp="1"/>
          </p:cNvSpPr>
          <p:nvPr>
            <p:ph type="subTitle" idx="2"/>
          </p:nvPr>
        </p:nvSpPr>
        <p:spPr>
          <a:xfrm>
            <a:off x="950367" y="4703867"/>
            <a:ext cx="2160000" cy="449600"/>
          </a:xfrm>
          <a:prstGeom prst="rect">
            <a:avLst/>
          </a:prstGeom>
          <a:noFill/>
          <a:ln>
            <a:noFill/>
          </a:ln>
        </p:spPr>
        <p:txBody>
          <a:bodyPr spcFirstLastPara="1" wrap="square" lIns="0" tIns="0" rIns="0" bIns="0" anchor="t" anchorCtr="0">
            <a:noAutofit/>
          </a:bodyPr>
          <a:lstStyle>
            <a:lvl1pPr lvl="0" algn="ctr">
              <a:lnSpc>
                <a:spcPct val="90000"/>
              </a:lnSpc>
              <a:spcBef>
                <a:spcPts val="1067"/>
              </a:spcBef>
              <a:spcAft>
                <a:spcPts val="0"/>
              </a:spcAft>
              <a:buClr>
                <a:schemeClr val="lt1"/>
              </a:buClr>
              <a:buSzPts val="1400"/>
              <a:buNone/>
              <a:defRPr sz="1867" b="1">
                <a:solidFill>
                  <a:schemeClr val="lt1"/>
                </a:solidFill>
              </a:defRPr>
            </a:lvl1pPr>
            <a:lvl2pPr lvl="1" algn="ctr">
              <a:lnSpc>
                <a:spcPct val="90000"/>
              </a:lnSpc>
              <a:spcBef>
                <a:spcPts val="533"/>
              </a:spcBef>
              <a:spcAft>
                <a:spcPts val="0"/>
              </a:spcAft>
              <a:buSzPts val="1500"/>
              <a:buNone/>
              <a:defRPr b="1"/>
            </a:lvl2pPr>
            <a:lvl3pPr lvl="2" algn="ctr">
              <a:lnSpc>
                <a:spcPct val="90000"/>
              </a:lnSpc>
              <a:spcBef>
                <a:spcPts val="533"/>
              </a:spcBef>
              <a:spcAft>
                <a:spcPts val="0"/>
              </a:spcAft>
              <a:buSzPts val="1400"/>
              <a:buNone/>
              <a:defRPr b="1"/>
            </a:lvl3pPr>
            <a:lvl4pPr lvl="3" algn="ctr">
              <a:lnSpc>
                <a:spcPct val="90000"/>
              </a:lnSpc>
              <a:spcBef>
                <a:spcPts val="533"/>
              </a:spcBef>
              <a:spcAft>
                <a:spcPts val="0"/>
              </a:spcAft>
              <a:buSzPts val="1200"/>
              <a:buNone/>
              <a:defRPr b="1"/>
            </a:lvl4pPr>
            <a:lvl5pPr lvl="4" algn="ctr">
              <a:lnSpc>
                <a:spcPct val="90000"/>
              </a:lnSpc>
              <a:spcBef>
                <a:spcPts val="533"/>
              </a:spcBef>
              <a:spcAft>
                <a:spcPts val="0"/>
              </a:spcAft>
              <a:buSzPts val="1200"/>
              <a:buNone/>
              <a:defRPr b="1"/>
            </a:lvl5pPr>
            <a:lvl6pPr lvl="5" algn="ctr">
              <a:lnSpc>
                <a:spcPct val="90000"/>
              </a:lnSpc>
              <a:spcBef>
                <a:spcPts val="533"/>
              </a:spcBef>
              <a:spcAft>
                <a:spcPts val="0"/>
              </a:spcAft>
              <a:buSzPts val="1200"/>
              <a:buNone/>
              <a:defRPr b="1"/>
            </a:lvl6pPr>
            <a:lvl7pPr lvl="6" algn="ctr">
              <a:lnSpc>
                <a:spcPct val="90000"/>
              </a:lnSpc>
              <a:spcBef>
                <a:spcPts val="533"/>
              </a:spcBef>
              <a:spcAft>
                <a:spcPts val="0"/>
              </a:spcAft>
              <a:buSzPts val="1200"/>
              <a:buNone/>
              <a:defRPr b="1"/>
            </a:lvl7pPr>
            <a:lvl8pPr lvl="7" algn="ctr">
              <a:lnSpc>
                <a:spcPct val="90000"/>
              </a:lnSpc>
              <a:spcBef>
                <a:spcPts val="533"/>
              </a:spcBef>
              <a:spcAft>
                <a:spcPts val="0"/>
              </a:spcAft>
              <a:buSzPts val="1200"/>
              <a:buNone/>
              <a:defRPr b="1"/>
            </a:lvl8pPr>
            <a:lvl9pPr lvl="8" algn="ctr">
              <a:lnSpc>
                <a:spcPct val="90000"/>
              </a:lnSpc>
              <a:spcBef>
                <a:spcPts val="533"/>
              </a:spcBef>
              <a:spcAft>
                <a:spcPts val="0"/>
              </a:spcAft>
              <a:buSzPts val="1200"/>
              <a:buNone/>
              <a:defRPr b="1"/>
            </a:lvl9pPr>
          </a:lstStyle>
          <a:p>
            <a:endParaRPr/>
          </a:p>
        </p:txBody>
      </p:sp>
      <p:pic>
        <p:nvPicPr>
          <p:cNvPr id="375" name="Google Shape;375;p57"/>
          <p:cNvPicPr preferRelativeResize="0"/>
          <p:nvPr/>
        </p:nvPicPr>
        <p:blipFill rotWithShape="1">
          <a:blip r:embed="rId3">
            <a:alphaModFix/>
          </a:blip>
          <a:srcRect/>
          <a:stretch/>
        </p:blipFill>
        <p:spPr>
          <a:xfrm>
            <a:off x="1567015" y="5654717"/>
            <a:ext cx="980779" cy="980779"/>
          </a:xfrm>
          <a:prstGeom prst="rect">
            <a:avLst/>
          </a:prstGeom>
          <a:noFill/>
          <a:ln>
            <a:noFill/>
          </a:ln>
        </p:spPr>
      </p:pic>
    </p:spTree>
    <p:extLst>
      <p:ext uri="{BB962C8B-B14F-4D97-AF65-F5344CB8AC3E}">
        <p14:creationId xmlns:p14="http://schemas.microsoft.com/office/powerpoint/2010/main" val="2976936438"/>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matchingName="Snow Title &amp; Body">
  <p:cSld name="Snow Title &amp; Body">
    <p:spTree>
      <p:nvGrpSpPr>
        <p:cNvPr id="1" name="Shape 376"/>
        <p:cNvGrpSpPr/>
        <p:nvPr/>
      </p:nvGrpSpPr>
      <p:grpSpPr>
        <a:xfrm>
          <a:off x="0" y="0"/>
          <a:ext cx="0" cy="0"/>
          <a:chOff x="0" y="0"/>
          <a:chExt cx="0" cy="0"/>
        </a:xfrm>
      </p:grpSpPr>
      <p:sp>
        <p:nvSpPr>
          <p:cNvPr id="377" name="Google Shape;377;p58"/>
          <p:cNvSpPr txBox="1">
            <a:spLocks noGrp="1"/>
          </p:cNvSpPr>
          <p:nvPr>
            <p:ph type="sldNum" idx="12"/>
          </p:nvPr>
        </p:nvSpPr>
        <p:spPr>
          <a:xfrm>
            <a:off x="11658600" y="6426000"/>
            <a:ext cx="418400" cy="317600"/>
          </a:xfrm>
          <a:prstGeom prst="rect">
            <a:avLst/>
          </a:prstGeom>
          <a:noFill/>
          <a:ln>
            <a:noFill/>
          </a:ln>
        </p:spPr>
        <p:txBody>
          <a:bodyPr spcFirstLastPara="1" wrap="square" lIns="68575" tIns="34275" rIns="68575" bIns="34275" anchor="t" anchorCtr="0">
            <a:noAutofit/>
          </a:bodyPr>
          <a:lstStyle>
            <a:lvl1pPr marL="0" marR="0" lvl="0"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1pPr>
            <a:lvl2pPr marL="0" marR="0" lvl="1"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2pPr>
            <a:lvl3pPr marL="0" marR="0" lvl="2"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3pPr>
            <a:lvl4pPr marL="0" marR="0" lvl="3"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4pPr>
            <a:lvl5pPr marL="0" marR="0" lvl="4"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5pPr>
            <a:lvl6pPr marL="0" marR="0" lvl="5"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6pPr>
            <a:lvl7pPr marL="0" marR="0" lvl="6"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7pPr>
            <a:lvl8pPr marL="0" marR="0" lvl="7"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8pPr>
            <a:lvl9pPr marL="0" marR="0" lvl="8"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9pPr>
          </a:lstStyle>
          <a:p>
            <a:fld id="{00000000-1234-1234-1234-123412341234}" type="slidenum">
              <a:rPr lang="en" smtClean="0"/>
              <a:pPr/>
              <a:t>‹#›</a:t>
            </a:fld>
            <a:endParaRPr lang="en"/>
          </a:p>
        </p:txBody>
      </p:sp>
      <p:sp>
        <p:nvSpPr>
          <p:cNvPr id="378" name="Google Shape;378;p58"/>
          <p:cNvSpPr txBox="1">
            <a:spLocks noGrp="1"/>
          </p:cNvSpPr>
          <p:nvPr>
            <p:ph type="body" idx="1"/>
          </p:nvPr>
        </p:nvSpPr>
        <p:spPr>
          <a:xfrm>
            <a:off x="4623900" y="1225216"/>
            <a:ext cx="7034800" cy="5081600"/>
          </a:xfrm>
          <a:prstGeom prst="rect">
            <a:avLst/>
          </a:prstGeom>
          <a:noFill/>
          <a:ln>
            <a:noFill/>
          </a:ln>
        </p:spPr>
        <p:txBody>
          <a:bodyPr spcFirstLastPara="1" wrap="square" lIns="0" tIns="0" rIns="0" bIns="0" anchor="t" anchorCtr="0">
            <a:noAutofit/>
          </a:bodyPr>
          <a:lstStyle>
            <a:lvl1pPr marL="609585" lvl="0" indent="-482588" algn="l">
              <a:lnSpc>
                <a:spcPct val="90000"/>
              </a:lnSpc>
              <a:spcBef>
                <a:spcPts val="1067"/>
              </a:spcBef>
              <a:spcAft>
                <a:spcPts val="0"/>
              </a:spcAft>
              <a:buClr>
                <a:schemeClr val="accent1"/>
              </a:buClr>
              <a:buSzPts val="2100"/>
              <a:buChar char="•"/>
              <a:defRPr/>
            </a:lvl1pPr>
            <a:lvl2pPr marL="1219170" lvl="1" indent="-457189" algn="l">
              <a:lnSpc>
                <a:spcPct val="90000"/>
              </a:lnSpc>
              <a:spcBef>
                <a:spcPts val="533"/>
              </a:spcBef>
              <a:spcAft>
                <a:spcPts val="0"/>
              </a:spcAft>
              <a:buClr>
                <a:srgbClr val="508DE0"/>
              </a:buClr>
              <a:buSzPts val="1800"/>
              <a:buChar char="•"/>
              <a:defRPr/>
            </a:lvl2pPr>
            <a:lvl3pPr marL="1828754" lvl="2" indent="-431789" algn="l">
              <a:lnSpc>
                <a:spcPct val="90000"/>
              </a:lnSpc>
              <a:spcBef>
                <a:spcPts val="533"/>
              </a:spcBef>
              <a:spcAft>
                <a:spcPts val="0"/>
              </a:spcAft>
              <a:buSzPts val="1500"/>
              <a:buChar char="•"/>
              <a:defRPr/>
            </a:lvl3pPr>
            <a:lvl4pPr marL="2438339" lvl="3" indent="-423323" algn="l">
              <a:lnSpc>
                <a:spcPct val="90000"/>
              </a:lnSpc>
              <a:spcBef>
                <a:spcPts val="533"/>
              </a:spcBef>
              <a:spcAft>
                <a:spcPts val="0"/>
              </a:spcAft>
              <a:buSzPts val="1400"/>
              <a:buChar char="•"/>
              <a:defRPr/>
            </a:lvl4pPr>
            <a:lvl5pPr marL="3047924" lvl="4" indent="-423323" algn="l">
              <a:lnSpc>
                <a:spcPct val="90000"/>
              </a:lnSpc>
              <a:spcBef>
                <a:spcPts val="533"/>
              </a:spcBef>
              <a:spcAft>
                <a:spcPts val="0"/>
              </a:spcAft>
              <a:buSzPts val="1400"/>
              <a:buChar char="•"/>
              <a:defRPr/>
            </a:lvl5pPr>
            <a:lvl6pPr marL="3657509" lvl="5" indent="-423323" algn="l">
              <a:lnSpc>
                <a:spcPct val="90000"/>
              </a:lnSpc>
              <a:spcBef>
                <a:spcPts val="533"/>
              </a:spcBef>
              <a:spcAft>
                <a:spcPts val="0"/>
              </a:spcAft>
              <a:buSzPts val="1400"/>
              <a:buChar char="•"/>
              <a:defRPr/>
            </a:lvl6pPr>
            <a:lvl7pPr marL="4267093" lvl="6" indent="-423323" algn="l">
              <a:lnSpc>
                <a:spcPct val="90000"/>
              </a:lnSpc>
              <a:spcBef>
                <a:spcPts val="533"/>
              </a:spcBef>
              <a:spcAft>
                <a:spcPts val="0"/>
              </a:spcAft>
              <a:buSzPts val="1400"/>
              <a:buChar char="•"/>
              <a:defRPr/>
            </a:lvl7pPr>
            <a:lvl8pPr marL="4876678" lvl="7" indent="-423323" algn="l">
              <a:lnSpc>
                <a:spcPct val="90000"/>
              </a:lnSpc>
              <a:spcBef>
                <a:spcPts val="533"/>
              </a:spcBef>
              <a:spcAft>
                <a:spcPts val="0"/>
              </a:spcAft>
              <a:buSzPts val="1400"/>
              <a:buChar char="•"/>
              <a:defRPr/>
            </a:lvl8pPr>
            <a:lvl9pPr marL="5486263" lvl="8" indent="-423323" algn="l">
              <a:lnSpc>
                <a:spcPct val="90000"/>
              </a:lnSpc>
              <a:spcBef>
                <a:spcPts val="533"/>
              </a:spcBef>
              <a:spcAft>
                <a:spcPts val="0"/>
              </a:spcAft>
              <a:buSzPts val="1400"/>
              <a:buChar char="•"/>
              <a:defRPr/>
            </a:lvl9pPr>
          </a:lstStyle>
          <a:p>
            <a:endParaRPr/>
          </a:p>
        </p:txBody>
      </p:sp>
      <p:sp>
        <p:nvSpPr>
          <p:cNvPr id="379" name="Google Shape;379;p58"/>
          <p:cNvSpPr txBox="1">
            <a:spLocks noGrp="1"/>
          </p:cNvSpPr>
          <p:nvPr>
            <p:ph type="title"/>
          </p:nvPr>
        </p:nvSpPr>
        <p:spPr>
          <a:xfrm>
            <a:off x="4623900" y="387575"/>
            <a:ext cx="7034800" cy="603600"/>
          </a:xfrm>
          <a:prstGeom prst="rect">
            <a:avLst/>
          </a:prstGeom>
          <a:noFill/>
          <a:ln>
            <a:noFill/>
          </a:ln>
        </p:spPr>
        <p:txBody>
          <a:bodyPr spcFirstLastPara="1" wrap="square" lIns="0" tIns="68575" rIns="68575" bIns="68575" anchor="ctr" anchorCtr="0">
            <a:noAutofit/>
          </a:bodyPr>
          <a:lstStyle>
            <a:lvl1pPr lvl="0" algn="l">
              <a:lnSpc>
                <a:spcPct val="90000"/>
              </a:lnSpc>
              <a:spcBef>
                <a:spcPts val="0"/>
              </a:spcBef>
              <a:spcAft>
                <a:spcPts val="0"/>
              </a:spcAft>
              <a:buClr>
                <a:schemeClr val="dk2"/>
              </a:buClr>
              <a:buSzPts val="2400"/>
              <a:buNone/>
              <a:defRPr>
                <a:solidFill>
                  <a:schemeClr val="dk2"/>
                </a:solidFill>
              </a:defRPr>
            </a:lvl1pPr>
            <a:lvl2pPr lvl="1" algn="l">
              <a:lnSpc>
                <a:spcPct val="100000"/>
              </a:lnSpc>
              <a:spcBef>
                <a:spcPts val="0"/>
              </a:spcBef>
              <a:spcAft>
                <a:spcPts val="0"/>
              </a:spcAft>
              <a:buClr>
                <a:schemeClr val="dk2"/>
              </a:buClr>
              <a:buSzPts val="1100"/>
              <a:buNone/>
              <a:defRPr>
                <a:solidFill>
                  <a:schemeClr val="dk2"/>
                </a:solidFill>
              </a:defRPr>
            </a:lvl2pPr>
            <a:lvl3pPr lvl="2" algn="l">
              <a:lnSpc>
                <a:spcPct val="100000"/>
              </a:lnSpc>
              <a:spcBef>
                <a:spcPts val="0"/>
              </a:spcBef>
              <a:spcAft>
                <a:spcPts val="0"/>
              </a:spcAft>
              <a:buClr>
                <a:schemeClr val="dk2"/>
              </a:buClr>
              <a:buSzPts val="1100"/>
              <a:buNone/>
              <a:defRPr>
                <a:solidFill>
                  <a:schemeClr val="dk2"/>
                </a:solidFill>
              </a:defRPr>
            </a:lvl3pPr>
            <a:lvl4pPr lvl="3" algn="l">
              <a:lnSpc>
                <a:spcPct val="100000"/>
              </a:lnSpc>
              <a:spcBef>
                <a:spcPts val="0"/>
              </a:spcBef>
              <a:spcAft>
                <a:spcPts val="0"/>
              </a:spcAft>
              <a:buClr>
                <a:schemeClr val="dk2"/>
              </a:buClr>
              <a:buSzPts val="1100"/>
              <a:buNone/>
              <a:defRPr>
                <a:solidFill>
                  <a:schemeClr val="dk2"/>
                </a:solidFill>
              </a:defRPr>
            </a:lvl4pPr>
            <a:lvl5pPr lvl="4" algn="l">
              <a:lnSpc>
                <a:spcPct val="100000"/>
              </a:lnSpc>
              <a:spcBef>
                <a:spcPts val="0"/>
              </a:spcBef>
              <a:spcAft>
                <a:spcPts val="0"/>
              </a:spcAft>
              <a:buClr>
                <a:schemeClr val="dk2"/>
              </a:buClr>
              <a:buSzPts val="1100"/>
              <a:buNone/>
              <a:defRPr>
                <a:solidFill>
                  <a:schemeClr val="dk2"/>
                </a:solidFill>
              </a:defRPr>
            </a:lvl5pPr>
            <a:lvl6pPr lvl="5" algn="l">
              <a:lnSpc>
                <a:spcPct val="100000"/>
              </a:lnSpc>
              <a:spcBef>
                <a:spcPts val="0"/>
              </a:spcBef>
              <a:spcAft>
                <a:spcPts val="0"/>
              </a:spcAft>
              <a:buClr>
                <a:schemeClr val="dk2"/>
              </a:buClr>
              <a:buSzPts val="1100"/>
              <a:buNone/>
              <a:defRPr>
                <a:solidFill>
                  <a:schemeClr val="dk2"/>
                </a:solidFill>
              </a:defRPr>
            </a:lvl6pPr>
            <a:lvl7pPr lvl="6" algn="l">
              <a:lnSpc>
                <a:spcPct val="100000"/>
              </a:lnSpc>
              <a:spcBef>
                <a:spcPts val="0"/>
              </a:spcBef>
              <a:spcAft>
                <a:spcPts val="0"/>
              </a:spcAft>
              <a:buClr>
                <a:schemeClr val="dk2"/>
              </a:buClr>
              <a:buSzPts val="1100"/>
              <a:buNone/>
              <a:defRPr>
                <a:solidFill>
                  <a:schemeClr val="dk2"/>
                </a:solidFill>
              </a:defRPr>
            </a:lvl7pPr>
            <a:lvl8pPr lvl="7" algn="l">
              <a:lnSpc>
                <a:spcPct val="100000"/>
              </a:lnSpc>
              <a:spcBef>
                <a:spcPts val="0"/>
              </a:spcBef>
              <a:spcAft>
                <a:spcPts val="0"/>
              </a:spcAft>
              <a:buClr>
                <a:schemeClr val="dk2"/>
              </a:buClr>
              <a:buSzPts val="1100"/>
              <a:buNone/>
              <a:defRPr>
                <a:solidFill>
                  <a:schemeClr val="dk2"/>
                </a:solidFill>
              </a:defRPr>
            </a:lvl8pPr>
            <a:lvl9pPr lvl="8" algn="l">
              <a:lnSpc>
                <a:spcPct val="100000"/>
              </a:lnSpc>
              <a:spcBef>
                <a:spcPts val="0"/>
              </a:spcBef>
              <a:spcAft>
                <a:spcPts val="0"/>
              </a:spcAft>
              <a:buClr>
                <a:schemeClr val="dk2"/>
              </a:buClr>
              <a:buSzPts val="1100"/>
              <a:buNone/>
              <a:defRPr>
                <a:solidFill>
                  <a:schemeClr val="dk2"/>
                </a:solidFill>
              </a:defRPr>
            </a:lvl9pPr>
          </a:lstStyle>
          <a:p>
            <a:endParaRPr/>
          </a:p>
        </p:txBody>
      </p:sp>
      <p:pic>
        <p:nvPicPr>
          <p:cNvPr id="380" name="Google Shape;380;p58"/>
          <p:cNvPicPr preferRelativeResize="0"/>
          <p:nvPr/>
        </p:nvPicPr>
        <p:blipFill rotWithShape="1">
          <a:blip r:embed="rId2">
            <a:alphaModFix/>
          </a:blip>
          <a:srcRect l="35187" r="18144"/>
          <a:stretch/>
        </p:blipFill>
        <p:spPr>
          <a:xfrm>
            <a:off x="0" y="1"/>
            <a:ext cx="4114800" cy="6858004"/>
          </a:xfrm>
          <a:prstGeom prst="rect">
            <a:avLst/>
          </a:prstGeom>
          <a:noFill/>
          <a:ln>
            <a:noFill/>
          </a:ln>
        </p:spPr>
      </p:pic>
      <p:sp>
        <p:nvSpPr>
          <p:cNvPr id="381" name="Google Shape;381;p58"/>
          <p:cNvSpPr txBox="1"/>
          <p:nvPr/>
        </p:nvSpPr>
        <p:spPr>
          <a:xfrm>
            <a:off x="200" y="5876700"/>
            <a:ext cx="4114800" cy="981200"/>
          </a:xfrm>
          <a:prstGeom prst="rect">
            <a:avLst/>
          </a:prstGeom>
          <a:solidFill>
            <a:srgbClr val="FFFFFF">
              <a:alpha val="57250"/>
            </a:srgbClr>
          </a:solidFill>
          <a:ln>
            <a:noFill/>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800"/>
              <a:buFont typeface="Arial"/>
              <a:buNone/>
            </a:pPr>
            <a:endParaRPr sz="1067" b="1" i="0" u="none" strike="noStrike" cap="none">
              <a:solidFill>
                <a:srgbClr val="000000"/>
              </a:solidFill>
              <a:latin typeface="Libre Franklin"/>
              <a:ea typeface="Libre Franklin"/>
              <a:cs typeface="Libre Franklin"/>
              <a:sym typeface="Libre Franklin"/>
            </a:endParaRPr>
          </a:p>
          <a:p>
            <a:pPr marL="0" marR="0" lvl="0" indent="0" algn="ctr" rtl="0">
              <a:lnSpc>
                <a:spcPct val="100000"/>
              </a:lnSpc>
              <a:spcBef>
                <a:spcPts val="0"/>
              </a:spcBef>
              <a:spcAft>
                <a:spcPts val="0"/>
              </a:spcAft>
              <a:buClr>
                <a:srgbClr val="000000"/>
              </a:buClr>
              <a:buSzPts val="800"/>
              <a:buFont typeface="Arial"/>
              <a:buNone/>
            </a:pPr>
            <a:endParaRPr sz="1067" b="1" i="0" u="none" strike="noStrike" cap="none">
              <a:solidFill>
                <a:srgbClr val="000000"/>
              </a:solidFill>
              <a:latin typeface="Libre Franklin"/>
              <a:ea typeface="Libre Franklin"/>
              <a:cs typeface="Libre Franklin"/>
              <a:sym typeface="Libre Franklin"/>
            </a:endParaRPr>
          </a:p>
          <a:p>
            <a:pPr marL="0" marR="0" lvl="0" indent="0" algn="ctr" rtl="0">
              <a:lnSpc>
                <a:spcPct val="100000"/>
              </a:lnSpc>
              <a:spcBef>
                <a:spcPts val="0"/>
              </a:spcBef>
              <a:spcAft>
                <a:spcPts val="0"/>
              </a:spcAft>
              <a:buClr>
                <a:srgbClr val="000000"/>
              </a:buClr>
              <a:buSzPts val="800"/>
              <a:buFont typeface="Arial"/>
              <a:buNone/>
            </a:pPr>
            <a:endParaRPr sz="1067" b="1" i="0" u="none" strike="noStrike" cap="none">
              <a:solidFill>
                <a:srgbClr val="000000"/>
              </a:solidFill>
              <a:latin typeface="Libre Franklin"/>
              <a:ea typeface="Libre Franklin"/>
              <a:cs typeface="Libre Franklin"/>
              <a:sym typeface="Libre Franklin"/>
            </a:endParaRPr>
          </a:p>
          <a:p>
            <a:pPr marL="0" marR="0" lvl="0" indent="0" algn="ctr" rtl="0">
              <a:lnSpc>
                <a:spcPct val="100000"/>
              </a:lnSpc>
              <a:spcBef>
                <a:spcPts val="0"/>
              </a:spcBef>
              <a:spcAft>
                <a:spcPts val="0"/>
              </a:spcAft>
              <a:buClr>
                <a:srgbClr val="000000"/>
              </a:buClr>
              <a:buSzPts val="800"/>
              <a:buFont typeface="Arial"/>
              <a:buNone/>
            </a:pPr>
            <a:r>
              <a:rPr lang="en" sz="1067" b="1" i="0" u="none" strike="noStrike" cap="none">
                <a:solidFill>
                  <a:srgbClr val="000000"/>
                </a:solidFill>
                <a:latin typeface="Libre Franklin"/>
                <a:ea typeface="Libre Franklin"/>
                <a:cs typeface="Libre Franklin"/>
                <a:sym typeface="Libre Franklin"/>
              </a:rPr>
              <a:t>Colorado SPLASH Soil Moisture Survey, October 2021</a:t>
            </a:r>
            <a:endParaRPr sz="1067" b="1" i="0" u="none" strike="noStrike" cap="none">
              <a:solidFill>
                <a:srgbClr val="000000"/>
              </a:solidFill>
              <a:latin typeface="Libre Franklin"/>
              <a:ea typeface="Libre Franklin"/>
              <a:cs typeface="Libre Franklin"/>
              <a:sym typeface="Libre Franklin"/>
            </a:endParaRPr>
          </a:p>
        </p:txBody>
      </p:sp>
      <p:pic>
        <p:nvPicPr>
          <p:cNvPr id="382" name="Google Shape;382;p58"/>
          <p:cNvPicPr preferRelativeResize="0"/>
          <p:nvPr/>
        </p:nvPicPr>
        <p:blipFill rotWithShape="1">
          <a:blip r:embed="rId3">
            <a:alphaModFix/>
          </a:blip>
          <a:srcRect/>
          <a:stretch/>
        </p:blipFill>
        <p:spPr>
          <a:xfrm>
            <a:off x="915534" y="5715833"/>
            <a:ext cx="2284101" cy="1142067"/>
          </a:xfrm>
          <a:prstGeom prst="rect">
            <a:avLst/>
          </a:prstGeom>
          <a:noFill/>
          <a:ln>
            <a:noFill/>
          </a:ln>
        </p:spPr>
      </p:pic>
    </p:spTree>
    <p:extLst>
      <p:ext uri="{BB962C8B-B14F-4D97-AF65-F5344CB8AC3E}">
        <p14:creationId xmlns:p14="http://schemas.microsoft.com/office/powerpoint/2010/main" val="113188469"/>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matchingName="Title &amp; Body - Left Image w/ Caption 1">
  <p:cSld name="Title &amp; Body - Left Image w/ Caption 1">
    <p:spTree>
      <p:nvGrpSpPr>
        <p:cNvPr id="1" name="Shape 383"/>
        <p:cNvGrpSpPr/>
        <p:nvPr/>
      </p:nvGrpSpPr>
      <p:grpSpPr>
        <a:xfrm>
          <a:off x="0" y="0"/>
          <a:ext cx="0" cy="0"/>
          <a:chOff x="0" y="0"/>
          <a:chExt cx="0" cy="0"/>
        </a:xfrm>
      </p:grpSpPr>
      <p:sp>
        <p:nvSpPr>
          <p:cNvPr id="384" name="Google Shape;384;p59"/>
          <p:cNvSpPr>
            <a:spLocks noGrp="1"/>
          </p:cNvSpPr>
          <p:nvPr>
            <p:ph type="pic" idx="2"/>
          </p:nvPr>
        </p:nvSpPr>
        <p:spPr>
          <a:xfrm>
            <a:off x="0" y="0"/>
            <a:ext cx="4114800" cy="6858000"/>
          </a:xfrm>
          <a:prstGeom prst="rect">
            <a:avLst/>
          </a:prstGeom>
          <a:noFill/>
          <a:ln>
            <a:noFill/>
          </a:ln>
        </p:spPr>
      </p:sp>
      <p:sp>
        <p:nvSpPr>
          <p:cNvPr id="385" name="Google Shape;385;p59"/>
          <p:cNvSpPr txBox="1">
            <a:spLocks noGrp="1"/>
          </p:cNvSpPr>
          <p:nvPr>
            <p:ph type="sldNum" idx="12"/>
          </p:nvPr>
        </p:nvSpPr>
        <p:spPr>
          <a:xfrm>
            <a:off x="11658600" y="6426000"/>
            <a:ext cx="418400" cy="317600"/>
          </a:xfrm>
          <a:prstGeom prst="rect">
            <a:avLst/>
          </a:prstGeom>
          <a:noFill/>
          <a:ln>
            <a:noFill/>
          </a:ln>
        </p:spPr>
        <p:txBody>
          <a:bodyPr spcFirstLastPara="1" wrap="square" lIns="68575" tIns="34275" rIns="68575" bIns="34275" anchor="t" anchorCtr="0">
            <a:noAutofit/>
          </a:bodyPr>
          <a:lstStyle>
            <a:lvl1pPr marL="0" marR="0" lvl="0"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1pPr>
            <a:lvl2pPr marL="0" marR="0" lvl="1"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2pPr>
            <a:lvl3pPr marL="0" marR="0" lvl="2"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3pPr>
            <a:lvl4pPr marL="0" marR="0" lvl="3"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4pPr>
            <a:lvl5pPr marL="0" marR="0" lvl="4"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5pPr>
            <a:lvl6pPr marL="0" marR="0" lvl="5"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6pPr>
            <a:lvl7pPr marL="0" marR="0" lvl="6"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7pPr>
            <a:lvl8pPr marL="0" marR="0" lvl="7"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8pPr>
            <a:lvl9pPr marL="0" marR="0" lvl="8"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9pPr>
          </a:lstStyle>
          <a:p>
            <a:fld id="{00000000-1234-1234-1234-123412341234}" type="slidenum">
              <a:rPr lang="en" smtClean="0"/>
              <a:pPr/>
              <a:t>‹#›</a:t>
            </a:fld>
            <a:endParaRPr lang="en"/>
          </a:p>
        </p:txBody>
      </p:sp>
      <p:sp>
        <p:nvSpPr>
          <p:cNvPr id="386" name="Google Shape;386;p59"/>
          <p:cNvSpPr txBox="1">
            <a:spLocks noGrp="1"/>
          </p:cNvSpPr>
          <p:nvPr>
            <p:ph type="body" idx="1"/>
          </p:nvPr>
        </p:nvSpPr>
        <p:spPr>
          <a:xfrm>
            <a:off x="4623900" y="1225216"/>
            <a:ext cx="7034800" cy="5081600"/>
          </a:xfrm>
          <a:prstGeom prst="rect">
            <a:avLst/>
          </a:prstGeom>
          <a:noFill/>
          <a:ln>
            <a:noFill/>
          </a:ln>
        </p:spPr>
        <p:txBody>
          <a:bodyPr spcFirstLastPara="1" wrap="square" lIns="0" tIns="0" rIns="0" bIns="0" anchor="t" anchorCtr="0">
            <a:noAutofit/>
          </a:bodyPr>
          <a:lstStyle>
            <a:lvl1pPr marL="609585" lvl="0" indent="-482588" algn="l">
              <a:lnSpc>
                <a:spcPct val="90000"/>
              </a:lnSpc>
              <a:spcBef>
                <a:spcPts val="1067"/>
              </a:spcBef>
              <a:spcAft>
                <a:spcPts val="0"/>
              </a:spcAft>
              <a:buClr>
                <a:schemeClr val="accent1"/>
              </a:buClr>
              <a:buSzPts val="2100"/>
              <a:buChar char="•"/>
              <a:defRPr/>
            </a:lvl1pPr>
            <a:lvl2pPr marL="1219170" lvl="1" indent="-457189" algn="l">
              <a:lnSpc>
                <a:spcPct val="90000"/>
              </a:lnSpc>
              <a:spcBef>
                <a:spcPts val="533"/>
              </a:spcBef>
              <a:spcAft>
                <a:spcPts val="0"/>
              </a:spcAft>
              <a:buClr>
                <a:srgbClr val="508DE0"/>
              </a:buClr>
              <a:buSzPts val="1800"/>
              <a:buChar char="•"/>
              <a:defRPr/>
            </a:lvl2pPr>
            <a:lvl3pPr marL="1828754" lvl="2" indent="-431789" algn="l">
              <a:lnSpc>
                <a:spcPct val="90000"/>
              </a:lnSpc>
              <a:spcBef>
                <a:spcPts val="533"/>
              </a:spcBef>
              <a:spcAft>
                <a:spcPts val="0"/>
              </a:spcAft>
              <a:buSzPts val="1500"/>
              <a:buChar char="•"/>
              <a:defRPr/>
            </a:lvl3pPr>
            <a:lvl4pPr marL="2438339" lvl="3" indent="-423323" algn="l">
              <a:lnSpc>
                <a:spcPct val="90000"/>
              </a:lnSpc>
              <a:spcBef>
                <a:spcPts val="533"/>
              </a:spcBef>
              <a:spcAft>
                <a:spcPts val="0"/>
              </a:spcAft>
              <a:buSzPts val="1400"/>
              <a:buChar char="•"/>
              <a:defRPr/>
            </a:lvl4pPr>
            <a:lvl5pPr marL="3047924" lvl="4" indent="-423323" algn="l">
              <a:lnSpc>
                <a:spcPct val="90000"/>
              </a:lnSpc>
              <a:spcBef>
                <a:spcPts val="533"/>
              </a:spcBef>
              <a:spcAft>
                <a:spcPts val="0"/>
              </a:spcAft>
              <a:buSzPts val="1400"/>
              <a:buChar char="•"/>
              <a:defRPr/>
            </a:lvl5pPr>
            <a:lvl6pPr marL="3657509" lvl="5" indent="-423323" algn="l">
              <a:lnSpc>
                <a:spcPct val="90000"/>
              </a:lnSpc>
              <a:spcBef>
                <a:spcPts val="533"/>
              </a:spcBef>
              <a:spcAft>
                <a:spcPts val="0"/>
              </a:spcAft>
              <a:buSzPts val="1400"/>
              <a:buChar char="•"/>
              <a:defRPr/>
            </a:lvl6pPr>
            <a:lvl7pPr marL="4267093" lvl="6" indent="-423323" algn="l">
              <a:lnSpc>
                <a:spcPct val="90000"/>
              </a:lnSpc>
              <a:spcBef>
                <a:spcPts val="533"/>
              </a:spcBef>
              <a:spcAft>
                <a:spcPts val="0"/>
              </a:spcAft>
              <a:buSzPts val="1400"/>
              <a:buChar char="•"/>
              <a:defRPr/>
            </a:lvl7pPr>
            <a:lvl8pPr marL="4876678" lvl="7" indent="-423323" algn="l">
              <a:lnSpc>
                <a:spcPct val="90000"/>
              </a:lnSpc>
              <a:spcBef>
                <a:spcPts val="533"/>
              </a:spcBef>
              <a:spcAft>
                <a:spcPts val="0"/>
              </a:spcAft>
              <a:buSzPts val="1400"/>
              <a:buChar char="•"/>
              <a:defRPr/>
            </a:lvl8pPr>
            <a:lvl9pPr marL="5486263" lvl="8" indent="-423323" algn="l">
              <a:lnSpc>
                <a:spcPct val="90000"/>
              </a:lnSpc>
              <a:spcBef>
                <a:spcPts val="533"/>
              </a:spcBef>
              <a:spcAft>
                <a:spcPts val="0"/>
              </a:spcAft>
              <a:buSzPts val="1400"/>
              <a:buChar char="•"/>
              <a:defRPr/>
            </a:lvl9pPr>
          </a:lstStyle>
          <a:p>
            <a:endParaRPr/>
          </a:p>
        </p:txBody>
      </p:sp>
      <p:sp>
        <p:nvSpPr>
          <p:cNvPr id="387" name="Google Shape;387;p59"/>
          <p:cNvSpPr txBox="1">
            <a:spLocks noGrp="1"/>
          </p:cNvSpPr>
          <p:nvPr>
            <p:ph type="title"/>
          </p:nvPr>
        </p:nvSpPr>
        <p:spPr>
          <a:xfrm>
            <a:off x="4623900" y="387575"/>
            <a:ext cx="7034800" cy="603600"/>
          </a:xfrm>
          <a:prstGeom prst="rect">
            <a:avLst/>
          </a:prstGeom>
          <a:noFill/>
          <a:ln>
            <a:noFill/>
          </a:ln>
        </p:spPr>
        <p:txBody>
          <a:bodyPr spcFirstLastPara="1" wrap="square" lIns="0" tIns="68575" rIns="68575" bIns="68575" anchor="ctr" anchorCtr="0">
            <a:noAutofit/>
          </a:bodyPr>
          <a:lstStyle>
            <a:lvl1pPr lvl="0" algn="l">
              <a:lnSpc>
                <a:spcPct val="90000"/>
              </a:lnSpc>
              <a:spcBef>
                <a:spcPts val="0"/>
              </a:spcBef>
              <a:spcAft>
                <a:spcPts val="0"/>
              </a:spcAft>
              <a:buClr>
                <a:schemeClr val="dk2"/>
              </a:buClr>
              <a:buSzPts val="2400"/>
              <a:buNone/>
              <a:defRPr>
                <a:solidFill>
                  <a:schemeClr val="dk2"/>
                </a:solidFill>
              </a:defRPr>
            </a:lvl1pPr>
            <a:lvl2pPr lvl="1" algn="l">
              <a:lnSpc>
                <a:spcPct val="100000"/>
              </a:lnSpc>
              <a:spcBef>
                <a:spcPts val="0"/>
              </a:spcBef>
              <a:spcAft>
                <a:spcPts val="0"/>
              </a:spcAft>
              <a:buClr>
                <a:schemeClr val="dk2"/>
              </a:buClr>
              <a:buSzPts val="1100"/>
              <a:buNone/>
              <a:defRPr>
                <a:solidFill>
                  <a:schemeClr val="dk2"/>
                </a:solidFill>
              </a:defRPr>
            </a:lvl2pPr>
            <a:lvl3pPr lvl="2" algn="l">
              <a:lnSpc>
                <a:spcPct val="100000"/>
              </a:lnSpc>
              <a:spcBef>
                <a:spcPts val="0"/>
              </a:spcBef>
              <a:spcAft>
                <a:spcPts val="0"/>
              </a:spcAft>
              <a:buClr>
                <a:schemeClr val="dk2"/>
              </a:buClr>
              <a:buSzPts val="1100"/>
              <a:buNone/>
              <a:defRPr>
                <a:solidFill>
                  <a:schemeClr val="dk2"/>
                </a:solidFill>
              </a:defRPr>
            </a:lvl3pPr>
            <a:lvl4pPr lvl="3" algn="l">
              <a:lnSpc>
                <a:spcPct val="100000"/>
              </a:lnSpc>
              <a:spcBef>
                <a:spcPts val="0"/>
              </a:spcBef>
              <a:spcAft>
                <a:spcPts val="0"/>
              </a:spcAft>
              <a:buClr>
                <a:schemeClr val="dk2"/>
              </a:buClr>
              <a:buSzPts val="1100"/>
              <a:buNone/>
              <a:defRPr>
                <a:solidFill>
                  <a:schemeClr val="dk2"/>
                </a:solidFill>
              </a:defRPr>
            </a:lvl4pPr>
            <a:lvl5pPr lvl="4" algn="l">
              <a:lnSpc>
                <a:spcPct val="100000"/>
              </a:lnSpc>
              <a:spcBef>
                <a:spcPts val="0"/>
              </a:spcBef>
              <a:spcAft>
                <a:spcPts val="0"/>
              </a:spcAft>
              <a:buClr>
                <a:schemeClr val="dk2"/>
              </a:buClr>
              <a:buSzPts val="1100"/>
              <a:buNone/>
              <a:defRPr>
                <a:solidFill>
                  <a:schemeClr val="dk2"/>
                </a:solidFill>
              </a:defRPr>
            </a:lvl5pPr>
            <a:lvl6pPr lvl="5" algn="l">
              <a:lnSpc>
                <a:spcPct val="100000"/>
              </a:lnSpc>
              <a:spcBef>
                <a:spcPts val="0"/>
              </a:spcBef>
              <a:spcAft>
                <a:spcPts val="0"/>
              </a:spcAft>
              <a:buClr>
                <a:schemeClr val="dk2"/>
              </a:buClr>
              <a:buSzPts val="1100"/>
              <a:buNone/>
              <a:defRPr>
                <a:solidFill>
                  <a:schemeClr val="dk2"/>
                </a:solidFill>
              </a:defRPr>
            </a:lvl6pPr>
            <a:lvl7pPr lvl="6" algn="l">
              <a:lnSpc>
                <a:spcPct val="100000"/>
              </a:lnSpc>
              <a:spcBef>
                <a:spcPts val="0"/>
              </a:spcBef>
              <a:spcAft>
                <a:spcPts val="0"/>
              </a:spcAft>
              <a:buClr>
                <a:schemeClr val="dk2"/>
              </a:buClr>
              <a:buSzPts val="1100"/>
              <a:buNone/>
              <a:defRPr>
                <a:solidFill>
                  <a:schemeClr val="dk2"/>
                </a:solidFill>
              </a:defRPr>
            </a:lvl7pPr>
            <a:lvl8pPr lvl="7" algn="l">
              <a:lnSpc>
                <a:spcPct val="100000"/>
              </a:lnSpc>
              <a:spcBef>
                <a:spcPts val="0"/>
              </a:spcBef>
              <a:spcAft>
                <a:spcPts val="0"/>
              </a:spcAft>
              <a:buClr>
                <a:schemeClr val="dk2"/>
              </a:buClr>
              <a:buSzPts val="1100"/>
              <a:buNone/>
              <a:defRPr>
                <a:solidFill>
                  <a:schemeClr val="dk2"/>
                </a:solidFill>
              </a:defRPr>
            </a:lvl8pPr>
            <a:lvl9pPr lvl="8" algn="l">
              <a:lnSpc>
                <a:spcPct val="100000"/>
              </a:lnSpc>
              <a:spcBef>
                <a:spcPts val="0"/>
              </a:spcBef>
              <a:spcAft>
                <a:spcPts val="0"/>
              </a:spcAft>
              <a:buClr>
                <a:schemeClr val="dk2"/>
              </a:buClr>
              <a:buSzPts val="1100"/>
              <a:buNone/>
              <a:defRPr>
                <a:solidFill>
                  <a:schemeClr val="dk2"/>
                </a:solidFill>
              </a:defRPr>
            </a:lvl9pPr>
          </a:lstStyle>
          <a:p>
            <a:endParaRPr/>
          </a:p>
        </p:txBody>
      </p:sp>
      <p:sp>
        <p:nvSpPr>
          <p:cNvPr id="388" name="Google Shape;388;p59"/>
          <p:cNvSpPr txBox="1">
            <a:spLocks noGrp="1"/>
          </p:cNvSpPr>
          <p:nvPr>
            <p:ph type="subTitle" idx="3"/>
          </p:nvPr>
        </p:nvSpPr>
        <p:spPr>
          <a:xfrm>
            <a:off x="0" y="6426000"/>
            <a:ext cx="4114800" cy="432000"/>
          </a:xfrm>
          <a:prstGeom prst="rect">
            <a:avLst/>
          </a:prstGeom>
          <a:noFill/>
          <a:ln>
            <a:noFill/>
          </a:ln>
        </p:spPr>
        <p:txBody>
          <a:bodyPr spcFirstLastPara="1" wrap="square" lIns="91425" tIns="91425" rIns="91425" bIns="91425" anchor="t" anchorCtr="0">
            <a:noAutofit/>
          </a:bodyPr>
          <a:lstStyle>
            <a:lvl1pPr lvl="0" algn="ctr">
              <a:lnSpc>
                <a:spcPct val="90000"/>
              </a:lnSpc>
              <a:spcBef>
                <a:spcPts val="1067"/>
              </a:spcBef>
              <a:spcAft>
                <a:spcPts val="0"/>
              </a:spcAft>
              <a:buClr>
                <a:schemeClr val="lt1"/>
              </a:buClr>
              <a:buSzPts val="1000"/>
              <a:buNone/>
              <a:defRPr sz="1333" b="1">
                <a:solidFill>
                  <a:schemeClr val="lt1"/>
                </a:solidFill>
              </a:defRPr>
            </a:lvl1pPr>
            <a:lvl2pPr lvl="1" algn="ctr">
              <a:lnSpc>
                <a:spcPct val="90000"/>
              </a:lnSpc>
              <a:spcBef>
                <a:spcPts val="533"/>
              </a:spcBef>
              <a:spcAft>
                <a:spcPts val="0"/>
              </a:spcAft>
              <a:buClr>
                <a:schemeClr val="lt1"/>
              </a:buClr>
              <a:buSzPts val="1000"/>
              <a:buNone/>
              <a:defRPr sz="1333" b="1">
                <a:solidFill>
                  <a:schemeClr val="lt1"/>
                </a:solidFill>
              </a:defRPr>
            </a:lvl2pPr>
            <a:lvl3pPr lvl="2" algn="ctr">
              <a:lnSpc>
                <a:spcPct val="90000"/>
              </a:lnSpc>
              <a:spcBef>
                <a:spcPts val="533"/>
              </a:spcBef>
              <a:spcAft>
                <a:spcPts val="0"/>
              </a:spcAft>
              <a:buClr>
                <a:schemeClr val="lt1"/>
              </a:buClr>
              <a:buSzPts val="1000"/>
              <a:buNone/>
              <a:defRPr sz="1333" b="1">
                <a:solidFill>
                  <a:schemeClr val="lt1"/>
                </a:solidFill>
              </a:defRPr>
            </a:lvl3pPr>
            <a:lvl4pPr lvl="3" algn="ctr">
              <a:lnSpc>
                <a:spcPct val="90000"/>
              </a:lnSpc>
              <a:spcBef>
                <a:spcPts val="533"/>
              </a:spcBef>
              <a:spcAft>
                <a:spcPts val="0"/>
              </a:spcAft>
              <a:buClr>
                <a:schemeClr val="lt1"/>
              </a:buClr>
              <a:buSzPts val="1000"/>
              <a:buNone/>
              <a:defRPr sz="1333" b="1">
                <a:solidFill>
                  <a:schemeClr val="lt1"/>
                </a:solidFill>
              </a:defRPr>
            </a:lvl4pPr>
            <a:lvl5pPr lvl="4" algn="ctr">
              <a:lnSpc>
                <a:spcPct val="90000"/>
              </a:lnSpc>
              <a:spcBef>
                <a:spcPts val="533"/>
              </a:spcBef>
              <a:spcAft>
                <a:spcPts val="0"/>
              </a:spcAft>
              <a:buClr>
                <a:schemeClr val="lt1"/>
              </a:buClr>
              <a:buSzPts val="1000"/>
              <a:buNone/>
              <a:defRPr sz="1333" b="1">
                <a:solidFill>
                  <a:schemeClr val="lt1"/>
                </a:solidFill>
              </a:defRPr>
            </a:lvl5pPr>
            <a:lvl6pPr lvl="5" algn="ctr">
              <a:lnSpc>
                <a:spcPct val="90000"/>
              </a:lnSpc>
              <a:spcBef>
                <a:spcPts val="533"/>
              </a:spcBef>
              <a:spcAft>
                <a:spcPts val="0"/>
              </a:spcAft>
              <a:buClr>
                <a:schemeClr val="lt1"/>
              </a:buClr>
              <a:buSzPts val="1000"/>
              <a:buNone/>
              <a:defRPr sz="1333" b="1">
                <a:solidFill>
                  <a:schemeClr val="lt1"/>
                </a:solidFill>
              </a:defRPr>
            </a:lvl6pPr>
            <a:lvl7pPr lvl="6" algn="ctr">
              <a:lnSpc>
                <a:spcPct val="90000"/>
              </a:lnSpc>
              <a:spcBef>
                <a:spcPts val="533"/>
              </a:spcBef>
              <a:spcAft>
                <a:spcPts val="0"/>
              </a:spcAft>
              <a:buClr>
                <a:schemeClr val="lt1"/>
              </a:buClr>
              <a:buSzPts val="1000"/>
              <a:buNone/>
              <a:defRPr sz="1333" b="1">
                <a:solidFill>
                  <a:schemeClr val="lt1"/>
                </a:solidFill>
              </a:defRPr>
            </a:lvl7pPr>
            <a:lvl8pPr lvl="7" algn="ctr">
              <a:lnSpc>
                <a:spcPct val="90000"/>
              </a:lnSpc>
              <a:spcBef>
                <a:spcPts val="533"/>
              </a:spcBef>
              <a:spcAft>
                <a:spcPts val="0"/>
              </a:spcAft>
              <a:buClr>
                <a:schemeClr val="lt1"/>
              </a:buClr>
              <a:buSzPts val="1000"/>
              <a:buNone/>
              <a:defRPr sz="1333" b="1">
                <a:solidFill>
                  <a:schemeClr val="lt1"/>
                </a:solidFill>
              </a:defRPr>
            </a:lvl8pPr>
            <a:lvl9pPr lvl="8" algn="ctr">
              <a:lnSpc>
                <a:spcPct val="90000"/>
              </a:lnSpc>
              <a:spcBef>
                <a:spcPts val="533"/>
              </a:spcBef>
              <a:spcAft>
                <a:spcPts val="0"/>
              </a:spcAft>
              <a:buClr>
                <a:schemeClr val="lt1"/>
              </a:buClr>
              <a:buSzPts val="1000"/>
              <a:buNone/>
              <a:defRPr sz="1333" b="1">
                <a:solidFill>
                  <a:schemeClr val="lt1"/>
                </a:solidFill>
              </a:defRPr>
            </a:lvl9pPr>
          </a:lstStyle>
          <a:p>
            <a:endParaRPr/>
          </a:p>
        </p:txBody>
      </p:sp>
      <p:sp>
        <p:nvSpPr>
          <p:cNvPr id="389" name="Google Shape;389;p59"/>
          <p:cNvSpPr/>
          <p:nvPr/>
        </p:nvSpPr>
        <p:spPr>
          <a:xfrm>
            <a:off x="4633007" y="1089779"/>
            <a:ext cx="2926000" cy="36800"/>
          </a:xfrm>
          <a:prstGeom prst="rect">
            <a:avLst/>
          </a:prstGeom>
          <a:solidFill>
            <a:schemeClr val="dk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pic>
        <p:nvPicPr>
          <p:cNvPr id="390" name="Google Shape;390;p59"/>
          <p:cNvPicPr preferRelativeResize="0"/>
          <p:nvPr/>
        </p:nvPicPr>
        <p:blipFill rotWithShape="1">
          <a:blip r:embed="rId2">
            <a:alphaModFix/>
          </a:blip>
          <a:srcRect/>
          <a:stretch/>
        </p:blipFill>
        <p:spPr>
          <a:xfrm>
            <a:off x="4267251" y="6405443"/>
            <a:ext cx="365759" cy="365759"/>
          </a:xfrm>
          <a:prstGeom prst="rect">
            <a:avLst/>
          </a:prstGeom>
          <a:noFill/>
          <a:ln>
            <a:noFill/>
          </a:ln>
        </p:spPr>
      </p:pic>
    </p:spTree>
    <p:extLst>
      <p:ext uri="{BB962C8B-B14F-4D97-AF65-F5344CB8AC3E}">
        <p14:creationId xmlns:p14="http://schemas.microsoft.com/office/powerpoint/2010/main" val="3715728220"/>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matchingName="Title &amp; Content 4">
  <p:cSld name="Title &amp; Content 4">
    <p:bg>
      <p:bgPr>
        <a:solidFill>
          <a:srgbClr val="C4D9F4">
            <a:alpha val="52550"/>
          </a:srgbClr>
        </a:solidFill>
        <a:effectLst/>
      </p:bgPr>
    </p:bg>
    <p:spTree>
      <p:nvGrpSpPr>
        <p:cNvPr id="1" name="Shape 391"/>
        <p:cNvGrpSpPr/>
        <p:nvPr/>
      </p:nvGrpSpPr>
      <p:grpSpPr>
        <a:xfrm>
          <a:off x="0" y="0"/>
          <a:ext cx="0" cy="0"/>
          <a:chOff x="0" y="0"/>
          <a:chExt cx="0" cy="0"/>
        </a:xfrm>
      </p:grpSpPr>
      <p:sp>
        <p:nvSpPr>
          <p:cNvPr id="392" name="Google Shape;392;p60"/>
          <p:cNvSpPr/>
          <p:nvPr/>
        </p:nvSpPr>
        <p:spPr>
          <a:xfrm>
            <a:off x="-8000" y="6271500"/>
            <a:ext cx="12208000" cy="609600"/>
          </a:xfrm>
          <a:prstGeom prst="rect">
            <a:avLst/>
          </a:prstGeom>
          <a:solidFill>
            <a:schemeClr val="dk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393" name="Google Shape;393;p60"/>
          <p:cNvSpPr txBox="1">
            <a:spLocks noGrp="1"/>
          </p:cNvSpPr>
          <p:nvPr>
            <p:ph type="title"/>
          </p:nvPr>
        </p:nvSpPr>
        <p:spPr>
          <a:xfrm>
            <a:off x="543812" y="716200"/>
            <a:ext cx="11104400" cy="695600"/>
          </a:xfrm>
          <a:prstGeom prst="rect">
            <a:avLst/>
          </a:prstGeom>
          <a:noFill/>
          <a:ln>
            <a:noFill/>
          </a:ln>
        </p:spPr>
        <p:txBody>
          <a:bodyPr spcFirstLastPara="1" wrap="square" lIns="0" tIns="68575" rIns="68575" bIns="68575" anchor="t" anchorCtr="0">
            <a:noAutofit/>
          </a:bodyPr>
          <a:lstStyle>
            <a:lvl1pPr lvl="0" algn="l">
              <a:lnSpc>
                <a:spcPct val="90000"/>
              </a:lnSpc>
              <a:spcBef>
                <a:spcPts val="0"/>
              </a:spcBef>
              <a:spcAft>
                <a:spcPts val="0"/>
              </a:spcAft>
              <a:buClr>
                <a:srgbClr val="073763"/>
              </a:buClr>
              <a:buSzPts val="2400"/>
              <a:buNone/>
              <a:defRPr>
                <a:solidFill>
                  <a:srgbClr val="073763"/>
                </a:solidFill>
              </a:defRPr>
            </a:lvl1pPr>
            <a:lvl2pPr lvl="1" algn="l">
              <a:lnSpc>
                <a:spcPct val="100000"/>
              </a:lnSpc>
              <a:spcBef>
                <a:spcPts val="0"/>
              </a:spcBef>
              <a:spcAft>
                <a:spcPts val="0"/>
              </a:spcAft>
              <a:buClr>
                <a:srgbClr val="073763"/>
              </a:buClr>
              <a:buSzPts val="1100"/>
              <a:buNone/>
              <a:defRPr>
                <a:solidFill>
                  <a:srgbClr val="073763"/>
                </a:solidFill>
              </a:defRPr>
            </a:lvl2pPr>
            <a:lvl3pPr lvl="2" algn="l">
              <a:lnSpc>
                <a:spcPct val="100000"/>
              </a:lnSpc>
              <a:spcBef>
                <a:spcPts val="0"/>
              </a:spcBef>
              <a:spcAft>
                <a:spcPts val="0"/>
              </a:spcAft>
              <a:buClr>
                <a:srgbClr val="073763"/>
              </a:buClr>
              <a:buSzPts val="1100"/>
              <a:buNone/>
              <a:defRPr>
                <a:solidFill>
                  <a:srgbClr val="073763"/>
                </a:solidFill>
              </a:defRPr>
            </a:lvl3pPr>
            <a:lvl4pPr lvl="3" algn="l">
              <a:lnSpc>
                <a:spcPct val="100000"/>
              </a:lnSpc>
              <a:spcBef>
                <a:spcPts val="0"/>
              </a:spcBef>
              <a:spcAft>
                <a:spcPts val="0"/>
              </a:spcAft>
              <a:buClr>
                <a:srgbClr val="073763"/>
              </a:buClr>
              <a:buSzPts val="1100"/>
              <a:buNone/>
              <a:defRPr>
                <a:solidFill>
                  <a:srgbClr val="073763"/>
                </a:solidFill>
              </a:defRPr>
            </a:lvl4pPr>
            <a:lvl5pPr lvl="4" algn="l">
              <a:lnSpc>
                <a:spcPct val="100000"/>
              </a:lnSpc>
              <a:spcBef>
                <a:spcPts val="0"/>
              </a:spcBef>
              <a:spcAft>
                <a:spcPts val="0"/>
              </a:spcAft>
              <a:buClr>
                <a:srgbClr val="073763"/>
              </a:buClr>
              <a:buSzPts val="1100"/>
              <a:buNone/>
              <a:defRPr>
                <a:solidFill>
                  <a:srgbClr val="073763"/>
                </a:solidFill>
              </a:defRPr>
            </a:lvl5pPr>
            <a:lvl6pPr lvl="5" algn="l">
              <a:lnSpc>
                <a:spcPct val="100000"/>
              </a:lnSpc>
              <a:spcBef>
                <a:spcPts val="0"/>
              </a:spcBef>
              <a:spcAft>
                <a:spcPts val="0"/>
              </a:spcAft>
              <a:buClr>
                <a:srgbClr val="073763"/>
              </a:buClr>
              <a:buSzPts val="1100"/>
              <a:buNone/>
              <a:defRPr>
                <a:solidFill>
                  <a:srgbClr val="073763"/>
                </a:solidFill>
              </a:defRPr>
            </a:lvl6pPr>
            <a:lvl7pPr lvl="6" algn="l">
              <a:lnSpc>
                <a:spcPct val="100000"/>
              </a:lnSpc>
              <a:spcBef>
                <a:spcPts val="0"/>
              </a:spcBef>
              <a:spcAft>
                <a:spcPts val="0"/>
              </a:spcAft>
              <a:buClr>
                <a:srgbClr val="073763"/>
              </a:buClr>
              <a:buSzPts val="1100"/>
              <a:buNone/>
              <a:defRPr>
                <a:solidFill>
                  <a:srgbClr val="073763"/>
                </a:solidFill>
              </a:defRPr>
            </a:lvl7pPr>
            <a:lvl8pPr lvl="7" algn="l">
              <a:lnSpc>
                <a:spcPct val="100000"/>
              </a:lnSpc>
              <a:spcBef>
                <a:spcPts val="0"/>
              </a:spcBef>
              <a:spcAft>
                <a:spcPts val="0"/>
              </a:spcAft>
              <a:buClr>
                <a:srgbClr val="073763"/>
              </a:buClr>
              <a:buSzPts val="1100"/>
              <a:buNone/>
              <a:defRPr>
                <a:solidFill>
                  <a:srgbClr val="073763"/>
                </a:solidFill>
              </a:defRPr>
            </a:lvl8pPr>
            <a:lvl9pPr lvl="8" algn="l">
              <a:lnSpc>
                <a:spcPct val="100000"/>
              </a:lnSpc>
              <a:spcBef>
                <a:spcPts val="0"/>
              </a:spcBef>
              <a:spcAft>
                <a:spcPts val="0"/>
              </a:spcAft>
              <a:buClr>
                <a:srgbClr val="073763"/>
              </a:buClr>
              <a:buSzPts val="1100"/>
              <a:buNone/>
              <a:defRPr>
                <a:solidFill>
                  <a:srgbClr val="073763"/>
                </a:solidFill>
              </a:defRPr>
            </a:lvl9pPr>
          </a:lstStyle>
          <a:p>
            <a:endParaRPr/>
          </a:p>
        </p:txBody>
      </p:sp>
      <p:sp>
        <p:nvSpPr>
          <p:cNvPr id="394" name="Google Shape;394;p60"/>
          <p:cNvSpPr txBox="1">
            <a:spLocks noGrp="1"/>
          </p:cNvSpPr>
          <p:nvPr>
            <p:ph type="sldNum" idx="12"/>
          </p:nvPr>
        </p:nvSpPr>
        <p:spPr>
          <a:xfrm>
            <a:off x="11658600" y="6426000"/>
            <a:ext cx="418400" cy="317600"/>
          </a:xfrm>
          <a:prstGeom prst="rect">
            <a:avLst/>
          </a:prstGeom>
          <a:noFill/>
          <a:ln>
            <a:noFill/>
          </a:ln>
        </p:spPr>
        <p:txBody>
          <a:bodyPr spcFirstLastPara="1" wrap="square" lIns="68575" tIns="34275" rIns="68575" bIns="34275" anchor="t" anchorCtr="0">
            <a:noAutofit/>
          </a:bodyPr>
          <a:lstStyle>
            <a:lvl1pPr marL="0" marR="0" lvl="0" indent="0" algn="l">
              <a:lnSpc>
                <a:spcPct val="100000"/>
              </a:lnSpc>
              <a:spcBef>
                <a:spcPts val="0"/>
              </a:spcBef>
              <a:spcAft>
                <a:spcPts val="0"/>
              </a:spcAft>
              <a:buClr>
                <a:srgbClr val="000000"/>
              </a:buClr>
              <a:buSzPts val="900"/>
              <a:buFont typeface="Arial"/>
              <a:buNone/>
              <a:defRPr sz="1200" b="0" i="0" u="none" strike="noStrike" cap="none">
                <a:solidFill>
                  <a:schemeClr val="lt1"/>
                </a:solidFill>
                <a:latin typeface="Libre Franklin"/>
                <a:ea typeface="Libre Franklin"/>
                <a:cs typeface="Libre Franklin"/>
                <a:sym typeface="Libre Franklin"/>
              </a:defRPr>
            </a:lvl1pPr>
            <a:lvl2pPr marL="0" marR="0" lvl="1" indent="0" algn="l">
              <a:lnSpc>
                <a:spcPct val="100000"/>
              </a:lnSpc>
              <a:spcBef>
                <a:spcPts val="0"/>
              </a:spcBef>
              <a:spcAft>
                <a:spcPts val="0"/>
              </a:spcAft>
              <a:buClr>
                <a:srgbClr val="000000"/>
              </a:buClr>
              <a:buSzPts val="900"/>
              <a:buFont typeface="Arial"/>
              <a:buNone/>
              <a:defRPr sz="1200" b="0" i="0" u="none" strike="noStrike" cap="none">
                <a:solidFill>
                  <a:schemeClr val="lt1"/>
                </a:solidFill>
                <a:latin typeface="Libre Franklin"/>
                <a:ea typeface="Libre Franklin"/>
                <a:cs typeface="Libre Franklin"/>
                <a:sym typeface="Libre Franklin"/>
              </a:defRPr>
            </a:lvl2pPr>
            <a:lvl3pPr marL="0" marR="0" lvl="2" indent="0" algn="l">
              <a:lnSpc>
                <a:spcPct val="100000"/>
              </a:lnSpc>
              <a:spcBef>
                <a:spcPts val="0"/>
              </a:spcBef>
              <a:spcAft>
                <a:spcPts val="0"/>
              </a:spcAft>
              <a:buClr>
                <a:srgbClr val="000000"/>
              </a:buClr>
              <a:buSzPts val="900"/>
              <a:buFont typeface="Arial"/>
              <a:buNone/>
              <a:defRPr sz="1200" b="0" i="0" u="none" strike="noStrike" cap="none">
                <a:solidFill>
                  <a:schemeClr val="lt1"/>
                </a:solidFill>
                <a:latin typeface="Libre Franklin"/>
                <a:ea typeface="Libre Franklin"/>
                <a:cs typeface="Libre Franklin"/>
                <a:sym typeface="Libre Franklin"/>
              </a:defRPr>
            </a:lvl3pPr>
            <a:lvl4pPr marL="0" marR="0" lvl="3" indent="0" algn="l">
              <a:lnSpc>
                <a:spcPct val="100000"/>
              </a:lnSpc>
              <a:spcBef>
                <a:spcPts val="0"/>
              </a:spcBef>
              <a:spcAft>
                <a:spcPts val="0"/>
              </a:spcAft>
              <a:buClr>
                <a:srgbClr val="000000"/>
              </a:buClr>
              <a:buSzPts val="900"/>
              <a:buFont typeface="Arial"/>
              <a:buNone/>
              <a:defRPr sz="1200" b="0" i="0" u="none" strike="noStrike" cap="none">
                <a:solidFill>
                  <a:schemeClr val="lt1"/>
                </a:solidFill>
                <a:latin typeface="Libre Franklin"/>
                <a:ea typeface="Libre Franklin"/>
                <a:cs typeface="Libre Franklin"/>
                <a:sym typeface="Libre Franklin"/>
              </a:defRPr>
            </a:lvl4pPr>
            <a:lvl5pPr marL="0" marR="0" lvl="4" indent="0" algn="l">
              <a:lnSpc>
                <a:spcPct val="100000"/>
              </a:lnSpc>
              <a:spcBef>
                <a:spcPts val="0"/>
              </a:spcBef>
              <a:spcAft>
                <a:spcPts val="0"/>
              </a:spcAft>
              <a:buClr>
                <a:srgbClr val="000000"/>
              </a:buClr>
              <a:buSzPts val="900"/>
              <a:buFont typeface="Arial"/>
              <a:buNone/>
              <a:defRPr sz="1200" b="0" i="0" u="none" strike="noStrike" cap="none">
                <a:solidFill>
                  <a:schemeClr val="lt1"/>
                </a:solidFill>
                <a:latin typeface="Libre Franklin"/>
                <a:ea typeface="Libre Franklin"/>
                <a:cs typeface="Libre Franklin"/>
                <a:sym typeface="Libre Franklin"/>
              </a:defRPr>
            </a:lvl5pPr>
            <a:lvl6pPr marL="0" marR="0" lvl="5" indent="0" algn="l">
              <a:lnSpc>
                <a:spcPct val="100000"/>
              </a:lnSpc>
              <a:spcBef>
                <a:spcPts val="0"/>
              </a:spcBef>
              <a:spcAft>
                <a:spcPts val="0"/>
              </a:spcAft>
              <a:buClr>
                <a:srgbClr val="000000"/>
              </a:buClr>
              <a:buSzPts val="900"/>
              <a:buFont typeface="Arial"/>
              <a:buNone/>
              <a:defRPr sz="1200" b="0" i="0" u="none" strike="noStrike" cap="none">
                <a:solidFill>
                  <a:schemeClr val="lt1"/>
                </a:solidFill>
                <a:latin typeface="Libre Franklin"/>
                <a:ea typeface="Libre Franklin"/>
                <a:cs typeface="Libre Franklin"/>
                <a:sym typeface="Libre Franklin"/>
              </a:defRPr>
            </a:lvl6pPr>
            <a:lvl7pPr marL="0" marR="0" lvl="6" indent="0" algn="l">
              <a:lnSpc>
                <a:spcPct val="100000"/>
              </a:lnSpc>
              <a:spcBef>
                <a:spcPts val="0"/>
              </a:spcBef>
              <a:spcAft>
                <a:spcPts val="0"/>
              </a:spcAft>
              <a:buClr>
                <a:srgbClr val="000000"/>
              </a:buClr>
              <a:buSzPts val="900"/>
              <a:buFont typeface="Arial"/>
              <a:buNone/>
              <a:defRPr sz="1200" b="0" i="0" u="none" strike="noStrike" cap="none">
                <a:solidFill>
                  <a:schemeClr val="lt1"/>
                </a:solidFill>
                <a:latin typeface="Libre Franklin"/>
                <a:ea typeface="Libre Franklin"/>
                <a:cs typeface="Libre Franklin"/>
                <a:sym typeface="Libre Franklin"/>
              </a:defRPr>
            </a:lvl7pPr>
            <a:lvl8pPr marL="0" marR="0" lvl="7" indent="0" algn="l">
              <a:lnSpc>
                <a:spcPct val="100000"/>
              </a:lnSpc>
              <a:spcBef>
                <a:spcPts val="0"/>
              </a:spcBef>
              <a:spcAft>
                <a:spcPts val="0"/>
              </a:spcAft>
              <a:buClr>
                <a:srgbClr val="000000"/>
              </a:buClr>
              <a:buSzPts val="900"/>
              <a:buFont typeface="Arial"/>
              <a:buNone/>
              <a:defRPr sz="1200" b="0" i="0" u="none" strike="noStrike" cap="none">
                <a:solidFill>
                  <a:schemeClr val="lt1"/>
                </a:solidFill>
                <a:latin typeface="Libre Franklin"/>
                <a:ea typeface="Libre Franklin"/>
                <a:cs typeface="Libre Franklin"/>
                <a:sym typeface="Libre Franklin"/>
              </a:defRPr>
            </a:lvl8pPr>
            <a:lvl9pPr marL="0" marR="0" lvl="8" indent="0" algn="l">
              <a:lnSpc>
                <a:spcPct val="100000"/>
              </a:lnSpc>
              <a:spcBef>
                <a:spcPts val="0"/>
              </a:spcBef>
              <a:spcAft>
                <a:spcPts val="0"/>
              </a:spcAft>
              <a:buClr>
                <a:srgbClr val="000000"/>
              </a:buClr>
              <a:buSzPts val="900"/>
              <a:buFont typeface="Arial"/>
              <a:buNone/>
              <a:defRPr sz="1200" b="0" i="0" u="none" strike="noStrike" cap="none">
                <a:solidFill>
                  <a:schemeClr val="lt1"/>
                </a:solidFill>
                <a:latin typeface="Libre Franklin"/>
                <a:ea typeface="Libre Franklin"/>
                <a:cs typeface="Libre Franklin"/>
                <a:sym typeface="Libre Franklin"/>
              </a:defRPr>
            </a:lvl9pPr>
          </a:lstStyle>
          <a:p>
            <a:fld id="{00000000-1234-1234-1234-123412341234}" type="slidenum">
              <a:rPr lang="en" smtClean="0"/>
              <a:pPr/>
              <a:t>‹#›</a:t>
            </a:fld>
            <a:endParaRPr lang="en"/>
          </a:p>
        </p:txBody>
      </p:sp>
      <p:sp>
        <p:nvSpPr>
          <p:cNvPr id="395" name="Google Shape;395;p60"/>
          <p:cNvSpPr/>
          <p:nvPr/>
        </p:nvSpPr>
        <p:spPr>
          <a:xfrm>
            <a:off x="543805" y="361423"/>
            <a:ext cx="914400" cy="91600"/>
          </a:xfrm>
          <a:prstGeom prst="rect">
            <a:avLst/>
          </a:prstGeom>
          <a:solidFill>
            <a:schemeClr val="dk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396" name="Google Shape;396;p60"/>
          <p:cNvSpPr txBox="1">
            <a:spLocks noGrp="1"/>
          </p:cNvSpPr>
          <p:nvPr>
            <p:ph type="body" idx="1"/>
          </p:nvPr>
        </p:nvSpPr>
        <p:spPr>
          <a:xfrm>
            <a:off x="543988" y="1488100"/>
            <a:ext cx="11104400" cy="4192000"/>
          </a:xfrm>
          <a:prstGeom prst="rect">
            <a:avLst/>
          </a:prstGeom>
          <a:noFill/>
          <a:ln>
            <a:noFill/>
          </a:ln>
        </p:spPr>
        <p:txBody>
          <a:bodyPr spcFirstLastPara="1" wrap="square" lIns="0" tIns="0" rIns="0" bIns="0" anchor="t" anchorCtr="0">
            <a:noAutofit/>
          </a:bodyPr>
          <a:lstStyle>
            <a:lvl1pPr marL="609585" lvl="0" indent="-474121" algn="l">
              <a:lnSpc>
                <a:spcPct val="90000"/>
              </a:lnSpc>
              <a:spcBef>
                <a:spcPts val="1067"/>
              </a:spcBef>
              <a:spcAft>
                <a:spcPts val="0"/>
              </a:spcAft>
              <a:buClr>
                <a:srgbClr val="073763"/>
              </a:buClr>
              <a:buSzPts val="2000"/>
              <a:buChar char="•"/>
              <a:defRPr>
                <a:solidFill>
                  <a:srgbClr val="073763"/>
                </a:solidFill>
              </a:defRPr>
            </a:lvl1pPr>
            <a:lvl2pPr marL="1219170" lvl="1" indent="-431789" algn="l">
              <a:lnSpc>
                <a:spcPct val="90000"/>
              </a:lnSpc>
              <a:spcBef>
                <a:spcPts val="533"/>
              </a:spcBef>
              <a:spcAft>
                <a:spcPts val="0"/>
              </a:spcAft>
              <a:buClr>
                <a:srgbClr val="073763"/>
              </a:buClr>
              <a:buSzPts val="1500"/>
              <a:buChar char="•"/>
              <a:defRPr>
                <a:solidFill>
                  <a:srgbClr val="073763"/>
                </a:solidFill>
              </a:defRPr>
            </a:lvl2pPr>
            <a:lvl3pPr marL="1828754" lvl="2" indent="-423323" algn="l">
              <a:lnSpc>
                <a:spcPct val="90000"/>
              </a:lnSpc>
              <a:spcBef>
                <a:spcPts val="533"/>
              </a:spcBef>
              <a:spcAft>
                <a:spcPts val="0"/>
              </a:spcAft>
              <a:buClr>
                <a:srgbClr val="073763"/>
              </a:buClr>
              <a:buSzPts val="1400"/>
              <a:buChar char="•"/>
              <a:defRPr>
                <a:solidFill>
                  <a:srgbClr val="073763"/>
                </a:solidFill>
              </a:defRPr>
            </a:lvl3pPr>
            <a:lvl4pPr marL="2438339" lvl="3" indent="-406390" algn="l">
              <a:lnSpc>
                <a:spcPct val="90000"/>
              </a:lnSpc>
              <a:spcBef>
                <a:spcPts val="533"/>
              </a:spcBef>
              <a:spcAft>
                <a:spcPts val="0"/>
              </a:spcAft>
              <a:buClr>
                <a:srgbClr val="073763"/>
              </a:buClr>
              <a:buSzPts val="1200"/>
              <a:buChar char="•"/>
              <a:defRPr>
                <a:solidFill>
                  <a:srgbClr val="073763"/>
                </a:solidFill>
              </a:defRPr>
            </a:lvl4pPr>
            <a:lvl5pPr marL="3047924" lvl="4" indent="-406390" algn="l">
              <a:lnSpc>
                <a:spcPct val="90000"/>
              </a:lnSpc>
              <a:spcBef>
                <a:spcPts val="533"/>
              </a:spcBef>
              <a:spcAft>
                <a:spcPts val="0"/>
              </a:spcAft>
              <a:buClr>
                <a:srgbClr val="073763"/>
              </a:buClr>
              <a:buSzPts val="1200"/>
              <a:buChar char="•"/>
              <a:defRPr>
                <a:solidFill>
                  <a:srgbClr val="073763"/>
                </a:solidFill>
              </a:defRPr>
            </a:lvl5pPr>
            <a:lvl6pPr marL="3657509" lvl="5" indent="-406390" algn="l">
              <a:lnSpc>
                <a:spcPct val="90000"/>
              </a:lnSpc>
              <a:spcBef>
                <a:spcPts val="533"/>
              </a:spcBef>
              <a:spcAft>
                <a:spcPts val="0"/>
              </a:spcAft>
              <a:buClr>
                <a:srgbClr val="073763"/>
              </a:buClr>
              <a:buSzPts val="1200"/>
              <a:buChar char="•"/>
              <a:defRPr>
                <a:solidFill>
                  <a:srgbClr val="073763"/>
                </a:solidFill>
              </a:defRPr>
            </a:lvl6pPr>
            <a:lvl7pPr marL="4267093" lvl="6" indent="-406390" algn="l">
              <a:lnSpc>
                <a:spcPct val="90000"/>
              </a:lnSpc>
              <a:spcBef>
                <a:spcPts val="533"/>
              </a:spcBef>
              <a:spcAft>
                <a:spcPts val="0"/>
              </a:spcAft>
              <a:buClr>
                <a:srgbClr val="073763"/>
              </a:buClr>
              <a:buSzPts val="1200"/>
              <a:buChar char="•"/>
              <a:defRPr>
                <a:solidFill>
                  <a:srgbClr val="073763"/>
                </a:solidFill>
              </a:defRPr>
            </a:lvl7pPr>
            <a:lvl8pPr marL="4876678" lvl="7" indent="-406390" algn="l">
              <a:lnSpc>
                <a:spcPct val="90000"/>
              </a:lnSpc>
              <a:spcBef>
                <a:spcPts val="533"/>
              </a:spcBef>
              <a:spcAft>
                <a:spcPts val="0"/>
              </a:spcAft>
              <a:buClr>
                <a:srgbClr val="073763"/>
              </a:buClr>
              <a:buSzPts val="1200"/>
              <a:buChar char="•"/>
              <a:defRPr>
                <a:solidFill>
                  <a:srgbClr val="073763"/>
                </a:solidFill>
              </a:defRPr>
            </a:lvl8pPr>
            <a:lvl9pPr marL="5486263" lvl="8" indent="-406390" algn="l">
              <a:lnSpc>
                <a:spcPct val="90000"/>
              </a:lnSpc>
              <a:spcBef>
                <a:spcPts val="533"/>
              </a:spcBef>
              <a:spcAft>
                <a:spcPts val="0"/>
              </a:spcAft>
              <a:buClr>
                <a:srgbClr val="073763"/>
              </a:buClr>
              <a:buSzPts val="1200"/>
              <a:buChar char="•"/>
              <a:defRPr>
                <a:solidFill>
                  <a:srgbClr val="073763"/>
                </a:solidFill>
              </a:defRPr>
            </a:lvl9pPr>
          </a:lstStyle>
          <a:p>
            <a:endParaRPr/>
          </a:p>
        </p:txBody>
      </p:sp>
      <p:pic>
        <p:nvPicPr>
          <p:cNvPr id="397" name="Google Shape;397;p60"/>
          <p:cNvPicPr preferRelativeResize="0"/>
          <p:nvPr/>
        </p:nvPicPr>
        <p:blipFill rotWithShape="1">
          <a:blip r:embed="rId2">
            <a:alphaModFix/>
          </a:blip>
          <a:srcRect/>
          <a:stretch/>
        </p:blipFill>
        <p:spPr>
          <a:xfrm>
            <a:off x="11684918" y="87277"/>
            <a:ext cx="365759" cy="365759"/>
          </a:xfrm>
          <a:prstGeom prst="rect">
            <a:avLst/>
          </a:prstGeom>
          <a:noFill/>
          <a:ln>
            <a:noFill/>
          </a:ln>
        </p:spPr>
      </p:pic>
    </p:spTree>
    <p:extLst>
      <p:ext uri="{BB962C8B-B14F-4D97-AF65-F5344CB8AC3E}">
        <p14:creationId xmlns:p14="http://schemas.microsoft.com/office/powerpoint/2010/main" val="1254368541"/>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398"/>
        <p:cNvGrpSpPr/>
        <p:nvPr/>
      </p:nvGrpSpPr>
      <p:grpSpPr>
        <a:xfrm>
          <a:off x="0" y="0"/>
          <a:ext cx="0" cy="0"/>
          <a:chOff x="0" y="0"/>
          <a:chExt cx="0" cy="0"/>
        </a:xfrm>
      </p:grpSpPr>
      <p:sp>
        <p:nvSpPr>
          <p:cNvPr id="399" name="Google Shape;399;p61"/>
          <p:cNvSpPr txBox="1">
            <a:spLocks noGrp="1"/>
          </p:cNvSpPr>
          <p:nvPr>
            <p:ph type="body" idx="1"/>
          </p:nvPr>
        </p:nvSpPr>
        <p:spPr>
          <a:xfrm>
            <a:off x="432000" y="1361872"/>
            <a:ext cx="5472000" cy="4758000"/>
          </a:xfrm>
          <a:prstGeom prst="rect">
            <a:avLst/>
          </a:prstGeom>
          <a:noFill/>
          <a:ln>
            <a:noFill/>
          </a:ln>
        </p:spPr>
        <p:txBody>
          <a:bodyPr spcFirstLastPara="1" wrap="square" lIns="0" tIns="0" rIns="0" bIns="0" anchor="t" anchorCtr="0">
            <a:noAutofit/>
          </a:bodyPr>
          <a:lstStyle>
            <a:lvl1pPr marL="609585" lvl="0" indent="-482588" algn="l">
              <a:lnSpc>
                <a:spcPct val="90000"/>
              </a:lnSpc>
              <a:spcBef>
                <a:spcPts val="1067"/>
              </a:spcBef>
              <a:spcAft>
                <a:spcPts val="0"/>
              </a:spcAft>
              <a:buClr>
                <a:schemeClr val="dk2"/>
              </a:buClr>
              <a:buSzPts val="2100"/>
              <a:buChar char="•"/>
              <a:defRPr/>
            </a:lvl1pPr>
            <a:lvl2pPr marL="1219170" lvl="1" indent="-457189" algn="l">
              <a:lnSpc>
                <a:spcPct val="90000"/>
              </a:lnSpc>
              <a:spcBef>
                <a:spcPts val="533"/>
              </a:spcBef>
              <a:spcAft>
                <a:spcPts val="0"/>
              </a:spcAft>
              <a:buClr>
                <a:srgbClr val="508DE0"/>
              </a:buClr>
              <a:buSzPts val="1800"/>
              <a:buChar char="•"/>
              <a:defRPr/>
            </a:lvl2pPr>
            <a:lvl3pPr marL="1828754" lvl="2" indent="-431789" algn="l">
              <a:lnSpc>
                <a:spcPct val="90000"/>
              </a:lnSpc>
              <a:spcBef>
                <a:spcPts val="533"/>
              </a:spcBef>
              <a:spcAft>
                <a:spcPts val="0"/>
              </a:spcAft>
              <a:buSzPts val="1500"/>
              <a:buChar char="•"/>
              <a:defRPr/>
            </a:lvl3pPr>
            <a:lvl4pPr marL="2438339" lvl="3" indent="-423323" algn="l">
              <a:lnSpc>
                <a:spcPct val="90000"/>
              </a:lnSpc>
              <a:spcBef>
                <a:spcPts val="533"/>
              </a:spcBef>
              <a:spcAft>
                <a:spcPts val="0"/>
              </a:spcAft>
              <a:buSzPts val="1400"/>
              <a:buChar char="•"/>
              <a:defRPr/>
            </a:lvl4pPr>
            <a:lvl5pPr marL="3047924" lvl="4" indent="-423323" algn="l">
              <a:lnSpc>
                <a:spcPct val="90000"/>
              </a:lnSpc>
              <a:spcBef>
                <a:spcPts val="533"/>
              </a:spcBef>
              <a:spcAft>
                <a:spcPts val="0"/>
              </a:spcAft>
              <a:buSzPts val="1400"/>
              <a:buChar char="•"/>
              <a:defRPr/>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sp>
        <p:nvSpPr>
          <p:cNvPr id="400" name="Google Shape;400;p61"/>
          <p:cNvSpPr txBox="1">
            <a:spLocks noGrp="1"/>
          </p:cNvSpPr>
          <p:nvPr>
            <p:ph type="body" idx="2"/>
          </p:nvPr>
        </p:nvSpPr>
        <p:spPr>
          <a:xfrm>
            <a:off x="6172199" y="1361873"/>
            <a:ext cx="5599600" cy="4758000"/>
          </a:xfrm>
          <a:prstGeom prst="rect">
            <a:avLst/>
          </a:prstGeom>
          <a:noFill/>
          <a:ln>
            <a:noFill/>
          </a:ln>
        </p:spPr>
        <p:txBody>
          <a:bodyPr spcFirstLastPara="1" wrap="square" lIns="0" tIns="0" rIns="0" bIns="0" anchor="t" anchorCtr="0">
            <a:noAutofit/>
          </a:bodyPr>
          <a:lstStyle>
            <a:lvl1pPr marL="609585" lvl="0" indent="-482588" algn="l">
              <a:lnSpc>
                <a:spcPct val="90000"/>
              </a:lnSpc>
              <a:spcBef>
                <a:spcPts val="1067"/>
              </a:spcBef>
              <a:spcAft>
                <a:spcPts val="0"/>
              </a:spcAft>
              <a:buClr>
                <a:schemeClr val="dk2"/>
              </a:buClr>
              <a:buSzPts val="2100"/>
              <a:buChar char="•"/>
              <a:defRPr/>
            </a:lvl1pPr>
            <a:lvl2pPr marL="1219170" lvl="1" indent="-457189" algn="l">
              <a:lnSpc>
                <a:spcPct val="90000"/>
              </a:lnSpc>
              <a:spcBef>
                <a:spcPts val="533"/>
              </a:spcBef>
              <a:spcAft>
                <a:spcPts val="0"/>
              </a:spcAft>
              <a:buClr>
                <a:srgbClr val="508DE0"/>
              </a:buClr>
              <a:buSzPts val="1800"/>
              <a:buChar char="•"/>
              <a:defRPr/>
            </a:lvl2pPr>
            <a:lvl3pPr marL="1828754" lvl="2" indent="-431789" algn="l">
              <a:lnSpc>
                <a:spcPct val="90000"/>
              </a:lnSpc>
              <a:spcBef>
                <a:spcPts val="533"/>
              </a:spcBef>
              <a:spcAft>
                <a:spcPts val="0"/>
              </a:spcAft>
              <a:buSzPts val="1500"/>
              <a:buChar char="•"/>
              <a:defRPr/>
            </a:lvl3pPr>
            <a:lvl4pPr marL="2438339" lvl="3" indent="-423323" algn="l">
              <a:lnSpc>
                <a:spcPct val="90000"/>
              </a:lnSpc>
              <a:spcBef>
                <a:spcPts val="533"/>
              </a:spcBef>
              <a:spcAft>
                <a:spcPts val="0"/>
              </a:spcAft>
              <a:buSzPts val="1400"/>
              <a:buChar char="•"/>
              <a:defRPr/>
            </a:lvl4pPr>
            <a:lvl5pPr marL="3047924" lvl="4" indent="-423323" algn="l">
              <a:lnSpc>
                <a:spcPct val="90000"/>
              </a:lnSpc>
              <a:spcBef>
                <a:spcPts val="533"/>
              </a:spcBef>
              <a:spcAft>
                <a:spcPts val="0"/>
              </a:spcAft>
              <a:buSzPts val="1400"/>
              <a:buChar char="•"/>
              <a:defRPr/>
            </a:lvl5pPr>
            <a:lvl6pPr marL="3657509" lvl="5" indent="-423323" algn="l">
              <a:lnSpc>
                <a:spcPct val="90000"/>
              </a:lnSpc>
              <a:spcBef>
                <a:spcPts val="533"/>
              </a:spcBef>
              <a:spcAft>
                <a:spcPts val="0"/>
              </a:spcAft>
              <a:buSzPts val="1400"/>
              <a:buChar char="•"/>
              <a:defRPr/>
            </a:lvl6pPr>
            <a:lvl7pPr marL="4267093" lvl="6" indent="-423323" algn="l">
              <a:lnSpc>
                <a:spcPct val="90000"/>
              </a:lnSpc>
              <a:spcBef>
                <a:spcPts val="533"/>
              </a:spcBef>
              <a:spcAft>
                <a:spcPts val="0"/>
              </a:spcAft>
              <a:buSzPts val="1400"/>
              <a:buChar char="•"/>
              <a:defRPr/>
            </a:lvl7pPr>
            <a:lvl8pPr marL="4876678" lvl="7" indent="-423323" algn="l">
              <a:lnSpc>
                <a:spcPct val="90000"/>
              </a:lnSpc>
              <a:spcBef>
                <a:spcPts val="533"/>
              </a:spcBef>
              <a:spcAft>
                <a:spcPts val="0"/>
              </a:spcAft>
              <a:buSzPts val="1400"/>
              <a:buChar char="•"/>
              <a:defRPr/>
            </a:lvl8pPr>
            <a:lvl9pPr marL="5486263" lvl="8" indent="-423323" algn="l">
              <a:lnSpc>
                <a:spcPct val="90000"/>
              </a:lnSpc>
              <a:spcBef>
                <a:spcPts val="533"/>
              </a:spcBef>
              <a:spcAft>
                <a:spcPts val="0"/>
              </a:spcAft>
              <a:buSzPts val="1400"/>
              <a:buChar char="•"/>
              <a:defRPr/>
            </a:lvl9pPr>
          </a:lstStyle>
          <a:p>
            <a:endParaRPr/>
          </a:p>
        </p:txBody>
      </p:sp>
      <p:sp>
        <p:nvSpPr>
          <p:cNvPr id="401" name="Google Shape;401;p61"/>
          <p:cNvSpPr txBox="1">
            <a:spLocks noGrp="1"/>
          </p:cNvSpPr>
          <p:nvPr>
            <p:ph type="sldNum" idx="12"/>
          </p:nvPr>
        </p:nvSpPr>
        <p:spPr>
          <a:xfrm>
            <a:off x="11658600" y="6426000"/>
            <a:ext cx="418000" cy="317600"/>
          </a:xfrm>
          <a:prstGeom prst="rect">
            <a:avLst/>
          </a:prstGeom>
          <a:noFill/>
          <a:ln>
            <a:noFill/>
          </a:ln>
        </p:spPr>
        <p:txBody>
          <a:bodyPr spcFirstLastPara="1" wrap="square" lIns="68575" tIns="34275" rIns="68575" bIns="34275" anchor="t" anchorCtr="0">
            <a:noAutofit/>
          </a:bodyPr>
          <a:lstStyle>
            <a:lvl1pPr marL="0" marR="0" lvl="0"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1pPr>
            <a:lvl2pPr marL="0" marR="0" lvl="1"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2pPr>
            <a:lvl3pPr marL="0" marR="0" lvl="2"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3pPr>
            <a:lvl4pPr marL="0" marR="0" lvl="3"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4pPr>
            <a:lvl5pPr marL="0" marR="0" lvl="4"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5pPr>
            <a:lvl6pPr marL="0" marR="0" lvl="5"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6pPr>
            <a:lvl7pPr marL="0" marR="0" lvl="6"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7pPr>
            <a:lvl8pPr marL="0" marR="0" lvl="7"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8pPr>
            <a:lvl9pPr marL="0" marR="0" lvl="8"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9pPr>
          </a:lstStyle>
          <a:p>
            <a:fld id="{00000000-1234-1234-1234-123412341234}" type="slidenum">
              <a:rPr lang="en" smtClean="0"/>
              <a:pPr/>
              <a:t>‹#›</a:t>
            </a:fld>
            <a:endParaRPr lang="en"/>
          </a:p>
        </p:txBody>
      </p:sp>
      <p:sp>
        <p:nvSpPr>
          <p:cNvPr id="402" name="Google Shape;402;p61"/>
          <p:cNvSpPr txBox="1">
            <a:spLocks noGrp="1"/>
          </p:cNvSpPr>
          <p:nvPr>
            <p:ph type="title"/>
          </p:nvPr>
        </p:nvSpPr>
        <p:spPr>
          <a:xfrm>
            <a:off x="422408" y="428049"/>
            <a:ext cx="11347200" cy="5996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2400"/>
              <a:buFont typeface="Franklin Gothic"/>
              <a:buNone/>
              <a:defRPr>
                <a:solidFill>
                  <a:schemeClr val="dk2"/>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403" name="Google Shape;403;p61"/>
          <p:cNvSpPr/>
          <p:nvPr/>
        </p:nvSpPr>
        <p:spPr>
          <a:xfrm>
            <a:off x="422407" y="1112345"/>
            <a:ext cx="2926000" cy="36800"/>
          </a:xfrm>
          <a:prstGeom prst="rect">
            <a:avLst/>
          </a:prstGeom>
          <a:solidFill>
            <a:schemeClr val="dk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pic>
        <p:nvPicPr>
          <p:cNvPr id="404" name="Google Shape;404;p61"/>
          <p:cNvPicPr preferRelativeResize="0"/>
          <p:nvPr/>
        </p:nvPicPr>
        <p:blipFill rotWithShape="1">
          <a:blip r:embed="rId2">
            <a:alphaModFix/>
          </a:blip>
          <a:srcRect/>
          <a:stretch/>
        </p:blipFill>
        <p:spPr>
          <a:xfrm>
            <a:off x="157851" y="6401926"/>
            <a:ext cx="365759" cy="365759"/>
          </a:xfrm>
          <a:prstGeom prst="rect">
            <a:avLst/>
          </a:prstGeom>
          <a:noFill/>
          <a:ln>
            <a:noFill/>
          </a:ln>
        </p:spPr>
      </p:pic>
    </p:spTree>
    <p:extLst>
      <p:ext uri="{BB962C8B-B14F-4D97-AF65-F5344CB8AC3E}">
        <p14:creationId xmlns:p14="http://schemas.microsoft.com/office/powerpoint/2010/main" val="3384785701"/>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matchingName="Two Content 2">
  <p:cSld name="Two Content 2">
    <p:bg>
      <p:bgPr>
        <a:blipFill>
          <a:blip r:embed="rId2">
            <a:alphaModFix/>
          </a:blip>
          <a:stretch>
            <a:fillRect/>
          </a:stretch>
        </a:blipFill>
        <a:effectLst/>
      </p:bgPr>
    </p:bg>
    <p:spTree>
      <p:nvGrpSpPr>
        <p:cNvPr id="1" name="Shape 405"/>
        <p:cNvGrpSpPr/>
        <p:nvPr/>
      </p:nvGrpSpPr>
      <p:grpSpPr>
        <a:xfrm>
          <a:off x="0" y="0"/>
          <a:ext cx="0" cy="0"/>
          <a:chOff x="0" y="0"/>
          <a:chExt cx="0" cy="0"/>
        </a:xfrm>
      </p:grpSpPr>
      <p:sp>
        <p:nvSpPr>
          <p:cNvPr id="406" name="Google Shape;406;p62"/>
          <p:cNvSpPr/>
          <p:nvPr/>
        </p:nvSpPr>
        <p:spPr>
          <a:xfrm>
            <a:off x="0" y="3429000"/>
            <a:ext cx="6096000" cy="3429200"/>
          </a:xfrm>
          <a:prstGeom prst="rect">
            <a:avLst/>
          </a:prstGeom>
          <a:solidFill>
            <a:schemeClr val="lt1">
              <a:alpha val="94510"/>
            </a:schemeClr>
          </a:solidFill>
          <a:ln>
            <a:noFill/>
          </a:ln>
        </p:spPr>
        <p:txBody>
          <a:bodyPr spcFirstLastPara="1" wrap="square" lIns="91433" tIns="45700" rIns="91433"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67" b="0" i="0" u="none" strike="noStrike" cap="none">
              <a:solidFill>
                <a:schemeClr val="lt1"/>
              </a:solidFill>
              <a:latin typeface="Libre Franklin"/>
              <a:ea typeface="Libre Franklin"/>
              <a:cs typeface="Libre Franklin"/>
              <a:sym typeface="Libre Franklin"/>
            </a:endParaRPr>
          </a:p>
        </p:txBody>
      </p:sp>
      <p:sp>
        <p:nvSpPr>
          <p:cNvPr id="407" name="Google Shape;407;p62"/>
          <p:cNvSpPr/>
          <p:nvPr/>
        </p:nvSpPr>
        <p:spPr>
          <a:xfrm>
            <a:off x="6096001" y="0"/>
            <a:ext cx="6096000" cy="3429200"/>
          </a:xfrm>
          <a:prstGeom prst="rect">
            <a:avLst/>
          </a:prstGeom>
          <a:solidFill>
            <a:schemeClr val="lt1">
              <a:alpha val="94510"/>
            </a:schemeClr>
          </a:solidFill>
          <a:ln>
            <a:noFill/>
          </a:ln>
        </p:spPr>
        <p:txBody>
          <a:bodyPr spcFirstLastPara="1" wrap="square" lIns="91433" tIns="45700" rIns="91433"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67" b="0" i="0" u="none" strike="noStrike" cap="none">
              <a:solidFill>
                <a:schemeClr val="lt1"/>
              </a:solidFill>
              <a:latin typeface="Libre Franklin"/>
              <a:ea typeface="Libre Franklin"/>
              <a:cs typeface="Libre Franklin"/>
              <a:sym typeface="Libre Franklin"/>
            </a:endParaRPr>
          </a:p>
        </p:txBody>
      </p:sp>
      <p:sp>
        <p:nvSpPr>
          <p:cNvPr id="408" name="Google Shape;408;p62"/>
          <p:cNvSpPr txBox="1">
            <a:spLocks noGrp="1"/>
          </p:cNvSpPr>
          <p:nvPr>
            <p:ph type="body" idx="1"/>
          </p:nvPr>
        </p:nvSpPr>
        <p:spPr>
          <a:xfrm>
            <a:off x="6486489" y="1016755"/>
            <a:ext cx="5259200" cy="1747200"/>
          </a:xfrm>
          <a:prstGeom prst="rect">
            <a:avLst/>
          </a:prstGeom>
          <a:noFill/>
          <a:ln>
            <a:noFill/>
          </a:ln>
        </p:spPr>
        <p:txBody>
          <a:bodyPr spcFirstLastPara="1" wrap="square" lIns="0" tIns="0" rIns="0" bIns="0" anchor="t" anchorCtr="0">
            <a:noAutofit/>
          </a:bodyPr>
          <a:lstStyle>
            <a:lvl1pPr marL="609585" lvl="0" indent="-304792" algn="ctr">
              <a:lnSpc>
                <a:spcPct val="100000"/>
              </a:lnSpc>
              <a:spcBef>
                <a:spcPts val="1067"/>
              </a:spcBef>
              <a:spcAft>
                <a:spcPts val="0"/>
              </a:spcAft>
              <a:buClr>
                <a:schemeClr val="dk2"/>
              </a:buClr>
              <a:buSzPts val="1500"/>
              <a:buFont typeface="Arial"/>
              <a:buNone/>
              <a:defRPr sz="2000">
                <a:solidFill>
                  <a:schemeClr val="dk2"/>
                </a:solidFill>
                <a:latin typeface="Libre Franklin"/>
                <a:ea typeface="Libre Franklin"/>
                <a:cs typeface="Libre Franklin"/>
                <a:sym typeface="Libre Franklin"/>
              </a:defRPr>
            </a:lvl1pPr>
            <a:lvl2pPr marL="1219170" lvl="1" indent="-423323" algn="l">
              <a:lnSpc>
                <a:spcPct val="90000"/>
              </a:lnSpc>
              <a:spcBef>
                <a:spcPts val="533"/>
              </a:spcBef>
              <a:spcAft>
                <a:spcPts val="0"/>
              </a:spcAft>
              <a:buClr>
                <a:schemeClr val="dk1"/>
              </a:buClr>
              <a:buSzPts val="1400"/>
              <a:buChar char="•"/>
              <a:defRPr sz="1867"/>
            </a:lvl2pPr>
            <a:lvl3pPr marL="1828754" lvl="2" indent="-397923" algn="l">
              <a:lnSpc>
                <a:spcPct val="90000"/>
              </a:lnSpc>
              <a:spcBef>
                <a:spcPts val="533"/>
              </a:spcBef>
              <a:spcAft>
                <a:spcPts val="0"/>
              </a:spcAft>
              <a:buClr>
                <a:schemeClr val="dk1"/>
              </a:buClr>
              <a:buSzPts val="1100"/>
              <a:buChar char="•"/>
              <a:defRPr sz="1467"/>
            </a:lvl3pPr>
            <a:lvl4pPr marL="2438339" lvl="3" indent="-380990" algn="l">
              <a:lnSpc>
                <a:spcPct val="90000"/>
              </a:lnSpc>
              <a:spcBef>
                <a:spcPts val="533"/>
              </a:spcBef>
              <a:spcAft>
                <a:spcPts val="0"/>
              </a:spcAft>
              <a:buClr>
                <a:schemeClr val="dk1"/>
              </a:buClr>
              <a:buSzPts val="900"/>
              <a:buChar char="•"/>
              <a:defRPr sz="1200"/>
            </a:lvl4pPr>
            <a:lvl5pPr marL="3047924" lvl="4" indent="-380990" algn="l">
              <a:lnSpc>
                <a:spcPct val="90000"/>
              </a:lnSpc>
              <a:spcBef>
                <a:spcPts val="533"/>
              </a:spcBef>
              <a:spcAft>
                <a:spcPts val="0"/>
              </a:spcAft>
              <a:buClr>
                <a:schemeClr val="dk1"/>
              </a:buClr>
              <a:buSzPts val="900"/>
              <a:buChar char="•"/>
              <a:defRPr sz="1200"/>
            </a:lvl5pPr>
            <a:lvl6pPr marL="3657509" lvl="5" indent="-380990" algn="l">
              <a:lnSpc>
                <a:spcPct val="90000"/>
              </a:lnSpc>
              <a:spcBef>
                <a:spcPts val="533"/>
              </a:spcBef>
              <a:spcAft>
                <a:spcPts val="0"/>
              </a:spcAft>
              <a:buClr>
                <a:schemeClr val="dk1"/>
              </a:buClr>
              <a:buSzPts val="900"/>
              <a:buChar char="•"/>
              <a:defRPr sz="1200"/>
            </a:lvl6pPr>
            <a:lvl7pPr marL="4267093" lvl="6" indent="-380990" algn="l">
              <a:lnSpc>
                <a:spcPct val="90000"/>
              </a:lnSpc>
              <a:spcBef>
                <a:spcPts val="533"/>
              </a:spcBef>
              <a:spcAft>
                <a:spcPts val="0"/>
              </a:spcAft>
              <a:buClr>
                <a:schemeClr val="dk1"/>
              </a:buClr>
              <a:buSzPts val="900"/>
              <a:buChar char="•"/>
              <a:defRPr sz="1200"/>
            </a:lvl7pPr>
            <a:lvl8pPr marL="4876678" lvl="7" indent="-380990" algn="l">
              <a:lnSpc>
                <a:spcPct val="90000"/>
              </a:lnSpc>
              <a:spcBef>
                <a:spcPts val="533"/>
              </a:spcBef>
              <a:spcAft>
                <a:spcPts val="0"/>
              </a:spcAft>
              <a:buClr>
                <a:schemeClr val="dk1"/>
              </a:buClr>
              <a:buSzPts val="900"/>
              <a:buChar char="•"/>
              <a:defRPr sz="1200"/>
            </a:lvl8pPr>
            <a:lvl9pPr marL="5486263" lvl="8" indent="-380990" algn="l">
              <a:lnSpc>
                <a:spcPct val="90000"/>
              </a:lnSpc>
              <a:spcBef>
                <a:spcPts val="533"/>
              </a:spcBef>
              <a:spcAft>
                <a:spcPts val="0"/>
              </a:spcAft>
              <a:buClr>
                <a:schemeClr val="dk1"/>
              </a:buClr>
              <a:buSzPts val="900"/>
              <a:buChar char="•"/>
              <a:defRPr sz="1200"/>
            </a:lvl9pPr>
          </a:lstStyle>
          <a:p>
            <a:endParaRPr/>
          </a:p>
        </p:txBody>
      </p:sp>
      <p:sp>
        <p:nvSpPr>
          <p:cNvPr id="409" name="Google Shape;409;p62"/>
          <p:cNvSpPr txBox="1">
            <a:spLocks noGrp="1"/>
          </p:cNvSpPr>
          <p:nvPr>
            <p:ph type="body" idx="2"/>
          </p:nvPr>
        </p:nvSpPr>
        <p:spPr>
          <a:xfrm>
            <a:off x="444759" y="4497321"/>
            <a:ext cx="5206400" cy="1747200"/>
          </a:xfrm>
          <a:prstGeom prst="rect">
            <a:avLst/>
          </a:prstGeom>
          <a:noFill/>
          <a:ln>
            <a:noFill/>
          </a:ln>
        </p:spPr>
        <p:txBody>
          <a:bodyPr spcFirstLastPara="1" wrap="square" lIns="0" tIns="0" rIns="0" bIns="0" anchor="t" anchorCtr="0">
            <a:noAutofit/>
          </a:bodyPr>
          <a:lstStyle>
            <a:lvl1pPr marL="609585" lvl="0" indent="-304792" algn="ctr">
              <a:lnSpc>
                <a:spcPct val="100000"/>
              </a:lnSpc>
              <a:spcBef>
                <a:spcPts val="1067"/>
              </a:spcBef>
              <a:spcAft>
                <a:spcPts val="0"/>
              </a:spcAft>
              <a:buClr>
                <a:schemeClr val="dk2"/>
              </a:buClr>
              <a:buSzPts val="1500"/>
              <a:buFont typeface="Arial"/>
              <a:buNone/>
              <a:defRPr sz="2000">
                <a:solidFill>
                  <a:schemeClr val="dk2"/>
                </a:solidFill>
                <a:latin typeface="Libre Franklin"/>
                <a:ea typeface="Libre Franklin"/>
                <a:cs typeface="Libre Franklin"/>
                <a:sym typeface="Libre Franklin"/>
              </a:defRPr>
            </a:lvl1pPr>
            <a:lvl2pPr marL="1219170" lvl="1" indent="-423323" algn="l">
              <a:lnSpc>
                <a:spcPct val="90000"/>
              </a:lnSpc>
              <a:spcBef>
                <a:spcPts val="533"/>
              </a:spcBef>
              <a:spcAft>
                <a:spcPts val="0"/>
              </a:spcAft>
              <a:buClr>
                <a:schemeClr val="dk1"/>
              </a:buClr>
              <a:buSzPts val="1400"/>
              <a:buChar char="•"/>
              <a:defRPr sz="1867"/>
            </a:lvl2pPr>
            <a:lvl3pPr marL="1828754" lvl="2" indent="-397923" algn="l">
              <a:lnSpc>
                <a:spcPct val="90000"/>
              </a:lnSpc>
              <a:spcBef>
                <a:spcPts val="533"/>
              </a:spcBef>
              <a:spcAft>
                <a:spcPts val="0"/>
              </a:spcAft>
              <a:buClr>
                <a:schemeClr val="dk1"/>
              </a:buClr>
              <a:buSzPts val="1100"/>
              <a:buChar char="•"/>
              <a:defRPr sz="1467"/>
            </a:lvl3pPr>
            <a:lvl4pPr marL="2438339" lvl="3" indent="-380990" algn="l">
              <a:lnSpc>
                <a:spcPct val="90000"/>
              </a:lnSpc>
              <a:spcBef>
                <a:spcPts val="533"/>
              </a:spcBef>
              <a:spcAft>
                <a:spcPts val="0"/>
              </a:spcAft>
              <a:buClr>
                <a:schemeClr val="dk1"/>
              </a:buClr>
              <a:buSzPts val="900"/>
              <a:buChar char="•"/>
              <a:defRPr sz="1200"/>
            </a:lvl4pPr>
            <a:lvl5pPr marL="3047924" lvl="4" indent="-380990" algn="l">
              <a:lnSpc>
                <a:spcPct val="90000"/>
              </a:lnSpc>
              <a:spcBef>
                <a:spcPts val="533"/>
              </a:spcBef>
              <a:spcAft>
                <a:spcPts val="0"/>
              </a:spcAft>
              <a:buClr>
                <a:schemeClr val="dk1"/>
              </a:buClr>
              <a:buSzPts val="900"/>
              <a:buChar char="•"/>
              <a:defRPr sz="1200"/>
            </a:lvl5pPr>
            <a:lvl6pPr marL="3657509" lvl="5" indent="-380990" algn="l">
              <a:lnSpc>
                <a:spcPct val="90000"/>
              </a:lnSpc>
              <a:spcBef>
                <a:spcPts val="533"/>
              </a:spcBef>
              <a:spcAft>
                <a:spcPts val="0"/>
              </a:spcAft>
              <a:buClr>
                <a:schemeClr val="dk1"/>
              </a:buClr>
              <a:buSzPts val="900"/>
              <a:buChar char="•"/>
              <a:defRPr sz="1200"/>
            </a:lvl6pPr>
            <a:lvl7pPr marL="4267093" lvl="6" indent="-380990" algn="l">
              <a:lnSpc>
                <a:spcPct val="90000"/>
              </a:lnSpc>
              <a:spcBef>
                <a:spcPts val="533"/>
              </a:spcBef>
              <a:spcAft>
                <a:spcPts val="0"/>
              </a:spcAft>
              <a:buClr>
                <a:schemeClr val="dk1"/>
              </a:buClr>
              <a:buSzPts val="900"/>
              <a:buChar char="•"/>
              <a:defRPr sz="1200"/>
            </a:lvl7pPr>
            <a:lvl8pPr marL="4876678" lvl="7" indent="-380990" algn="l">
              <a:lnSpc>
                <a:spcPct val="90000"/>
              </a:lnSpc>
              <a:spcBef>
                <a:spcPts val="533"/>
              </a:spcBef>
              <a:spcAft>
                <a:spcPts val="0"/>
              </a:spcAft>
              <a:buClr>
                <a:schemeClr val="dk1"/>
              </a:buClr>
              <a:buSzPts val="900"/>
              <a:buChar char="•"/>
              <a:defRPr sz="1200"/>
            </a:lvl8pPr>
            <a:lvl9pPr marL="5486263" lvl="8" indent="-380990" algn="l">
              <a:lnSpc>
                <a:spcPct val="90000"/>
              </a:lnSpc>
              <a:spcBef>
                <a:spcPts val="533"/>
              </a:spcBef>
              <a:spcAft>
                <a:spcPts val="0"/>
              </a:spcAft>
              <a:buClr>
                <a:schemeClr val="dk1"/>
              </a:buClr>
              <a:buSzPts val="900"/>
              <a:buChar char="•"/>
              <a:defRPr sz="1200"/>
            </a:lvl9pPr>
          </a:lstStyle>
          <a:p>
            <a:endParaRPr/>
          </a:p>
        </p:txBody>
      </p:sp>
      <p:sp>
        <p:nvSpPr>
          <p:cNvPr id="410" name="Google Shape;410;p62"/>
          <p:cNvSpPr txBox="1">
            <a:spLocks noGrp="1"/>
          </p:cNvSpPr>
          <p:nvPr>
            <p:ph type="subTitle" idx="3"/>
          </p:nvPr>
        </p:nvSpPr>
        <p:spPr>
          <a:xfrm>
            <a:off x="418400" y="3789327"/>
            <a:ext cx="5259200" cy="606400"/>
          </a:xfrm>
          <a:prstGeom prst="rect">
            <a:avLst/>
          </a:prstGeom>
          <a:noFill/>
          <a:ln>
            <a:noFill/>
          </a:ln>
        </p:spPr>
        <p:txBody>
          <a:bodyPr spcFirstLastPara="1" wrap="square" lIns="0" tIns="0" rIns="0" bIns="0" anchor="b" anchorCtr="1">
            <a:noAutofit/>
          </a:bodyPr>
          <a:lstStyle>
            <a:lvl1pPr lvl="0" algn="ctr">
              <a:lnSpc>
                <a:spcPct val="90000"/>
              </a:lnSpc>
              <a:spcBef>
                <a:spcPts val="1067"/>
              </a:spcBef>
              <a:spcAft>
                <a:spcPts val="0"/>
              </a:spcAft>
              <a:buClr>
                <a:schemeClr val="dk2"/>
              </a:buClr>
              <a:buSzPts val="2000"/>
              <a:buNone/>
              <a:defRPr b="1">
                <a:solidFill>
                  <a:schemeClr val="dk2"/>
                </a:solidFill>
              </a:defRPr>
            </a:lvl1pPr>
            <a:lvl2pPr lvl="1" algn="l">
              <a:lnSpc>
                <a:spcPct val="90000"/>
              </a:lnSpc>
              <a:spcBef>
                <a:spcPts val="533"/>
              </a:spcBef>
              <a:spcAft>
                <a:spcPts val="0"/>
              </a:spcAft>
              <a:buSzPts val="1500"/>
              <a:buNone/>
              <a:defRPr/>
            </a:lvl2pPr>
            <a:lvl3pPr lvl="2" algn="l">
              <a:lnSpc>
                <a:spcPct val="90000"/>
              </a:lnSpc>
              <a:spcBef>
                <a:spcPts val="533"/>
              </a:spcBef>
              <a:spcAft>
                <a:spcPts val="0"/>
              </a:spcAft>
              <a:buSzPts val="1400"/>
              <a:buNone/>
              <a:defRPr/>
            </a:lvl3pPr>
            <a:lvl4pPr lvl="3" algn="l">
              <a:lnSpc>
                <a:spcPct val="90000"/>
              </a:lnSpc>
              <a:spcBef>
                <a:spcPts val="533"/>
              </a:spcBef>
              <a:spcAft>
                <a:spcPts val="0"/>
              </a:spcAft>
              <a:buSzPts val="1200"/>
              <a:buNone/>
              <a:defRPr/>
            </a:lvl4pPr>
            <a:lvl5pPr lvl="4" algn="l">
              <a:lnSpc>
                <a:spcPct val="90000"/>
              </a:lnSpc>
              <a:spcBef>
                <a:spcPts val="533"/>
              </a:spcBef>
              <a:spcAft>
                <a:spcPts val="0"/>
              </a:spcAft>
              <a:buSzPts val="1200"/>
              <a:buNone/>
              <a:defRPr/>
            </a:lvl5pPr>
            <a:lvl6pPr lvl="5" algn="l">
              <a:lnSpc>
                <a:spcPct val="90000"/>
              </a:lnSpc>
              <a:spcBef>
                <a:spcPts val="533"/>
              </a:spcBef>
              <a:spcAft>
                <a:spcPts val="0"/>
              </a:spcAft>
              <a:buSzPts val="1200"/>
              <a:buNone/>
              <a:defRPr/>
            </a:lvl6pPr>
            <a:lvl7pPr lvl="6" algn="l">
              <a:lnSpc>
                <a:spcPct val="90000"/>
              </a:lnSpc>
              <a:spcBef>
                <a:spcPts val="533"/>
              </a:spcBef>
              <a:spcAft>
                <a:spcPts val="0"/>
              </a:spcAft>
              <a:buSzPts val="1200"/>
              <a:buNone/>
              <a:defRPr/>
            </a:lvl7pPr>
            <a:lvl8pPr lvl="7" algn="l">
              <a:lnSpc>
                <a:spcPct val="90000"/>
              </a:lnSpc>
              <a:spcBef>
                <a:spcPts val="533"/>
              </a:spcBef>
              <a:spcAft>
                <a:spcPts val="0"/>
              </a:spcAft>
              <a:buSzPts val="1200"/>
              <a:buNone/>
              <a:defRPr/>
            </a:lvl8pPr>
            <a:lvl9pPr lvl="8" algn="l">
              <a:lnSpc>
                <a:spcPct val="90000"/>
              </a:lnSpc>
              <a:spcBef>
                <a:spcPts val="533"/>
              </a:spcBef>
              <a:spcAft>
                <a:spcPts val="0"/>
              </a:spcAft>
              <a:buSzPts val="1200"/>
              <a:buNone/>
              <a:defRPr/>
            </a:lvl9pPr>
          </a:lstStyle>
          <a:p>
            <a:endParaRPr/>
          </a:p>
        </p:txBody>
      </p:sp>
      <p:sp>
        <p:nvSpPr>
          <p:cNvPr id="411" name="Google Shape;411;p62"/>
          <p:cNvSpPr txBox="1">
            <a:spLocks noGrp="1"/>
          </p:cNvSpPr>
          <p:nvPr>
            <p:ph type="subTitle" idx="4"/>
          </p:nvPr>
        </p:nvSpPr>
        <p:spPr>
          <a:xfrm>
            <a:off x="6486500" y="308773"/>
            <a:ext cx="5259200" cy="606400"/>
          </a:xfrm>
          <a:prstGeom prst="rect">
            <a:avLst/>
          </a:prstGeom>
          <a:noFill/>
          <a:ln>
            <a:noFill/>
          </a:ln>
        </p:spPr>
        <p:txBody>
          <a:bodyPr spcFirstLastPara="1" wrap="square" lIns="0" tIns="0" rIns="0" bIns="0" anchor="b" anchorCtr="1">
            <a:noAutofit/>
          </a:bodyPr>
          <a:lstStyle>
            <a:lvl1pPr lvl="0" algn="ctr">
              <a:lnSpc>
                <a:spcPct val="90000"/>
              </a:lnSpc>
              <a:spcBef>
                <a:spcPts val="1067"/>
              </a:spcBef>
              <a:spcAft>
                <a:spcPts val="0"/>
              </a:spcAft>
              <a:buClr>
                <a:schemeClr val="dk2"/>
              </a:buClr>
              <a:buSzPts val="2000"/>
              <a:buNone/>
              <a:defRPr b="1">
                <a:solidFill>
                  <a:schemeClr val="dk2"/>
                </a:solidFill>
              </a:defRPr>
            </a:lvl1pPr>
            <a:lvl2pPr lvl="1" algn="l">
              <a:lnSpc>
                <a:spcPct val="90000"/>
              </a:lnSpc>
              <a:spcBef>
                <a:spcPts val="533"/>
              </a:spcBef>
              <a:spcAft>
                <a:spcPts val="0"/>
              </a:spcAft>
              <a:buSzPts val="1500"/>
              <a:buNone/>
              <a:defRPr/>
            </a:lvl2pPr>
            <a:lvl3pPr lvl="2" algn="l">
              <a:lnSpc>
                <a:spcPct val="90000"/>
              </a:lnSpc>
              <a:spcBef>
                <a:spcPts val="533"/>
              </a:spcBef>
              <a:spcAft>
                <a:spcPts val="0"/>
              </a:spcAft>
              <a:buSzPts val="1400"/>
              <a:buNone/>
              <a:defRPr/>
            </a:lvl3pPr>
            <a:lvl4pPr lvl="3" algn="l">
              <a:lnSpc>
                <a:spcPct val="90000"/>
              </a:lnSpc>
              <a:spcBef>
                <a:spcPts val="533"/>
              </a:spcBef>
              <a:spcAft>
                <a:spcPts val="0"/>
              </a:spcAft>
              <a:buSzPts val="1200"/>
              <a:buNone/>
              <a:defRPr/>
            </a:lvl4pPr>
            <a:lvl5pPr lvl="4" algn="l">
              <a:lnSpc>
                <a:spcPct val="90000"/>
              </a:lnSpc>
              <a:spcBef>
                <a:spcPts val="533"/>
              </a:spcBef>
              <a:spcAft>
                <a:spcPts val="0"/>
              </a:spcAft>
              <a:buSzPts val="1200"/>
              <a:buNone/>
              <a:defRPr/>
            </a:lvl5pPr>
            <a:lvl6pPr lvl="5" algn="l">
              <a:lnSpc>
                <a:spcPct val="90000"/>
              </a:lnSpc>
              <a:spcBef>
                <a:spcPts val="533"/>
              </a:spcBef>
              <a:spcAft>
                <a:spcPts val="0"/>
              </a:spcAft>
              <a:buSzPts val="1200"/>
              <a:buNone/>
              <a:defRPr/>
            </a:lvl6pPr>
            <a:lvl7pPr lvl="6" algn="l">
              <a:lnSpc>
                <a:spcPct val="90000"/>
              </a:lnSpc>
              <a:spcBef>
                <a:spcPts val="533"/>
              </a:spcBef>
              <a:spcAft>
                <a:spcPts val="0"/>
              </a:spcAft>
              <a:buSzPts val="1200"/>
              <a:buNone/>
              <a:defRPr/>
            </a:lvl7pPr>
            <a:lvl8pPr lvl="7" algn="l">
              <a:lnSpc>
                <a:spcPct val="90000"/>
              </a:lnSpc>
              <a:spcBef>
                <a:spcPts val="533"/>
              </a:spcBef>
              <a:spcAft>
                <a:spcPts val="0"/>
              </a:spcAft>
              <a:buSzPts val="1200"/>
              <a:buNone/>
              <a:defRPr/>
            </a:lvl8pPr>
            <a:lvl9pPr lvl="8" algn="l">
              <a:lnSpc>
                <a:spcPct val="90000"/>
              </a:lnSpc>
              <a:spcBef>
                <a:spcPts val="533"/>
              </a:spcBef>
              <a:spcAft>
                <a:spcPts val="0"/>
              </a:spcAft>
              <a:buSzPts val="1200"/>
              <a:buNone/>
              <a:defRPr/>
            </a:lvl9pPr>
          </a:lstStyle>
          <a:p>
            <a:endParaRPr/>
          </a:p>
        </p:txBody>
      </p:sp>
      <p:sp>
        <p:nvSpPr>
          <p:cNvPr id="412" name="Google Shape;412;p62"/>
          <p:cNvSpPr/>
          <p:nvPr/>
        </p:nvSpPr>
        <p:spPr>
          <a:xfrm>
            <a:off x="15" y="1698775"/>
            <a:ext cx="2896000" cy="100400"/>
          </a:xfrm>
          <a:prstGeom prst="rect">
            <a:avLst/>
          </a:prstGeom>
          <a:solidFill>
            <a:schemeClr val="lt1"/>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413" name="Google Shape;413;p62"/>
          <p:cNvSpPr/>
          <p:nvPr/>
        </p:nvSpPr>
        <p:spPr>
          <a:xfrm>
            <a:off x="9296089" y="5093400"/>
            <a:ext cx="2896000" cy="100400"/>
          </a:xfrm>
          <a:prstGeom prst="rect">
            <a:avLst/>
          </a:prstGeom>
          <a:solidFill>
            <a:schemeClr val="lt1"/>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414" name="Google Shape;414;p62"/>
          <p:cNvSpPr txBox="1">
            <a:spLocks noGrp="1"/>
          </p:cNvSpPr>
          <p:nvPr>
            <p:ph type="sldNum" idx="12"/>
          </p:nvPr>
        </p:nvSpPr>
        <p:spPr>
          <a:xfrm>
            <a:off x="11409045" y="6333135"/>
            <a:ext cx="731600" cy="524800"/>
          </a:xfrm>
          <a:prstGeom prst="rect">
            <a:avLst/>
          </a:prstGeom>
          <a:noFill/>
          <a:ln>
            <a:noFill/>
          </a:ln>
        </p:spPr>
        <p:txBody>
          <a:bodyPr spcFirstLastPara="1" wrap="square" lIns="68575" tIns="34275" rIns="68575" bIns="34275" anchor="t" anchorCtr="0">
            <a:noAutofit/>
          </a:bodyPr>
          <a:lstStyle>
            <a:lvl1pPr marL="0" marR="0" lvl="0" indent="0" algn="r">
              <a:lnSpc>
                <a:spcPct val="100000"/>
              </a:lnSpc>
              <a:spcBef>
                <a:spcPts val="0"/>
              </a:spcBef>
              <a:spcAft>
                <a:spcPts val="0"/>
              </a:spcAft>
              <a:buClr>
                <a:srgbClr val="000000"/>
              </a:buClr>
              <a:buSzPts val="1300"/>
              <a:buFont typeface="Arial"/>
              <a:buNone/>
              <a:defRPr sz="1733" b="0" i="0" u="none" strike="noStrike" cap="none">
                <a:solidFill>
                  <a:schemeClr val="dk2"/>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733" b="0" i="0" u="none" strike="noStrike" cap="none">
                <a:solidFill>
                  <a:schemeClr val="dk2"/>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733" b="0" i="0" u="none" strike="noStrike" cap="none">
                <a:solidFill>
                  <a:schemeClr val="dk2"/>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733" b="0" i="0" u="none" strike="noStrike" cap="none">
                <a:solidFill>
                  <a:schemeClr val="dk2"/>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733" b="0" i="0" u="none" strike="noStrike" cap="none">
                <a:solidFill>
                  <a:schemeClr val="dk2"/>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733" b="0" i="0" u="none" strike="noStrike" cap="none">
                <a:solidFill>
                  <a:schemeClr val="dk2"/>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733" b="0" i="0" u="none" strike="noStrike" cap="none">
                <a:solidFill>
                  <a:schemeClr val="dk2"/>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733" b="0" i="0" u="none" strike="noStrike" cap="none">
                <a:solidFill>
                  <a:schemeClr val="dk2"/>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733" b="0" i="0" u="none" strike="noStrike" cap="none">
                <a:solidFill>
                  <a:schemeClr val="dk2"/>
                </a:solidFill>
                <a:latin typeface="Libre Franklin"/>
                <a:ea typeface="Libre Franklin"/>
                <a:cs typeface="Libre Franklin"/>
                <a:sym typeface="Libre Franklin"/>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4292513998"/>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matchingName="Two Content with Background">
  <p:cSld name="Two Content with Background">
    <p:bg>
      <p:bgPr>
        <a:blipFill>
          <a:blip r:embed="rId2">
            <a:alphaModFix/>
          </a:blip>
          <a:stretch>
            <a:fillRect/>
          </a:stretch>
        </a:blipFill>
        <a:effectLst/>
      </p:bgPr>
    </p:bg>
    <p:spTree>
      <p:nvGrpSpPr>
        <p:cNvPr id="1" name="Shape 415"/>
        <p:cNvGrpSpPr/>
        <p:nvPr/>
      </p:nvGrpSpPr>
      <p:grpSpPr>
        <a:xfrm>
          <a:off x="0" y="0"/>
          <a:ext cx="0" cy="0"/>
          <a:chOff x="0" y="0"/>
          <a:chExt cx="0" cy="0"/>
        </a:xfrm>
      </p:grpSpPr>
      <p:sp>
        <p:nvSpPr>
          <p:cNvPr id="416" name="Google Shape;416;p63"/>
          <p:cNvSpPr/>
          <p:nvPr/>
        </p:nvSpPr>
        <p:spPr>
          <a:xfrm>
            <a:off x="602551" y="484951"/>
            <a:ext cx="10986800" cy="5888000"/>
          </a:xfrm>
          <a:prstGeom prst="rect">
            <a:avLst/>
          </a:prstGeom>
          <a:solidFill>
            <a:schemeClr val="lt1">
              <a:alpha val="89410"/>
            </a:schemeClr>
          </a:solidFill>
          <a:ln>
            <a:noFill/>
          </a:ln>
        </p:spPr>
        <p:txBody>
          <a:bodyPr spcFirstLastPara="1" wrap="square" lIns="91433" tIns="45700" rIns="91433"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67" b="0" i="0" u="none" strike="noStrike" cap="none">
              <a:solidFill>
                <a:schemeClr val="lt1"/>
              </a:solidFill>
              <a:latin typeface="Libre Franklin"/>
              <a:ea typeface="Libre Franklin"/>
              <a:cs typeface="Libre Franklin"/>
              <a:sym typeface="Libre Franklin"/>
            </a:endParaRPr>
          </a:p>
        </p:txBody>
      </p:sp>
      <p:sp>
        <p:nvSpPr>
          <p:cNvPr id="417" name="Google Shape;417;p63"/>
          <p:cNvSpPr txBox="1">
            <a:spLocks noGrp="1"/>
          </p:cNvSpPr>
          <p:nvPr>
            <p:ph type="body" idx="1"/>
          </p:nvPr>
        </p:nvSpPr>
        <p:spPr>
          <a:xfrm>
            <a:off x="6594199" y="2454280"/>
            <a:ext cx="3289200" cy="3108800"/>
          </a:xfrm>
          <a:prstGeom prst="rect">
            <a:avLst/>
          </a:prstGeom>
          <a:noFill/>
          <a:ln>
            <a:noFill/>
          </a:ln>
        </p:spPr>
        <p:txBody>
          <a:bodyPr spcFirstLastPara="1" wrap="square" lIns="0" tIns="0" rIns="0" bIns="0" anchor="t" anchorCtr="0">
            <a:noAutofit/>
          </a:bodyPr>
          <a:lstStyle>
            <a:lvl1pPr marL="609585" lvl="0" indent="-304792" algn="ctr">
              <a:lnSpc>
                <a:spcPct val="100000"/>
              </a:lnSpc>
              <a:spcBef>
                <a:spcPts val="1067"/>
              </a:spcBef>
              <a:spcAft>
                <a:spcPts val="0"/>
              </a:spcAft>
              <a:buClr>
                <a:schemeClr val="dk2"/>
              </a:buClr>
              <a:buSzPts val="1500"/>
              <a:buFont typeface="Arial"/>
              <a:buNone/>
              <a:defRPr sz="2000">
                <a:solidFill>
                  <a:schemeClr val="dk2"/>
                </a:solidFill>
                <a:latin typeface="Libre Franklin"/>
                <a:ea typeface="Libre Franklin"/>
                <a:cs typeface="Libre Franklin"/>
                <a:sym typeface="Libre Franklin"/>
              </a:defRPr>
            </a:lvl1pPr>
            <a:lvl2pPr marL="1219170" lvl="1" indent="-423323" algn="l">
              <a:lnSpc>
                <a:spcPct val="90000"/>
              </a:lnSpc>
              <a:spcBef>
                <a:spcPts val="533"/>
              </a:spcBef>
              <a:spcAft>
                <a:spcPts val="0"/>
              </a:spcAft>
              <a:buClr>
                <a:schemeClr val="dk1"/>
              </a:buClr>
              <a:buSzPts val="1400"/>
              <a:buChar char="•"/>
              <a:defRPr sz="1867"/>
            </a:lvl2pPr>
            <a:lvl3pPr marL="1828754" lvl="2" indent="-397923" algn="l">
              <a:lnSpc>
                <a:spcPct val="90000"/>
              </a:lnSpc>
              <a:spcBef>
                <a:spcPts val="533"/>
              </a:spcBef>
              <a:spcAft>
                <a:spcPts val="0"/>
              </a:spcAft>
              <a:buClr>
                <a:schemeClr val="dk1"/>
              </a:buClr>
              <a:buSzPts val="1100"/>
              <a:buChar char="•"/>
              <a:defRPr sz="1467"/>
            </a:lvl3pPr>
            <a:lvl4pPr marL="2438339" lvl="3" indent="-380990" algn="l">
              <a:lnSpc>
                <a:spcPct val="90000"/>
              </a:lnSpc>
              <a:spcBef>
                <a:spcPts val="533"/>
              </a:spcBef>
              <a:spcAft>
                <a:spcPts val="0"/>
              </a:spcAft>
              <a:buClr>
                <a:schemeClr val="dk1"/>
              </a:buClr>
              <a:buSzPts val="900"/>
              <a:buChar char="•"/>
              <a:defRPr sz="1200"/>
            </a:lvl4pPr>
            <a:lvl5pPr marL="3047924" lvl="4" indent="-380990" algn="l">
              <a:lnSpc>
                <a:spcPct val="90000"/>
              </a:lnSpc>
              <a:spcBef>
                <a:spcPts val="533"/>
              </a:spcBef>
              <a:spcAft>
                <a:spcPts val="0"/>
              </a:spcAft>
              <a:buClr>
                <a:schemeClr val="dk1"/>
              </a:buClr>
              <a:buSzPts val="900"/>
              <a:buChar char="•"/>
              <a:defRPr sz="1200"/>
            </a:lvl5pPr>
            <a:lvl6pPr marL="3657509" lvl="5" indent="-380990" algn="l">
              <a:lnSpc>
                <a:spcPct val="90000"/>
              </a:lnSpc>
              <a:spcBef>
                <a:spcPts val="533"/>
              </a:spcBef>
              <a:spcAft>
                <a:spcPts val="0"/>
              </a:spcAft>
              <a:buClr>
                <a:schemeClr val="dk1"/>
              </a:buClr>
              <a:buSzPts val="900"/>
              <a:buChar char="•"/>
              <a:defRPr sz="1200"/>
            </a:lvl6pPr>
            <a:lvl7pPr marL="4267093" lvl="6" indent="-380990" algn="l">
              <a:lnSpc>
                <a:spcPct val="90000"/>
              </a:lnSpc>
              <a:spcBef>
                <a:spcPts val="533"/>
              </a:spcBef>
              <a:spcAft>
                <a:spcPts val="0"/>
              </a:spcAft>
              <a:buClr>
                <a:schemeClr val="dk1"/>
              </a:buClr>
              <a:buSzPts val="900"/>
              <a:buChar char="•"/>
              <a:defRPr sz="1200"/>
            </a:lvl7pPr>
            <a:lvl8pPr marL="4876678" lvl="7" indent="-380990" algn="l">
              <a:lnSpc>
                <a:spcPct val="90000"/>
              </a:lnSpc>
              <a:spcBef>
                <a:spcPts val="533"/>
              </a:spcBef>
              <a:spcAft>
                <a:spcPts val="0"/>
              </a:spcAft>
              <a:buClr>
                <a:schemeClr val="dk1"/>
              </a:buClr>
              <a:buSzPts val="900"/>
              <a:buChar char="•"/>
              <a:defRPr sz="1200"/>
            </a:lvl8pPr>
            <a:lvl9pPr marL="5486263" lvl="8" indent="-380990" algn="l">
              <a:lnSpc>
                <a:spcPct val="90000"/>
              </a:lnSpc>
              <a:spcBef>
                <a:spcPts val="533"/>
              </a:spcBef>
              <a:spcAft>
                <a:spcPts val="0"/>
              </a:spcAft>
              <a:buClr>
                <a:schemeClr val="dk1"/>
              </a:buClr>
              <a:buSzPts val="900"/>
              <a:buChar char="•"/>
              <a:defRPr sz="1200"/>
            </a:lvl9pPr>
          </a:lstStyle>
          <a:p>
            <a:endParaRPr/>
          </a:p>
        </p:txBody>
      </p:sp>
      <p:sp>
        <p:nvSpPr>
          <p:cNvPr id="418" name="Google Shape;418;p63"/>
          <p:cNvSpPr txBox="1">
            <a:spLocks noGrp="1"/>
          </p:cNvSpPr>
          <p:nvPr>
            <p:ph type="body" idx="2"/>
          </p:nvPr>
        </p:nvSpPr>
        <p:spPr>
          <a:xfrm>
            <a:off x="1674813" y="2454281"/>
            <a:ext cx="3289200" cy="3108800"/>
          </a:xfrm>
          <a:prstGeom prst="rect">
            <a:avLst/>
          </a:prstGeom>
          <a:noFill/>
          <a:ln>
            <a:noFill/>
          </a:ln>
        </p:spPr>
        <p:txBody>
          <a:bodyPr spcFirstLastPara="1" wrap="square" lIns="0" tIns="0" rIns="0" bIns="0" anchor="t" anchorCtr="0">
            <a:noAutofit/>
          </a:bodyPr>
          <a:lstStyle>
            <a:lvl1pPr marL="609585" lvl="0" indent="-304792" algn="ctr">
              <a:lnSpc>
                <a:spcPct val="100000"/>
              </a:lnSpc>
              <a:spcBef>
                <a:spcPts val="1067"/>
              </a:spcBef>
              <a:spcAft>
                <a:spcPts val="0"/>
              </a:spcAft>
              <a:buClr>
                <a:schemeClr val="dk2"/>
              </a:buClr>
              <a:buSzPts val="1500"/>
              <a:buFont typeface="Arial"/>
              <a:buNone/>
              <a:defRPr sz="2000">
                <a:solidFill>
                  <a:schemeClr val="dk2"/>
                </a:solidFill>
                <a:latin typeface="Libre Franklin"/>
                <a:ea typeface="Libre Franklin"/>
                <a:cs typeface="Libre Franklin"/>
                <a:sym typeface="Libre Franklin"/>
              </a:defRPr>
            </a:lvl1pPr>
            <a:lvl2pPr marL="1219170" lvl="1" indent="-423323" algn="l">
              <a:lnSpc>
                <a:spcPct val="90000"/>
              </a:lnSpc>
              <a:spcBef>
                <a:spcPts val="533"/>
              </a:spcBef>
              <a:spcAft>
                <a:spcPts val="0"/>
              </a:spcAft>
              <a:buClr>
                <a:schemeClr val="dk1"/>
              </a:buClr>
              <a:buSzPts val="1400"/>
              <a:buChar char="•"/>
              <a:defRPr sz="1867"/>
            </a:lvl2pPr>
            <a:lvl3pPr marL="1828754" lvl="2" indent="-397923" algn="l">
              <a:lnSpc>
                <a:spcPct val="90000"/>
              </a:lnSpc>
              <a:spcBef>
                <a:spcPts val="533"/>
              </a:spcBef>
              <a:spcAft>
                <a:spcPts val="0"/>
              </a:spcAft>
              <a:buClr>
                <a:schemeClr val="dk1"/>
              </a:buClr>
              <a:buSzPts val="1100"/>
              <a:buChar char="•"/>
              <a:defRPr sz="1467"/>
            </a:lvl3pPr>
            <a:lvl4pPr marL="2438339" lvl="3" indent="-380990" algn="l">
              <a:lnSpc>
                <a:spcPct val="90000"/>
              </a:lnSpc>
              <a:spcBef>
                <a:spcPts val="533"/>
              </a:spcBef>
              <a:spcAft>
                <a:spcPts val="0"/>
              </a:spcAft>
              <a:buClr>
                <a:schemeClr val="dk1"/>
              </a:buClr>
              <a:buSzPts val="900"/>
              <a:buChar char="•"/>
              <a:defRPr sz="1200"/>
            </a:lvl4pPr>
            <a:lvl5pPr marL="3047924" lvl="4" indent="-380990" algn="l">
              <a:lnSpc>
                <a:spcPct val="90000"/>
              </a:lnSpc>
              <a:spcBef>
                <a:spcPts val="533"/>
              </a:spcBef>
              <a:spcAft>
                <a:spcPts val="0"/>
              </a:spcAft>
              <a:buClr>
                <a:schemeClr val="dk1"/>
              </a:buClr>
              <a:buSzPts val="900"/>
              <a:buChar char="•"/>
              <a:defRPr sz="1200"/>
            </a:lvl5pPr>
            <a:lvl6pPr marL="3657509" lvl="5" indent="-380990" algn="l">
              <a:lnSpc>
                <a:spcPct val="90000"/>
              </a:lnSpc>
              <a:spcBef>
                <a:spcPts val="533"/>
              </a:spcBef>
              <a:spcAft>
                <a:spcPts val="0"/>
              </a:spcAft>
              <a:buClr>
                <a:schemeClr val="dk1"/>
              </a:buClr>
              <a:buSzPts val="900"/>
              <a:buChar char="•"/>
              <a:defRPr sz="1200"/>
            </a:lvl6pPr>
            <a:lvl7pPr marL="4267093" lvl="6" indent="-380990" algn="l">
              <a:lnSpc>
                <a:spcPct val="90000"/>
              </a:lnSpc>
              <a:spcBef>
                <a:spcPts val="533"/>
              </a:spcBef>
              <a:spcAft>
                <a:spcPts val="0"/>
              </a:spcAft>
              <a:buClr>
                <a:schemeClr val="dk1"/>
              </a:buClr>
              <a:buSzPts val="900"/>
              <a:buChar char="•"/>
              <a:defRPr sz="1200"/>
            </a:lvl7pPr>
            <a:lvl8pPr marL="4876678" lvl="7" indent="-380990" algn="l">
              <a:lnSpc>
                <a:spcPct val="90000"/>
              </a:lnSpc>
              <a:spcBef>
                <a:spcPts val="533"/>
              </a:spcBef>
              <a:spcAft>
                <a:spcPts val="0"/>
              </a:spcAft>
              <a:buClr>
                <a:schemeClr val="dk1"/>
              </a:buClr>
              <a:buSzPts val="900"/>
              <a:buChar char="•"/>
              <a:defRPr sz="1200"/>
            </a:lvl8pPr>
            <a:lvl9pPr marL="5486263" lvl="8" indent="-380990" algn="l">
              <a:lnSpc>
                <a:spcPct val="90000"/>
              </a:lnSpc>
              <a:spcBef>
                <a:spcPts val="533"/>
              </a:spcBef>
              <a:spcAft>
                <a:spcPts val="0"/>
              </a:spcAft>
              <a:buClr>
                <a:schemeClr val="dk1"/>
              </a:buClr>
              <a:buSzPts val="900"/>
              <a:buChar char="•"/>
              <a:defRPr sz="1200"/>
            </a:lvl9pPr>
          </a:lstStyle>
          <a:p>
            <a:endParaRPr/>
          </a:p>
        </p:txBody>
      </p:sp>
      <p:sp>
        <p:nvSpPr>
          <p:cNvPr id="419" name="Google Shape;419;p63"/>
          <p:cNvSpPr txBox="1">
            <a:spLocks noGrp="1"/>
          </p:cNvSpPr>
          <p:nvPr>
            <p:ph type="subTitle" idx="3"/>
          </p:nvPr>
        </p:nvSpPr>
        <p:spPr>
          <a:xfrm>
            <a:off x="1865284" y="1611370"/>
            <a:ext cx="2896000" cy="418063"/>
          </a:xfrm>
          <a:prstGeom prst="rect">
            <a:avLst/>
          </a:prstGeom>
          <a:noFill/>
          <a:ln>
            <a:noFill/>
          </a:ln>
        </p:spPr>
        <p:txBody>
          <a:bodyPr spcFirstLastPara="1" wrap="square" lIns="0" tIns="0" rIns="0" bIns="0" anchor="b" anchorCtr="1">
            <a:spAutoFit/>
          </a:bodyPr>
          <a:lstStyle>
            <a:lvl1pPr lvl="0" algn="ctr">
              <a:lnSpc>
                <a:spcPct val="90000"/>
              </a:lnSpc>
              <a:spcBef>
                <a:spcPts val="1067"/>
              </a:spcBef>
              <a:spcAft>
                <a:spcPts val="0"/>
              </a:spcAft>
              <a:buClr>
                <a:schemeClr val="dk2"/>
              </a:buClr>
              <a:buSzPts val="2000"/>
              <a:buNone/>
              <a:defRPr b="1">
                <a:solidFill>
                  <a:schemeClr val="dk2"/>
                </a:solidFill>
              </a:defRPr>
            </a:lvl1pPr>
            <a:lvl2pPr lvl="1" algn="l">
              <a:lnSpc>
                <a:spcPct val="90000"/>
              </a:lnSpc>
              <a:spcBef>
                <a:spcPts val="533"/>
              </a:spcBef>
              <a:spcAft>
                <a:spcPts val="0"/>
              </a:spcAft>
              <a:buSzPts val="1500"/>
              <a:buNone/>
              <a:defRPr/>
            </a:lvl2pPr>
            <a:lvl3pPr lvl="2" algn="l">
              <a:lnSpc>
                <a:spcPct val="90000"/>
              </a:lnSpc>
              <a:spcBef>
                <a:spcPts val="533"/>
              </a:spcBef>
              <a:spcAft>
                <a:spcPts val="0"/>
              </a:spcAft>
              <a:buSzPts val="1400"/>
              <a:buNone/>
              <a:defRPr/>
            </a:lvl3pPr>
            <a:lvl4pPr lvl="3" algn="l">
              <a:lnSpc>
                <a:spcPct val="90000"/>
              </a:lnSpc>
              <a:spcBef>
                <a:spcPts val="533"/>
              </a:spcBef>
              <a:spcAft>
                <a:spcPts val="0"/>
              </a:spcAft>
              <a:buSzPts val="1200"/>
              <a:buNone/>
              <a:defRPr/>
            </a:lvl4pPr>
            <a:lvl5pPr lvl="4" algn="l">
              <a:lnSpc>
                <a:spcPct val="90000"/>
              </a:lnSpc>
              <a:spcBef>
                <a:spcPts val="533"/>
              </a:spcBef>
              <a:spcAft>
                <a:spcPts val="0"/>
              </a:spcAft>
              <a:buSzPts val="1200"/>
              <a:buNone/>
              <a:defRPr/>
            </a:lvl5pPr>
            <a:lvl6pPr lvl="5" algn="l">
              <a:lnSpc>
                <a:spcPct val="90000"/>
              </a:lnSpc>
              <a:spcBef>
                <a:spcPts val="533"/>
              </a:spcBef>
              <a:spcAft>
                <a:spcPts val="0"/>
              </a:spcAft>
              <a:buSzPts val="1200"/>
              <a:buNone/>
              <a:defRPr/>
            </a:lvl6pPr>
            <a:lvl7pPr lvl="6" algn="l">
              <a:lnSpc>
                <a:spcPct val="90000"/>
              </a:lnSpc>
              <a:spcBef>
                <a:spcPts val="533"/>
              </a:spcBef>
              <a:spcAft>
                <a:spcPts val="0"/>
              </a:spcAft>
              <a:buSzPts val="1200"/>
              <a:buNone/>
              <a:defRPr/>
            </a:lvl7pPr>
            <a:lvl8pPr lvl="7" algn="l">
              <a:lnSpc>
                <a:spcPct val="90000"/>
              </a:lnSpc>
              <a:spcBef>
                <a:spcPts val="533"/>
              </a:spcBef>
              <a:spcAft>
                <a:spcPts val="0"/>
              </a:spcAft>
              <a:buSzPts val="1200"/>
              <a:buNone/>
              <a:defRPr/>
            </a:lvl8pPr>
            <a:lvl9pPr lvl="8" algn="l">
              <a:lnSpc>
                <a:spcPct val="90000"/>
              </a:lnSpc>
              <a:spcBef>
                <a:spcPts val="533"/>
              </a:spcBef>
              <a:spcAft>
                <a:spcPts val="0"/>
              </a:spcAft>
              <a:buSzPts val="1200"/>
              <a:buNone/>
              <a:defRPr/>
            </a:lvl9pPr>
          </a:lstStyle>
          <a:p>
            <a:endParaRPr/>
          </a:p>
        </p:txBody>
      </p:sp>
      <p:sp>
        <p:nvSpPr>
          <p:cNvPr id="420" name="Google Shape;420;p63"/>
          <p:cNvSpPr txBox="1">
            <a:spLocks noGrp="1"/>
          </p:cNvSpPr>
          <p:nvPr>
            <p:ph type="subTitle" idx="4"/>
          </p:nvPr>
        </p:nvSpPr>
        <p:spPr>
          <a:xfrm>
            <a:off x="6731484" y="1611370"/>
            <a:ext cx="2896000" cy="418063"/>
          </a:xfrm>
          <a:prstGeom prst="rect">
            <a:avLst/>
          </a:prstGeom>
          <a:noFill/>
          <a:ln>
            <a:noFill/>
          </a:ln>
        </p:spPr>
        <p:txBody>
          <a:bodyPr spcFirstLastPara="1" wrap="square" lIns="0" tIns="0" rIns="0" bIns="0" anchor="b" anchorCtr="1">
            <a:spAutoFit/>
          </a:bodyPr>
          <a:lstStyle>
            <a:lvl1pPr lvl="0" algn="ctr">
              <a:lnSpc>
                <a:spcPct val="90000"/>
              </a:lnSpc>
              <a:spcBef>
                <a:spcPts val="1067"/>
              </a:spcBef>
              <a:spcAft>
                <a:spcPts val="0"/>
              </a:spcAft>
              <a:buClr>
                <a:schemeClr val="dk2"/>
              </a:buClr>
              <a:buSzPts val="2000"/>
              <a:buNone/>
              <a:defRPr b="1">
                <a:solidFill>
                  <a:schemeClr val="dk2"/>
                </a:solidFill>
              </a:defRPr>
            </a:lvl1pPr>
            <a:lvl2pPr lvl="1" algn="l">
              <a:lnSpc>
                <a:spcPct val="90000"/>
              </a:lnSpc>
              <a:spcBef>
                <a:spcPts val="533"/>
              </a:spcBef>
              <a:spcAft>
                <a:spcPts val="0"/>
              </a:spcAft>
              <a:buSzPts val="1500"/>
              <a:buNone/>
              <a:defRPr/>
            </a:lvl2pPr>
            <a:lvl3pPr lvl="2" algn="l">
              <a:lnSpc>
                <a:spcPct val="90000"/>
              </a:lnSpc>
              <a:spcBef>
                <a:spcPts val="533"/>
              </a:spcBef>
              <a:spcAft>
                <a:spcPts val="0"/>
              </a:spcAft>
              <a:buSzPts val="1400"/>
              <a:buNone/>
              <a:defRPr/>
            </a:lvl3pPr>
            <a:lvl4pPr lvl="3" algn="l">
              <a:lnSpc>
                <a:spcPct val="90000"/>
              </a:lnSpc>
              <a:spcBef>
                <a:spcPts val="533"/>
              </a:spcBef>
              <a:spcAft>
                <a:spcPts val="0"/>
              </a:spcAft>
              <a:buSzPts val="1200"/>
              <a:buNone/>
              <a:defRPr/>
            </a:lvl4pPr>
            <a:lvl5pPr lvl="4" algn="l">
              <a:lnSpc>
                <a:spcPct val="90000"/>
              </a:lnSpc>
              <a:spcBef>
                <a:spcPts val="533"/>
              </a:spcBef>
              <a:spcAft>
                <a:spcPts val="0"/>
              </a:spcAft>
              <a:buSzPts val="1200"/>
              <a:buNone/>
              <a:defRPr/>
            </a:lvl5pPr>
            <a:lvl6pPr lvl="5" algn="l">
              <a:lnSpc>
                <a:spcPct val="90000"/>
              </a:lnSpc>
              <a:spcBef>
                <a:spcPts val="533"/>
              </a:spcBef>
              <a:spcAft>
                <a:spcPts val="0"/>
              </a:spcAft>
              <a:buSzPts val="1200"/>
              <a:buNone/>
              <a:defRPr/>
            </a:lvl6pPr>
            <a:lvl7pPr lvl="6" algn="l">
              <a:lnSpc>
                <a:spcPct val="90000"/>
              </a:lnSpc>
              <a:spcBef>
                <a:spcPts val="533"/>
              </a:spcBef>
              <a:spcAft>
                <a:spcPts val="0"/>
              </a:spcAft>
              <a:buSzPts val="1200"/>
              <a:buNone/>
              <a:defRPr/>
            </a:lvl7pPr>
            <a:lvl8pPr lvl="7" algn="l">
              <a:lnSpc>
                <a:spcPct val="90000"/>
              </a:lnSpc>
              <a:spcBef>
                <a:spcPts val="533"/>
              </a:spcBef>
              <a:spcAft>
                <a:spcPts val="0"/>
              </a:spcAft>
              <a:buSzPts val="1200"/>
              <a:buNone/>
              <a:defRPr/>
            </a:lvl8pPr>
            <a:lvl9pPr lvl="8" algn="l">
              <a:lnSpc>
                <a:spcPct val="90000"/>
              </a:lnSpc>
              <a:spcBef>
                <a:spcPts val="533"/>
              </a:spcBef>
              <a:spcAft>
                <a:spcPts val="0"/>
              </a:spcAft>
              <a:buSzPts val="1200"/>
              <a:buNone/>
              <a:defRPr/>
            </a:lvl9pPr>
          </a:lstStyle>
          <a:p>
            <a:endParaRPr/>
          </a:p>
        </p:txBody>
      </p:sp>
      <p:sp>
        <p:nvSpPr>
          <p:cNvPr id="421" name="Google Shape;421;p63"/>
          <p:cNvSpPr/>
          <p:nvPr/>
        </p:nvSpPr>
        <p:spPr>
          <a:xfrm>
            <a:off x="1850307" y="2223445"/>
            <a:ext cx="2926000" cy="36800"/>
          </a:xfrm>
          <a:prstGeom prst="rect">
            <a:avLst/>
          </a:prstGeom>
          <a:solidFill>
            <a:schemeClr val="dk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422" name="Google Shape;422;p63"/>
          <p:cNvSpPr/>
          <p:nvPr/>
        </p:nvSpPr>
        <p:spPr>
          <a:xfrm>
            <a:off x="6716507" y="2223445"/>
            <a:ext cx="2926000" cy="36800"/>
          </a:xfrm>
          <a:prstGeom prst="rect">
            <a:avLst/>
          </a:prstGeom>
          <a:solidFill>
            <a:schemeClr val="dk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423" name="Google Shape;423;p63"/>
          <p:cNvSpPr txBox="1">
            <a:spLocks noGrp="1"/>
          </p:cNvSpPr>
          <p:nvPr>
            <p:ph type="sldNum" idx="12"/>
          </p:nvPr>
        </p:nvSpPr>
        <p:spPr>
          <a:xfrm>
            <a:off x="11409045" y="6333135"/>
            <a:ext cx="731600" cy="524800"/>
          </a:xfrm>
          <a:prstGeom prst="rect">
            <a:avLst/>
          </a:prstGeom>
          <a:noFill/>
          <a:ln>
            <a:noFill/>
          </a:ln>
        </p:spPr>
        <p:txBody>
          <a:bodyPr spcFirstLastPara="1" wrap="square" lIns="68575" tIns="34275" rIns="68575" bIns="34275" anchor="t" anchorCtr="0">
            <a:noAutofit/>
          </a:bodyPr>
          <a:lstStyle>
            <a:lvl1pPr marL="0" marR="0" lvl="0" indent="0" algn="r">
              <a:lnSpc>
                <a:spcPct val="100000"/>
              </a:lnSpc>
              <a:spcBef>
                <a:spcPts val="0"/>
              </a:spcBef>
              <a:spcAft>
                <a:spcPts val="0"/>
              </a:spcAft>
              <a:buClr>
                <a:srgbClr val="000000"/>
              </a:buClr>
              <a:buSzPts val="1300"/>
              <a:buFont typeface="Arial"/>
              <a:buNone/>
              <a:defRPr sz="1733" b="0" i="0" u="none" strike="noStrike" cap="none">
                <a:solidFill>
                  <a:schemeClr val="dk2"/>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733" b="0" i="0" u="none" strike="noStrike" cap="none">
                <a:solidFill>
                  <a:schemeClr val="dk2"/>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733" b="0" i="0" u="none" strike="noStrike" cap="none">
                <a:solidFill>
                  <a:schemeClr val="dk2"/>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733" b="0" i="0" u="none" strike="noStrike" cap="none">
                <a:solidFill>
                  <a:schemeClr val="dk2"/>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733" b="0" i="0" u="none" strike="noStrike" cap="none">
                <a:solidFill>
                  <a:schemeClr val="dk2"/>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733" b="0" i="0" u="none" strike="noStrike" cap="none">
                <a:solidFill>
                  <a:schemeClr val="dk2"/>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733" b="0" i="0" u="none" strike="noStrike" cap="none">
                <a:solidFill>
                  <a:schemeClr val="dk2"/>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733" b="0" i="0" u="none" strike="noStrike" cap="none">
                <a:solidFill>
                  <a:schemeClr val="dk2"/>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733" b="0" i="0" u="none" strike="noStrike" cap="none">
                <a:solidFill>
                  <a:schemeClr val="dk2"/>
                </a:solidFill>
                <a:latin typeface="Libre Franklin"/>
                <a:ea typeface="Libre Franklin"/>
                <a:cs typeface="Libre Franklin"/>
                <a:sym typeface="Libre Franklin"/>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544336912"/>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matchingName="Two Content 3">
  <p:cSld name="Two Content 3">
    <p:spTree>
      <p:nvGrpSpPr>
        <p:cNvPr id="1" name="Shape 424"/>
        <p:cNvGrpSpPr/>
        <p:nvPr/>
      </p:nvGrpSpPr>
      <p:grpSpPr>
        <a:xfrm>
          <a:off x="0" y="0"/>
          <a:ext cx="0" cy="0"/>
          <a:chOff x="0" y="0"/>
          <a:chExt cx="0" cy="0"/>
        </a:xfrm>
      </p:grpSpPr>
      <p:sp>
        <p:nvSpPr>
          <p:cNvPr id="425" name="Google Shape;425;p64"/>
          <p:cNvSpPr txBox="1">
            <a:spLocks noGrp="1"/>
          </p:cNvSpPr>
          <p:nvPr>
            <p:ph type="body" idx="1"/>
          </p:nvPr>
        </p:nvSpPr>
        <p:spPr>
          <a:xfrm>
            <a:off x="6822799" y="2120380"/>
            <a:ext cx="3289200" cy="3108800"/>
          </a:xfrm>
          <a:prstGeom prst="rect">
            <a:avLst/>
          </a:prstGeom>
          <a:noFill/>
          <a:ln>
            <a:noFill/>
          </a:ln>
        </p:spPr>
        <p:txBody>
          <a:bodyPr spcFirstLastPara="1" wrap="square" lIns="0" tIns="0" rIns="0" bIns="0" anchor="t" anchorCtr="0">
            <a:noAutofit/>
          </a:bodyPr>
          <a:lstStyle>
            <a:lvl1pPr marL="609585" lvl="0" indent="-304792" algn="ctr">
              <a:lnSpc>
                <a:spcPct val="100000"/>
              </a:lnSpc>
              <a:spcBef>
                <a:spcPts val="1067"/>
              </a:spcBef>
              <a:spcAft>
                <a:spcPts val="0"/>
              </a:spcAft>
              <a:buClr>
                <a:schemeClr val="dk2"/>
              </a:buClr>
              <a:buSzPts val="1500"/>
              <a:buFont typeface="Arial"/>
              <a:buNone/>
              <a:defRPr sz="2000">
                <a:solidFill>
                  <a:schemeClr val="dk2"/>
                </a:solidFill>
                <a:latin typeface="Libre Franklin"/>
                <a:ea typeface="Libre Franklin"/>
                <a:cs typeface="Libre Franklin"/>
                <a:sym typeface="Libre Franklin"/>
              </a:defRPr>
            </a:lvl1pPr>
            <a:lvl2pPr marL="1219170" lvl="1" indent="-423323" algn="l">
              <a:lnSpc>
                <a:spcPct val="90000"/>
              </a:lnSpc>
              <a:spcBef>
                <a:spcPts val="533"/>
              </a:spcBef>
              <a:spcAft>
                <a:spcPts val="0"/>
              </a:spcAft>
              <a:buClr>
                <a:schemeClr val="dk1"/>
              </a:buClr>
              <a:buSzPts val="1400"/>
              <a:buChar char="•"/>
              <a:defRPr sz="1867"/>
            </a:lvl2pPr>
            <a:lvl3pPr marL="1828754" lvl="2" indent="-397923" algn="l">
              <a:lnSpc>
                <a:spcPct val="90000"/>
              </a:lnSpc>
              <a:spcBef>
                <a:spcPts val="533"/>
              </a:spcBef>
              <a:spcAft>
                <a:spcPts val="0"/>
              </a:spcAft>
              <a:buClr>
                <a:schemeClr val="dk1"/>
              </a:buClr>
              <a:buSzPts val="1100"/>
              <a:buChar char="•"/>
              <a:defRPr sz="1467"/>
            </a:lvl3pPr>
            <a:lvl4pPr marL="2438339" lvl="3" indent="-380990" algn="l">
              <a:lnSpc>
                <a:spcPct val="90000"/>
              </a:lnSpc>
              <a:spcBef>
                <a:spcPts val="533"/>
              </a:spcBef>
              <a:spcAft>
                <a:spcPts val="0"/>
              </a:spcAft>
              <a:buClr>
                <a:schemeClr val="dk1"/>
              </a:buClr>
              <a:buSzPts val="900"/>
              <a:buChar char="•"/>
              <a:defRPr sz="1200"/>
            </a:lvl4pPr>
            <a:lvl5pPr marL="3047924" lvl="4" indent="-380990" algn="l">
              <a:lnSpc>
                <a:spcPct val="90000"/>
              </a:lnSpc>
              <a:spcBef>
                <a:spcPts val="533"/>
              </a:spcBef>
              <a:spcAft>
                <a:spcPts val="0"/>
              </a:spcAft>
              <a:buClr>
                <a:schemeClr val="dk1"/>
              </a:buClr>
              <a:buSzPts val="900"/>
              <a:buChar char="•"/>
              <a:defRPr sz="1200"/>
            </a:lvl5pPr>
            <a:lvl6pPr marL="3657509" lvl="5" indent="-380990" algn="l">
              <a:lnSpc>
                <a:spcPct val="90000"/>
              </a:lnSpc>
              <a:spcBef>
                <a:spcPts val="533"/>
              </a:spcBef>
              <a:spcAft>
                <a:spcPts val="0"/>
              </a:spcAft>
              <a:buClr>
                <a:schemeClr val="dk1"/>
              </a:buClr>
              <a:buSzPts val="900"/>
              <a:buChar char="•"/>
              <a:defRPr sz="1200"/>
            </a:lvl6pPr>
            <a:lvl7pPr marL="4267093" lvl="6" indent="-380990" algn="l">
              <a:lnSpc>
                <a:spcPct val="90000"/>
              </a:lnSpc>
              <a:spcBef>
                <a:spcPts val="533"/>
              </a:spcBef>
              <a:spcAft>
                <a:spcPts val="0"/>
              </a:spcAft>
              <a:buClr>
                <a:schemeClr val="dk1"/>
              </a:buClr>
              <a:buSzPts val="900"/>
              <a:buChar char="•"/>
              <a:defRPr sz="1200"/>
            </a:lvl7pPr>
            <a:lvl8pPr marL="4876678" lvl="7" indent="-380990" algn="l">
              <a:lnSpc>
                <a:spcPct val="90000"/>
              </a:lnSpc>
              <a:spcBef>
                <a:spcPts val="533"/>
              </a:spcBef>
              <a:spcAft>
                <a:spcPts val="0"/>
              </a:spcAft>
              <a:buClr>
                <a:schemeClr val="dk1"/>
              </a:buClr>
              <a:buSzPts val="900"/>
              <a:buChar char="•"/>
              <a:defRPr sz="1200"/>
            </a:lvl8pPr>
            <a:lvl9pPr marL="5486263" lvl="8" indent="-380990" algn="l">
              <a:lnSpc>
                <a:spcPct val="90000"/>
              </a:lnSpc>
              <a:spcBef>
                <a:spcPts val="533"/>
              </a:spcBef>
              <a:spcAft>
                <a:spcPts val="0"/>
              </a:spcAft>
              <a:buClr>
                <a:schemeClr val="dk1"/>
              </a:buClr>
              <a:buSzPts val="900"/>
              <a:buChar char="•"/>
              <a:defRPr sz="1200"/>
            </a:lvl9pPr>
          </a:lstStyle>
          <a:p>
            <a:endParaRPr/>
          </a:p>
        </p:txBody>
      </p:sp>
      <p:sp>
        <p:nvSpPr>
          <p:cNvPr id="426" name="Google Shape;426;p64"/>
          <p:cNvSpPr txBox="1">
            <a:spLocks noGrp="1"/>
          </p:cNvSpPr>
          <p:nvPr>
            <p:ph type="body" idx="2"/>
          </p:nvPr>
        </p:nvSpPr>
        <p:spPr>
          <a:xfrm>
            <a:off x="1446213" y="2120381"/>
            <a:ext cx="3289200" cy="3108800"/>
          </a:xfrm>
          <a:prstGeom prst="rect">
            <a:avLst/>
          </a:prstGeom>
          <a:noFill/>
          <a:ln>
            <a:noFill/>
          </a:ln>
        </p:spPr>
        <p:txBody>
          <a:bodyPr spcFirstLastPara="1" wrap="square" lIns="0" tIns="0" rIns="0" bIns="0" anchor="t" anchorCtr="0">
            <a:noAutofit/>
          </a:bodyPr>
          <a:lstStyle>
            <a:lvl1pPr marL="609585" lvl="0" indent="-304792" algn="ctr">
              <a:lnSpc>
                <a:spcPct val="100000"/>
              </a:lnSpc>
              <a:spcBef>
                <a:spcPts val="1067"/>
              </a:spcBef>
              <a:spcAft>
                <a:spcPts val="0"/>
              </a:spcAft>
              <a:buClr>
                <a:schemeClr val="dk2"/>
              </a:buClr>
              <a:buSzPts val="1500"/>
              <a:buFont typeface="Arial"/>
              <a:buNone/>
              <a:defRPr sz="2000">
                <a:solidFill>
                  <a:schemeClr val="dk2"/>
                </a:solidFill>
                <a:latin typeface="Libre Franklin"/>
                <a:ea typeface="Libre Franklin"/>
                <a:cs typeface="Libre Franklin"/>
                <a:sym typeface="Libre Franklin"/>
              </a:defRPr>
            </a:lvl1pPr>
            <a:lvl2pPr marL="1219170" lvl="1" indent="-423323" algn="l">
              <a:lnSpc>
                <a:spcPct val="90000"/>
              </a:lnSpc>
              <a:spcBef>
                <a:spcPts val="533"/>
              </a:spcBef>
              <a:spcAft>
                <a:spcPts val="0"/>
              </a:spcAft>
              <a:buClr>
                <a:schemeClr val="dk1"/>
              </a:buClr>
              <a:buSzPts val="1400"/>
              <a:buChar char="•"/>
              <a:defRPr sz="1867"/>
            </a:lvl2pPr>
            <a:lvl3pPr marL="1828754" lvl="2" indent="-397923" algn="l">
              <a:lnSpc>
                <a:spcPct val="90000"/>
              </a:lnSpc>
              <a:spcBef>
                <a:spcPts val="533"/>
              </a:spcBef>
              <a:spcAft>
                <a:spcPts val="0"/>
              </a:spcAft>
              <a:buClr>
                <a:schemeClr val="dk1"/>
              </a:buClr>
              <a:buSzPts val="1100"/>
              <a:buChar char="•"/>
              <a:defRPr sz="1467"/>
            </a:lvl3pPr>
            <a:lvl4pPr marL="2438339" lvl="3" indent="-380990" algn="l">
              <a:lnSpc>
                <a:spcPct val="90000"/>
              </a:lnSpc>
              <a:spcBef>
                <a:spcPts val="533"/>
              </a:spcBef>
              <a:spcAft>
                <a:spcPts val="0"/>
              </a:spcAft>
              <a:buClr>
                <a:schemeClr val="dk1"/>
              </a:buClr>
              <a:buSzPts val="900"/>
              <a:buChar char="•"/>
              <a:defRPr sz="1200"/>
            </a:lvl4pPr>
            <a:lvl5pPr marL="3047924" lvl="4" indent="-380990" algn="l">
              <a:lnSpc>
                <a:spcPct val="90000"/>
              </a:lnSpc>
              <a:spcBef>
                <a:spcPts val="533"/>
              </a:spcBef>
              <a:spcAft>
                <a:spcPts val="0"/>
              </a:spcAft>
              <a:buClr>
                <a:schemeClr val="dk1"/>
              </a:buClr>
              <a:buSzPts val="900"/>
              <a:buChar char="•"/>
              <a:defRPr sz="1200"/>
            </a:lvl5pPr>
            <a:lvl6pPr marL="3657509" lvl="5" indent="-380990" algn="l">
              <a:lnSpc>
                <a:spcPct val="90000"/>
              </a:lnSpc>
              <a:spcBef>
                <a:spcPts val="533"/>
              </a:spcBef>
              <a:spcAft>
                <a:spcPts val="0"/>
              </a:spcAft>
              <a:buClr>
                <a:schemeClr val="dk1"/>
              </a:buClr>
              <a:buSzPts val="900"/>
              <a:buChar char="•"/>
              <a:defRPr sz="1200"/>
            </a:lvl6pPr>
            <a:lvl7pPr marL="4267093" lvl="6" indent="-380990" algn="l">
              <a:lnSpc>
                <a:spcPct val="90000"/>
              </a:lnSpc>
              <a:spcBef>
                <a:spcPts val="533"/>
              </a:spcBef>
              <a:spcAft>
                <a:spcPts val="0"/>
              </a:spcAft>
              <a:buClr>
                <a:schemeClr val="dk1"/>
              </a:buClr>
              <a:buSzPts val="900"/>
              <a:buChar char="•"/>
              <a:defRPr sz="1200"/>
            </a:lvl7pPr>
            <a:lvl8pPr marL="4876678" lvl="7" indent="-380990" algn="l">
              <a:lnSpc>
                <a:spcPct val="90000"/>
              </a:lnSpc>
              <a:spcBef>
                <a:spcPts val="533"/>
              </a:spcBef>
              <a:spcAft>
                <a:spcPts val="0"/>
              </a:spcAft>
              <a:buClr>
                <a:schemeClr val="dk1"/>
              </a:buClr>
              <a:buSzPts val="900"/>
              <a:buChar char="•"/>
              <a:defRPr sz="1200"/>
            </a:lvl8pPr>
            <a:lvl9pPr marL="5486263" lvl="8" indent="-380990" algn="l">
              <a:lnSpc>
                <a:spcPct val="90000"/>
              </a:lnSpc>
              <a:spcBef>
                <a:spcPts val="533"/>
              </a:spcBef>
              <a:spcAft>
                <a:spcPts val="0"/>
              </a:spcAft>
              <a:buClr>
                <a:schemeClr val="dk1"/>
              </a:buClr>
              <a:buSzPts val="900"/>
              <a:buChar char="•"/>
              <a:defRPr sz="1200"/>
            </a:lvl9pPr>
          </a:lstStyle>
          <a:p>
            <a:endParaRPr/>
          </a:p>
        </p:txBody>
      </p:sp>
      <p:sp>
        <p:nvSpPr>
          <p:cNvPr id="427" name="Google Shape;427;p64"/>
          <p:cNvSpPr txBox="1">
            <a:spLocks noGrp="1"/>
          </p:cNvSpPr>
          <p:nvPr>
            <p:ph type="subTitle" idx="3"/>
          </p:nvPr>
        </p:nvSpPr>
        <p:spPr>
          <a:xfrm>
            <a:off x="1636684" y="987533"/>
            <a:ext cx="2896000" cy="708000"/>
          </a:xfrm>
          <a:prstGeom prst="rect">
            <a:avLst/>
          </a:prstGeom>
          <a:noFill/>
          <a:ln>
            <a:noFill/>
          </a:ln>
        </p:spPr>
        <p:txBody>
          <a:bodyPr spcFirstLastPara="1" wrap="square" lIns="0" tIns="0" rIns="0" bIns="0" anchor="b" anchorCtr="1">
            <a:noAutofit/>
          </a:bodyPr>
          <a:lstStyle>
            <a:lvl1pPr lvl="0" algn="ctr">
              <a:lnSpc>
                <a:spcPct val="90000"/>
              </a:lnSpc>
              <a:spcBef>
                <a:spcPts val="1067"/>
              </a:spcBef>
              <a:spcAft>
                <a:spcPts val="0"/>
              </a:spcAft>
              <a:buClr>
                <a:schemeClr val="dk2"/>
              </a:buClr>
              <a:buSzPts val="2000"/>
              <a:buNone/>
              <a:defRPr b="1">
                <a:solidFill>
                  <a:schemeClr val="dk2"/>
                </a:solidFill>
              </a:defRPr>
            </a:lvl1pPr>
            <a:lvl2pPr lvl="1" algn="l">
              <a:lnSpc>
                <a:spcPct val="90000"/>
              </a:lnSpc>
              <a:spcBef>
                <a:spcPts val="533"/>
              </a:spcBef>
              <a:spcAft>
                <a:spcPts val="0"/>
              </a:spcAft>
              <a:buSzPts val="1500"/>
              <a:buNone/>
              <a:defRPr/>
            </a:lvl2pPr>
            <a:lvl3pPr lvl="2" algn="l">
              <a:lnSpc>
                <a:spcPct val="90000"/>
              </a:lnSpc>
              <a:spcBef>
                <a:spcPts val="533"/>
              </a:spcBef>
              <a:spcAft>
                <a:spcPts val="0"/>
              </a:spcAft>
              <a:buSzPts val="1400"/>
              <a:buNone/>
              <a:defRPr/>
            </a:lvl3pPr>
            <a:lvl4pPr lvl="3" algn="l">
              <a:lnSpc>
                <a:spcPct val="90000"/>
              </a:lnSpc>
              <a:spcBef>
                <a:spcPts val="533"/>
              </a:spcBef>
              <a:spcAft>
                <a:spcPts val="0"/>
              </a:spcAft>
              <a:buSzPts val="1200"/>
              <a:buNone/>
              <a:defRPr/>
            </a:lvl4pPr>
            <a:lvl5pPr lvl="4" algn="l">
              <a:lnSpc>
                <a:spcPct val="90000"/>
              </a:lnSpc>
              <a:spcBef>
                <a:spcPts val="533"/>
              </a:spcBef>
              <a:spcAft>
                <a:spcPts val="0"/>
              </a:spcAft>
              <a:buSzPts val="1200"/>
              <a:buNone/>
              <a:defRPr/>
            </a:lvl5pPr>
            <a:lvl6pPr lvl="5" algn="l">
              <a:lnSpc>
                <a:spcPct val="90000"/>
              </a:lnSpc>
              <a:spcBef>
                <a:spcPts val="533"/>
              </a:spcBef>
              <a:spcAft>
                <a:spcPts val="0"/>
              </a:spcAft>
              <a:buSzPts val="1200"/>
              <a:buNone/>
              <a:defRPr/>
            </a:lvl6pPr>
            <a:lvl7pPr lvl="6" algn="l">
              <a:lnSpc>
                <a:spcPct val="90000"/>
              </a:lnSpc>
              <a:spcBef>
                <a:spcPts val="533"/>
              </a:spcBef>
              <a:spcAft>
                <a:spcPts val="0"/>
              </a:spcAft>
              <a:buSzPts val="1200"/>
              <a:buNone/>
              <a:defRPr/>
            </a:lvl7pPr>
            <a:lvl8pPr lvl="7" algn="l">
              <a:lnSpc>
                <a:spcPct val="90000"/>
              </a:lnSpc>
              <a:spcBef>
                <a:spcPts val="533"/>
              </a:spcBef>
              <a:spcAft>
                <a:spcPts val="0"/>
              </a:spcAft>
              <a:buSzPts val="1200"/>
              <a:buNone/>
              <a:defRPr/>
            </a:lvl8pPr>
            <a:lvl9pPr lvl="8" algn="l">
              <a:lnSpc>
                <a:spcPct val="90000"/>
              </a:lnSpc>
              <a:spcBef>
                <a:spcPts val="533"/>
              </a:spcBef>
              <a:spcAft>
                <a:spcPts val="0"/>
              </a:spcAft>
              <a:buSzPts val="1200"/>
              <a:buNone/>
              <a:defRPr/>
            </a:lvl9pPr>
          </a:lstStyle>
          <a:p>
            <a:endParaRPr/>
          </a:p>
        </p:txBody>
      </p:sp>
      <p:sp>
        <p:nvSpPr>
          <p:cNvPr id="428" name="Google Shape;428;p64"/>
          <p:cNvSpPr txBox="1">
            <a:spLocks noGrp="1"/>
          </p:cNvSpPr>
          <p:nvPr>
            <p:ph type="subTitle" idx="4"/>
          </p:nvPr>
        </p:nvSpPr>
        <p:spPr>
          <a:xfrm>
            <a:off x="6960084" y="987533"/>
            <a:ext cx="2896000" cy="708000"/>
          </a:xfrm>
          <a:prstGeom prst="rect">
            <a:avLst/>
          </a:prstGeom>
          <a:noFill/>
          <a:ln>
            <a:noFill/>
          </a:ln>
        </p:spPr>
        <p:txBody>
          <a:bodyPr spcFirstLastPara="1" wrap="square" lIns="0" tIns="0" rIns="0" bIns="0" anchor="b" anchorCtr="1">
            <a:noAutofit/>
          </a:bodyPr>
          <a:lstStyle>
            <a:lvl1pPr lvl="0" algn="ctr">
              <a:lnSpc>
                <a:spcPct val="90000"/>
              </a:lnSpc>
              <a:spcBef>
                <a:spcPts val="1067"/>
              </a:spcBef>
              <a:spcAft>
                <a:spcPts val="0"/>
              </a:spcAft>
              <a:buClr>
                <a:schemeClr val="dk2"/>
              </a:buClr>
              <a:buSzPts val="2000"/>
              <a:buNone/>
              <a:defRPr b="1">
                <a:solidFill>
                  <a:schemeClr val="dk2"/>
                </a:solidFill>
              </a:defRPr>
            </a:lvl1pPr>
            <a:lvl2pPr lvl="1" algn="l">
              <a:lnSpc>
                <a:spcPct val="90000"/>
              </a:lnSpc>
              <a:spcBef>
                <a:spcPts val="533"/>
              </a:spcBef>
              <a:spcAft>
                <a:spcPts val="0"/>
              </a:spcAft>
              <a:buSzPts val="1500"/>
              <a:buNone/>
              <a:defRPr/>
            </a:lvl2pPr>
            <a:lvl3pPr lvl="2" algn="l">
              <a:lnSpc>
                <a:spcPct val="90000"/>
              </a:lnSpc>
              <a:spcBef>
                <a:spcPts val="533"/>
              </a:spcBef>
              <a:spcAft>
                <a:spcPts val="0"/>
              </a:spcAft>
              <a:buSzPts val="1400"/>
              <a:buNone/>
              <a:defRPr/>
            </a:lvl3pPr>
            <a:lvl4pPr lvl="3" algn="l">
              <a:lnSpc>
                <a:spcPct val="90000"/>
              </a:lnSpc>
              <a:spcBef>
                <a:spcPts val="533"/>
              </a:spcBef>
              <a:spcAft>
                <a:spcPts val="0"/>
              </a:spcAft>
              <a:buSzPts val="1200"/>
              <a:buNone/>
              <a:defRPr/>
            </a:lvl4pPr>
            <a:lvl5pPr lvl="4" algn="l">
              <a:lnSpc>
                <a:spcPct val="90000"/>
              </a:lnSpc>
              <a:spcBef>
                <a:spcPts val="533"/>
              </a:spcBef>
              <a:spcAft>
                <a:spcPts val="0"/>
              </a:spcAft>
              <a:buSzPts val="1200"/>
              <a:buNone/>
              <a:defRPr/>
            </a:lvl5pPr>
            <a:lvl6pPr lvl="5" algn="l">
              <a:lnSpc>
                <a:spcPct val="90000"/>
              </a:lnSpc>
              <a:spcBef>
                <a:spcPts val="533"/>
              </a:spcBef>
              <a:spcAft>
                <a:spcPts val="0"/>
              </a:spcAft>
              <a:buSzPts val="1200"/>
              <a:buNone/>
              <a:defRPr/>
            </a:lvl6pPr>
            <a:lvl7pPr lvl="6" algn="l">
              <a:lnSpc>
                <a:spcPct val="90000"/>
              </a:lnSpc>
              <a:spcBef>
                <a:spcPts val="533"/>
              </a:spcBef>
              <a:spcAft>
                <a:spcPts val="0"/>
              </a:spcAft>
              <a:buSzPts val="1200"/>
              <a:buNone/>
              <a:defRPr/>
            </a:lvl7pPr>
            <a:lvl8pPr lvl="7" algn="l">
              <a:lnSpc>
                <a:spcPct val="90000"/>
              </a:lnSpc>
              <a:spcBef>
                <a:spcPts val="533"/>
              </a:spcBef>
              <a:spcAft>
                <a:spcPts val="0"/>
              </a:spcAft>
              <a:buSzPts val="1200"/>
              <a:buNone/>
              <a:defRPr/>
            </a:lvl8pPr>
            <a:lvl9pPr lvl="8" algn="l">
              <a:lnSpc>
                <a:spcPct val="90000"/>
              </a:lnSpc>
              <a:spcBef>
                <a:spcPts val="533"/>
              </a:spcBef>
              <a:spcAft>
                <a:spcPts val="0"/>
              </a:spcAft>
              <a:buSzPts val="1200"/>
              <a:buNone/>
              <a:defRPr/>
            </a:lvl9pPr>
          </a:lstStyle>
          <a:p>
            <a:endParaRPr/>
          </a:p>
        </p:txBody>
      </p:sp>
      <p:sp>
        <p:nvSpPr>
          <p:cNvPr id="429" name="Google Shape;429;p64"/>
          <p:cNvSpPr/>
          <p:nvPr/>
        </p:nvSpPr>
        <p:spPr>
          <a:xfrm>
            <a:off x="1621699" y="1889560"/>
            <a:ext cx="2926000" cy="36800"/>
          </a:xfrm>
          <a:prstGeom prst="rect">
            <a:avLst/>
          </a:prstGeom>
          <a:solidFill>
            <a:schemeClr val="dk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430" name="Google Shape;430;p64"/>
          <p:cNvSpPr/>
          <p:nvPr/>
        </p:nvSpPr>
        <p:spPr>
          <a:xfrm>
            <a:off x="7004399" y="1889560"/>
            <a:ext cx="2926000" cy="36800"/>
          </a:xfrm>
          <a:prstGeom prst="rect">
            <a:avLst/>
          </a:prstGeom>
          <a:solidFill>
            <a:schemeClr val="dk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pic>
        <p:nvPicPr>
          <p:cNvPr id="431" name="Google Shape;431;p64"/>
          <p:cNvPicPr preferRelativeResize="0"/>
          <p:nvPr/>
        </p:nvPicPr>
        <p:blipFill rotWithShape="1">
          <a:blip r:embed="rId2">
            <a:alphaModFix/>
          </a:blip>
          <a:srcRect/>
          <a:stretch/>
        </p:blipFill>
        <p:spPr>
          <a:xfrm>
            <a:off x="157851" y="6401926"/>
            <a:ext cx="365759" cy="365759"/>
          </a:xfrm>
          <a:prstGeom prst="rect">
            <a:avLst/>
          </a:prstGeom>
          <a:noFill/>
          <a:ln>
            <a:noFill/>
          </a:ln>
        </p:spPr>
      </p:pic>
      <p:sp>
        <p:nvSpPr>
          <p:cNvPr id="432" name="Google Shape;432;p64"/>
          <p:cNvSpPr txBox="1">
            <a:spLocks noGrp="1"/>
          </p:cNvSpPr>
          <p:nvPr>
            <p:ph type="sldNum" idx="12"/>
          </p:nvPr>
        </p:nvSpPr>
        <p:spPr>
          <a:xfrm>
            <a:off x="11409045" y="6333135"/>
            <a:ext cx="731600" cy="524800"/>
          </a:xfrm>
          <a:prstGeom prst="rect">
            <a:avLst/>
          </a:prstGeom>
          <a:noFill/>
          <a:ln>
            <a:noFill/>
          </a:ln>
        </p:spPr>
        <p:txBody>
          <a:bodyPr spcFirstLastPara="1" wrap="square" lIns="68575" tIns="34275" rIns="68575" bIns="34275" anchor="t" anchorCtr="0">
            <a:noAutofit/>
          </a:bodyPr>
          <a:lstStyle>
            <a:lvl1pPr marL="0" marR="0" lvl="0" indent="0" algn="r">
              <a:lnSpc>
                <a:spcPct val="100000"/>
              </a:lnSpc>
              <a:spcBef>
                <a:spcPts val="0"/>
              </a:spcBef>
              <a:spcAft>
                <a:spcPts val="0"/>
              </a:spcAft>
              <a:buClr>
                <a:srgbClr val="000000"/>
              </a:buClr>
              <a:buSzPts val="1300"/>
              <a:buFont typeface="Arial"/>
              <a:buNone/>
              <a:defRPr sz="1733" b="0" i="0" u="none" strike="noStrike" cap="none">
                <a:solidFill>
                  <a:schemeClr val="dk2"/>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733" b="0" i="0" u="none" strike="noStrike" cap="none">
                <a:solidFill>
                  <a:schemeClr val="dk2"/>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733" b="0" i="0" u="none" strike="noStrike" cap="none">
                <a:solidFill>
                  <a:schemeClr val="dk2"/>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733" b="0" i="0" u="none" strike="noStrike" cap="none">
                <a:solidFill>
                  <a:schemeClr val="dk2"/>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733" b="0" i="0" u="none" strike="noStrike" cap="none">
                <a:solidFill>
                  <a:schemeClr val="dk2"/>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733" b="0" i="0" u="none" strike="noStrike" cap="none">
                <a:solidFill>
                  <a:schemeClr val="dk2"/>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733" b="0" i="0" u="none" strike="noStrike" cap="none">
                <a:solidFill>
                  <a:schemeClr val="dk2"/>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733" b="0" i="0" u="none" strike="noStrike" cap="none">
                <a:solidFill>
                  <a:schemeClr val="dk2"/>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733" b="0" i="0" u="none" strike="noStrike" cap="none">
                <a:solidFill>
                  <a:schemeClr val="dk2"/>
                </a:solidFill>
                <a:latin typeface="Libre Franklin"/>
                <a:ea typeface="Libre Franklin"/>
                <a:cs typeface="Libre Franklin"/>
                <a:sym typeface="Libre Franklin"/>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877454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51.xml"/><Relationship Id="rId3" Type="http://schemas.openxmlformats.org/officeDocument/2006/relationships/slideLayout" Target="../slideLayouts/slideLayout146.xml"/><Relationship Id="rId7" Type="http://schemas.openxmlformats.org/officeDocument/2006/relationships/slideLayout" Target="../slideLayouts/slideLayout150.xml"/><Relationship Id="rId2" Type="http://schemas.openxmlformats.org/officeDocument/2006/relationships/slideLayout" Target="../slideLayouts/slideLayout145.xml"/><Relationship Id="rId1" Type="http://schemas.openxmlformats.org/officeDocument/2006/relationships/slideLayout" Target="../slideLayouts/slideLayout144.xml"/><Relationship Id="rId6" Type="http://schemas.openxmlformats.org/officeDocument/2006/relationships/slideLayout" Target="../slideLayouts/slideLayout149.xml"/><Relationship Id="rId5" Type="http://schemas.openxmlformats.org/officeDocument/2006/relationships/slideLayout" Target="../slideLayouts/slideLayout148.xml"/><Relationship Id="rId10" Type="http://schemas.openxmlformats.org/officeDocument/2006/relationships/image" Target="../media/image55.jpeg"/><Relationship Id="rId4" Type="http://schemas.openxmlformats.org/officeDocument/2006/relationships/slideLayout" Target="../slideLayouts/slideLayout147.xml"/><Relationship Id="rId9" Type="http://schemas.openxmlformats.org/officeDocument/2006/relationships/theme" Target="../theme/theme10.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59.xml"/><Relationship Id="rId3" Type="http://schemas.openxmlformats.org/officeDocument/2006/relationships/slideLayout" Target="../slideLayouts/slideLayout154.xml"/><Relationship Id="rId7" Type="http://schemas.openxmlformats.org/officeDocument/2006/relationships/slideLayout" Target="../slideLayouts/slideLayout158.xml"/><Relationship Id="rId2" Type="http://schemas.openxmlformats.org/officeDocument/2006/relationships/slideLayout" Target="../slideLayouts/slideLayout153.xml"/><Relationship Id="rId1" Type="http://schemas.openxmlformats.org/officeDocument/2006/relationships/slideLayout" Target="../slideLayouts/slideLayout152.xml"/><Relationship Id="rId6" Type="http://schemas.openxmlformats.org/officeDocument/2006/relationships/slideLayout" Target="../slideLayouts/slideLayout157.xml"/><Relationship Id="rId11" Type="http://schemas.openxmlformats.org/officeDocument/2006/relationships/image" Target="../media/image55.jpeg"/><Relationship Id="rId5" Type="http://schemas.openxmlformats.org/officeDocument/2006/relationships/slideLayout" Target="../slideLayouts/slideLayout156.xml"/><Relationship Id="rId10" Type="http://schemas.openxmlformats.org/officeDocument/2006/relationships/theme" Target="../theme/theme11.xml"/><Relationship Id="rId4" Type="http://schemas.openxmlformats.org/officeDocument/2006/relationships/slideLayout" Target="../slideLayouts/slideLayout155.xml"/><Relationship Id="rId9" Type="http://schemas.openxmlformats.org/officeDocument/2006/relationships/slideLayout" Target="../slideLayouts/slideLayout160.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68.xml"/><Relationship Id="rId13" Type="http://schemas.openxmlformats.org/officeDocument/2006/relationships/slideLayout" Target="../slideLayouts/slideLayout173.xml"/><Relationship Id="rId18" Type="http://schemas.openxmlformats.org/officeDocument/2006/relationships/slideLayout" Target="../slideLayouts/slideLayout178.xml"/><Relationship Id="rId26" Type="http://schemas.openxmlformats.org/officeDocument/2006/relationships/slideLayout" Target="../slideLayouts/slideLayout186.xml"/><Relationship Id="rId3" Type="http://schemas.openxmlformats.org/officeDocument/2006/relationships/slideLayout" Target="../slideLayouts/slideLayout163.xml"/><Relationship Id="rId21" Type="http://schemas.openxmlformats.org/officeDocument/2006/relationships/slideLayout" Target="../slideLayouts/slideLayout181.xml"/><Relationship Id="rId7" Type="http://schemas.openxmlformats.org/officeDocument/2006/relationships/slideLayout" Target="../slideLayouts/slideLayout167.xml"/><Relationship Id="rId12" Type="http://schemas.openxmlformats.org/officeDocument/2006/relationships/slideLayout" Target="../slideLayouts/slideLayout172.xml"/><Relationship Id="rId17" Type="http://schemas.openxmlformats.org/officeDocument/2006/relationships/slideLayout" Target="../slideLayouts/slideLayout177.xml"/><Relationship Id="rId25" Type="http://schemas.openxmlformats.org/officeDocument/2006/relationships/slideLayout" Target="../slideLayouts/slideLayout185.xml"/><Relationship Id="rId2" Type="http://schemas.openxmlformats.org/officeDocument/2006/relationships/slideLayout" Target="../slideLayouts/slideLayout162.xml"/><Relationship Id="rId16" Type="http://schemas.openxmlformats.org/officeDocument/2006/relationships/slideLayout" Target="../slideLayouts/slideLayout176.xml"/><Relationship Id="rId20" Type="http://schemas.openxmlformats.org/officeDocument/2006/relationships/slideLayout" Target="../slideLayouts/slideLayout180.xml"/><Relationship Id="rId29" Type="http://schemas.openxmlformats.org/officeDocument/2006/relationships/slideLayout" Target="../slideLayouts/slideLayout189.xml"/><Relationship Id="rId1" Type="http://schemas.openxmlformats.org/officeDocument/2006/relationships/slideLayout" Target="../slideLayouts/slideLayout161.xml"/><Relationship Id="rId6" Type="http://schemas.openxmlformats.org/officeDocument/2006/relationships/slideLayout" Target="../slideLayouts/slideLayout166.xml"/><Relationship Id="rId11" Type="http://schemas.openxmlformats.org/officeDocument/2006/relationships/slideLayout" Target="../slideLayouts/slideLayout171.xml"/><Relationship Id="rId24" Type="http://schemas.openxmlformats.org/officeDocument/2006/relationships/slideLayout" Target="../slideLayouts/slideLayout184.xml"/><Relationship Id="rId5" Type="http://schemas.openxmlformats.org/officeDocument/2006/relationships/slideLayout" Target="../slideLayouts/slideLayout165.xml"/><Relationship Id="rId15" Type="http://schemas.openxmlformats.org/officeDocument/2006/relationships/slideLayout" Target="../slideLayouts/slideLayout175.xml"/><Relationship Id="rId23" Type="http://schemas.openxmlformats.org/officeDocument/2006/relationships/slideLayout" Target="../slideLayouts/slideLayout183.xml"/><Relationship Id="rId28" Type="http://schemas.openxmlformats.org/officeDocument/2006/relationships/slideLayout" Target="../slideLayouts/slideLayout188.xml"/><Relationship Id="rId10" Type="http://schemas.openxmlformats.org/officeDocument/2006/relationships/slideLayout" Target="../slideLayouts/slideLayout170.xml"/><Relationship Id="rId19" Type="http://schemas.openxmlformats.org/officeDocument/2006/relationships/slideLayout" Target="../slideLayouts/slideLayout179.xml"/><Relationship Id="rId4" Type="http://schemas.openxmlformats.org/officeDocument/2006/relationships/slideLayout" Target="../slideLayouts/slideLayout164.xml"/><Relationship Id="rId9" Type="http://schemas.openxmlformats.org/officeDocument/2006/relationships/slideLayout" Target="../slideLayouts/slideLayout169.xml"/><Relationship Id="rId14" Type="http://schemas.openxmlformats.org/officeDocument/2006/relationships/slideLayout" Target="../slideLayouts/slideLayout174.xml"/><Relationship Id="rId22" Type="http://schemas.openxmlformats.org/officeDocument/2006/relationships/slideLayout" Target="../slideLayouts/slideLayout182.xml"/><Relationship Id="rId27" Type="http://schemas.openxmlformats.org/officeDocument/2006/relationships/slideLayout" Target="../slideLayouts/slideLayout187.xml"/><Relationship Id="rId30" Type="http://schemas.openxmlformats.org/officeDocument/2006/relationships/theme" Target="../theme/theme1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3" Type="http://schemas.openxmlformats.org/officeDocument/2006/relationships/slideLayout" Target="../slideLayouts/slideLayout38.xml"/><Relationship Id="rId7" Type="http://schemas.openxmlformats.org/officeDocument/2006/relationships/slideLayout" Target="../slideLayouts/slideLayout42.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5" Type="http://schemas.openxmlformats.org/officeDocument/2006/relationships/slideLayout" Target="../slideLayouts/slideLayout40.xml"/><Relationship Id="rId10" Type="http://schemas.openxmlformats.org/officeDocument/2006/relationships/image" Target="../media/image2.png"/><Relationship Id="rId4" Type="http://schemas.openxmlformats.org/officeDocument/2006/relationships/slideLayout" Target="../slideLayouts/slideLayout39.xml"/><Relationship Id="rId9"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1.xml"/><Relationship Id="rId13" Type="http://schemas.openxmlformats.org/officeDocument/2006/relationships/slideLayout" Target="../slideLayouts/slideLayout56.xml"/><Relationship Id="rId18" Type="http://schemas.openxmlformats.org/officeDocument/2006/relationships/hyperlink" Target="http://upload.wikimedia.org/wikipedia/commons/0/08/USGS_logo.png" TargetMode="External"/><Relationship Id="rId3" Type="http://schemas.openxmlformats.org/officeDocument/2006/relationships/slideLayout" Target="../slideLayouts/slideLayout46.xml"/><Relationship Id="rId21" Type="http://schemas.openxmlformats.org/officeDocument/2006/relationships/image" Target="../media/image10.jpeg"/><Relationship Id="rId7" Type="http://schemas.openxmlformats.org/officeDocument/2006/relationships/slideLayout" Target="../slideLayouts/slideLayout50.xml"/><Relationship Id="rId12" Type="http://schemas.openxmlformats.org/officeDocument/2006/relationships/slideLayout" Target="../slideLayouts/slideLayout55.xml"/><Relationship Id="rId17" Type="http://schemas.openxmlformats.org/officeDocument/2006/relationships/image" Target="../media/image7.png"/><Relationship Id="rId2" Type="http://schemas.openxmlformats.org/officeDocument/2006/relationships/slideLayout" Target="../slideLayouts/slideLayout45.xml"/><Relationship Id="rId16" Type="http://schemas.openxmlformats.org/officeDocument/2006/relationships/image" Target="../media/image6.png"/><Relationship Id="rId20" Type="http://schemas.openxmlformats.org/officeDocument/2006/relationships/image" Target="../media/image9.png"/><Relationship Id="rId1" Type="http://schemas.openxmlformats.org/officeDocument/2006/relationships/slideLayout" Target="../slideLayouts/slideLayout44.xml"/><Relationship Id="rId6" Type="http://schemas.openxmlformats.org/officeDocument/2006/relationships/slideLayout" Target="../slideLayouts/slideLayout49.xml"/><Relationship Id="rId11" Type="http://schemas.openxmlformats.org/officeDocument/2006/relationships/slideLayout" Target="../slideLayouts/slideLayout54.xml"/><Relationship Id="rId24" Type="http://schemas.openxmlformats.org/officeDocument/2006/relationships/image" Target="../media/image13.jpeg"/><Relationship Id="rId5" Type="http://schemas.openxmlformats.org/officeDocument/2006/relationships/slideLayout" Target="../slideLayouts/slideLayout48.xml"/><Relationship Id="rId15" Type="http://schemas.openxmlformats.org/officeDocument/2006/relationships/theme" Target="../theme/theme5.xml"/><Relationship Id="rId23" Type="http://schemas.openxmlformats.org/officeDocument/2006/relationships/image" Target="../media/image12.png"/><Relationship Id="rId10" Type="http://schemas.openxmlformats.org/officeDocument/2006/relationships/slideLayout" Target="../slideLayouts/slideLayout53.xml"/><Relationship Id="rId19" Type="http://schemas.openxmlformats.org/officeDocument/2006/relationships/image" Target="../media/image8.png"/><Relationship Id="rId4" Type="http://schemas.openxmlformats.org/officeDocument/2006/relationships/slideLayout" Target="../slideLayouts/slideLayout47.xml"/><Relationship Id="rId9" Type="http://schemas.openxmlformats.org/officeDocument/2006/relationships/slideLayout" Target="../slideLayouts/slideLayout52.xml"/><Relationship Id="rId14" Type="http://schemas.openxmlformats.org/officeDocument/2006/relationships/slideLayout" Target="../slideLayouts/slideLayout57.xml"/><Relationship Id="rId22" Type="http://schemas.openxmlformats.org/officeDocument/2006/relationships/image" Target="../media/image11.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5.xml"/><Relationship Id="rId13" Type="http://schemas.openxmlformats.org/officeDocument/2006/relationships/image" Target="../media/image14.png"/><Relationship Id="rId3" Type="http://schemas.openxmlformats.org/officeDocument/2006/relationships/slideLayout" Target="../slideLayouts/slideLayout60.xml"/><Relationship Id="rId7" Type="http://schemas.openxmlformats.org/officeDocument/2006/relationships/slideLayout" Target="../slideLayouts/slideLayout64.xml"/><Relationship Id="rId12" Type="http://schemas.openxmlformats.org/officeDocument/2006/relationships/theme" Target="../theme/theme6.xml"/><Relationship Id="rId2" Type="http://schemas.openxmlformats.org/officeDocument/2006/relationships/slideLayout" Target="../slideLayouts/slideLayout59.xml"/><Relationship Id="rId1" Type="http://schemas.openxmlformats.org/officeDocument/2006/relationships/slideLayout" Target="../slideLayouts/slideLayout58.xml"/><Relationship Id="rId6" Type="http://schemas.openxmlformats.org/officeDocument/2006/relationships/slideLayout" Target="../slideLayouts/slideLayout63.xml"/><Relationship Id="rId11" Type="http://schemas.openxmlformats.org/officeDocument/2006/relationships/slideLayout" Target="../slideLayouts/slideLayout68.xml"/><Relationship Id="rId5" Type="http://schemas.openxmlformats.org/officeDocument/2006/relationships/slideLayout" Target="../slideLayouts/slideLayout62.xml"/><Relationship Id="rId10" Type="http://schemas.openxmlformats.org/officeDocument/2006/relationships/slideLayout" Target="../slideLayouts/slideLayout67.xml"/><Relationship Id="rId4" Type="http://schemas.openxmlformats.org/officeDocument/2006/relationships/slideLayout" Target="../slideLayouts/slideLayout61.xml"/><Relationship Id="rId9" Type="http://schemas.openxmlformats.org/officeDocument/2006/relationships/slideLayout" Target="../slideLayouts/slideLayout66.xml"/></Relationships>
</file>

<file path=ppt/slideMasters/_rels/slideMaster7.xml.rels><?xml version="1.0" encoding="UTF-8" standalone="yes"?>
<Relationships xmlns="http://schemas.openxmlformats.org/package/2006/relationships"><Relationship Id="rId13" Type="http://schemas.openxmlformats.org/officeDocument/2006/relationships/slideLayout" Target="../slideLayouts/slideLayout81.xml"/><Relationship Id="rId18" Type="http://schemas.openxmlformats.org/officeDocument/2006/relationships/slideLayout" Target="../slideLayouts/slideLayout86.xml"/><Relationship Id="rId26" Type="http://schemas.openxmlformats.org/officeDocument/2006/relationships/slideLayout" Target="../slideLayouts/slideLayout94.xml"/><Relationship Id="rId39" Type="http://schemas.openxmlformats.org/officeDocument/2006/relationships/slideLayout" Target="../slideLayouts/slideLayout107.xml"/><Relationship Id="rId21" Type="http://schemas.openxmlformats.org/officeDocument/2006/relationships/slideLayout" Target="../slideLayouts/slideLayout89.xml"/><Relationship Id="rId34" Type="http://schemas.openxmlformats.org/officeDocument/2006/relationships/slideLayout" Target="../slideLayouts/slideLayout102.xml"/><Relationship Id="rId42" Type="http://schemas.openxmlformats.org/officeDocument/2006/relationships/slideLayout" Target="../slideLayouts/slideLayout110.xml"/><Relationship Id="rId7" Type="http://schemas.openxmlformats.org/officeDocument/2006/relationships/slideLayout" Target="../slideLayouts/slideLayout75.xml"/><Relationship Id="rId2" Type="http://schemas.openxmlformats.org/officeDocument/2006/relationships/slideLayout" Target="../slideLayouts/slideLayout70.xml"/><Relationship Id="rId16" Type="http://schemas.openxmlformats.org/officeDocument/2006/relationships/slideLayout" Target="../slideLayouts/slideLayout84.xml"/><Relationship Id="rId20" Type="http://schemas.openxmlformats.org/officeDocument/2006/relationships/slideLayout" Target="../slideLayouts/slideLayout88.xml"/><Relationship Id="rId29" Type="http://schemas.openxmlformats.org/officeDocument/2006/relationships/slideLayout" Target="../slideLayouts/slideLayout97.xml"/><Relationship Id="rId41" Type="http://schemas.openxmlformats.org/officeDocument/2006/relationships/slideLayout" Target="../slideLayouts/slideLayout109.xml"/><Relationship Id="rId1" Type="http://schemas.openxmlformats.org/officeDocument/2006/relationships/slideLayout" Target="../slideLayouts/slideLayout69.xml"/><Relationship Id="rId6" Type="http://schemas.openxmlformats.org/officeDocument/2006/relationships/slideLayout" Target="../slideLayouts/slideLayout74.xml"/><Relationship Id="rId11" Type="http://schemas.openxmlformats.org/officeDocument/2006/relationships/slideLayout" Target="../slideLayouts/slideLayout79.xml"/><Relationship Id="rId24" Type="http://schemas.openxmlformats.org/officeDocument/2006/relationships/slideLayout" Target="../slideLayouts/slideLayout92.xml"/><Relationship Id="rId32" Type="http://schemas.openxmlformats.org/officeDocument/2006/relationships/slideLayout" Target="../slideLayouts/slideLayout100.xml"/><Relationship Id="rId37" Type="http://schemas.openxmlformats.org/officeDocument/2006/relationships/slideLayout" Target="../slideLayouts/slideLayout105.xml"/><Relationship Id="rId40" Type="http://schemas.openxmlformats.org/officeDocument/2006/relationships/slideLayout" Target="../slideLayouts/slideLayout108.xml"/><Relationship Id="rId5" Type="http://schemas.openxmlformats.org/officeDocument/2006/relationships/slideLayout" Target="../slideLayouts/slideLayout73.xml"/><Relationship Id="rId15" Type="http://schemas.openxmlformats.org/officeDocument/2006/relationships/slideLayout" Target="../slideLayouts/slideLayout83.xml"/><Relationship Id="rId23" Type="http://schemas.openxmlformats.org/officeDocument/2006/relationships/slideLayout" Target="../slideLayouts/slideLayout91.xml"/><Relationship Id="rId28" Type="http://schemas.openxmlformats.org/officeDocument/2006/relationships/slideLayout" Target="../slideLayouts/slideLayout96.xml"/><Relationship Id="rId36" Type="http://schemas.openxmlformats.org/officeDocument/2006/relationships/slideLayout" Target="../slideLayouts/slideLayout104.xml"/><Relationship Id="rId10" Type="http://schemas.openxmlformats.org/officeDocument/2006/relationships/slideLayout" Target="../slideLayouts/slideLayout78.xml"/><Relationship Id="rId19" Type="http://schemas.openxmlformats.org/officeDocument/2006/relationships/slideLayout" Target="../slideLayouts/slideLayout87.xml"/><Relationship Id="rId31" Type="http://schemas.openxmlformats.org/officeDocument/2006/relationships/slideLayout" Target="../slideLayouts/slideLayout99.xml"/><Relationship Id="rId44" Type="http://schemas.openxmlformats.org/officeDocument/2006/relationships/theme" Target="../theme/theme7.xml"/><Relationship Id="rId4" Type="http://schemas.openxmlformats.org/officeDocument/2006/relationships/slideLayout" Target="../slideLayouts/slideLayout72.xml"/><Relationship Id="rId9" Type="http://schemas.openxmlformats.org/officeDocument/2006/relationships/slideLayout" Target="../slideLayouts/slideLayout77.xml"/><Relationship Id="rId14" Type="http://schemas.openxmlformats.org/officeDocument/2006/relationships/slideLayout" Target="../slideLayouts/slideLayout82.xml"/><Relationship Id="rId22" Type="http://schemas.openxmlformats.org/officeDocument/2006/relationships/slideLayout" Target="../slideLayouts/slideLayout90.xml"/><Relationship Id="rId27" Type="http://schemas.openxmlformats.org/officeDocument/2006/relationships/slideLayout" Target="../slideLayouts/slideLayout95.xml"/><Relationship Id="rId30" Type="http://schemas.openxmlformats.org/officeDocument/2006/relationships/slideLayout" Target="../slideLayouts/slideLayout98.xml"/><Relationship Id="rId35" Type="http://schemas.openxmlformats.org/officeDocument/2006/relationships/slideLayout" Target="../slideLayouts/slideLayout103.xml"/><Relationship Id="rId43" Type="http://schemas.openxmlformats.org/officeDocument/2006/relationships/slideLayout" Target="../slideLayouts/slideLayout111.xml"/><Relationship Id="rId8" Type="http://schemas.openxmlformats.org/officeDocument/2006/relationships/slideLayout" Target="../slideLayouts/slideLayout76.xml"/><Relationship Id="rId3" Type="http://schemas.openxmlformats.org/officeDocument/2006/relationships/slideLayout" Target="../slideLayouts/slideLayout71.xml"/><Relationship Id="rId12" Type="http://schemas.openxmlformats.org/officeDocument/2006/relationships/slideLayout" Target="../slideLayouts/slideLayout80.xml"/><Relationship Id="rId17" Type="http://schemas.openxmlformats.org/officeDocument/2006/relationships/slideLayout" Target="../slideLayouts/slideLayout85.xml"/><Relationship Id="rId25" Type="http://schemas.openxmlformats.org/officeDocument/2006/relationships/slideLayout" Target="../slideLayouts/slideLayout93.xml"/><Relationship Id="rId33" Type="http://schemas.openxmlformats.org/officeDocument/2006/relationships/slideLayout" Target="../slideLayouts/slideLayout101.xml"/><Relationship Id="rId38" Type="http://schemas.openxmlformats.org/officeDocument/2006/relationships/slideLayout" Target="../slideLayouts/slideLayout106.xml"/></Relationships>
</file>

<file path=ppt/slideMasters/_rels/slideMaster8.xml.rels><?xml version="1.0" encoding="UTF-8" standalone="yes"?>
<Relationships xmlns="http://schemas.openxmlformats.org/package/2006/relationships"><Relationship Id="rId8" Type="http://schemas.openxmlformats.org/officeDocument/2006/relationships/theme" Target="../theme/theme8.xml"/><Relationship Id="rId3" Type="http://schemas.openxmlformats.org/officeDocument/2006/relationships/slideLayout" Target="../slideLayouts/slideLayout114.xml"/><Relationship Id="rId7" Type="http://schemas.openxmlformats.org/officeDocument/2006/relationships/slideLayout" Target="../slideLayouts/slideLayout118.xml"/><Relationship Id="rId2" Type="http://schemas.openxmlformats.org/officeDocument/2006/relationships/slideLayout" Target="../slideLayouts/slideLayout113.xml"/><Relationship Id="rId1" Type="http://schemas.openxmlformats.org/officeDocument/2006/relationships/slideLayout" Target="../slideLayouts/slideLayout112.xml"/><Relationship Id="rId6" Type="http://schemas.openxmlformats.org/officeDocument/2006/relationships/slideLayout" Target="../slideLayouts/slideLayout117.xml"/><Relationship Id="rId5" Type="http://schemas.openxmlformats.org/officeDocument/2006/relationships/slideLayout" Target="../slideLayouts/slideLayout116.xml"/><Relationship Id="rId4" Type="http://schemas.openxmlformats.org/officeDocument/2006/relationships/slideLayout" Target="../slideLayouts/slideLayout115.xml"/><Relationship Id="rId9" Type="http://schemas.openxmlformats.org/officeDocument/2006/relationships/image" Target="../media/image31.jpg"/></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26.xml"/><Relationship Id="rId13" Type="http://schemas.openxmlformats.org/officeDocument/2006/relationships/slideLayout" Target="../slideLayouts/slideLayout131.xml"/><Relationship Id="rId18" Type="http://schemas.openxmlformats.org/officeDocument/2006/relationships/slideLayout" Target="../slideLayouts/slideLayout136.xml"/><Relationship Id="rId26" Type="http://schemas.openxmlformats.org/officeDocument/2006/relationships/theme" Target="../theme/theme9.xml"/><Relationship Id="rId3" Type="http://schemas.openxmlformats.org/officeDocument/2006/relationships/slideLayout" Target="../slideLayouts/slideLayout121.xml"/><Relationship Id="rId21" Type="http://schemas.openxmlformats.org/officeDocument/2006/relationships/slideLayout" Target="../slideLayouts/slideLayout139.xml"/><Relationship Id="rId7" Type="http://schemas.openxmlformats.org/officeDocument/2006/relationships/slideLayout" Target="../slideLayouts/slideLayout125.xml"/><Relationship Id="rId12" Type="http://schemas.openxmlformats.org/officeDocument/2006/relationships/slideLayout" Target="../slideLayouts/slideLayout130.xml"/><Relationship Id="rId17" Type="http://schemas.openxmlformats.org/officeDocument/2006/relationships/slideLayout" Target="../slideLayouts/slideLayout135.xml"/><Relationship Id="rId25" Type="http://schemas.openxmlformats.org/officeDocument/2006/relationships/slideLayout" Target="../slideLayouts/slideLayout143.xml"/><Relationship Id="rId2" Type="http://schemas.openxmlformats.org/officeDocument/2006/relationships/slideLayout" Target="../slideLayouts/slideLayout120.xml"/><Relationship Id="rId16" Type="http://schemas.openxmlformats.org/officeDocument/2006/relationships/slideLayout" Target="../slideLayouts/slideLayout134.xml"/><Relationship Id="rId20" Type="http://schemas.openxmlformats.org/officeDocument/2006/relationships/slideLayout" Target="../slideLayouts/slideLayout138.xml"/><Relationship Id="rId1" Type="http://schemas.openxmlformats.org/officeDocument/2006/relationships/slideLayout" Target="../slideLayouts/slideLayout119.xml"/><Relationship Id="rId6" Type="http://schemas.openxmlformats.org/officeDocument/2006/relationships/slideLayout" Target="../slideLayouts/slideLayout124.xml"/><Relationship Id="rId11" Type="http://schemas.openxmlformats.org/officeDocument/2006/relationships/slideLayout" Target="../slideLayouts/slideLayout129.xml"/><Relationship Id="rId24" Type="http://schemas.openxmlformats.org/officeDocument/2006/relationships/slideLayout" Target="../slideLayouts/slideLayout142.xml"/><Relationship Id="rId5" Type="http://schemas.openxmlformats.org/officeDocument/2006/relationships/slideLayout" Target="../slideLayouts/slideLayout123.xml"/><Relationship Id="rId15" Type="http://schemas.openxmlformats.org/officeDocument/2006/relationships/slideLayout" Target="../slideLayouts/slideLayout133.xml"/><Relationship Id="rId23" Type="http://schemas.openxmlformats.org/officeDocument/2006/relationships/slideLayout" Target="../slideLayouts/slideLayout141.xml"/><Relationship Id="rId28" Type="http://schemas.openxmlformats.org/officeDocument/2006/relationships/image" Target="../media/image33.png"/><Relationship Id="rId10" Type="http://schemas.openxmlformats.org/officeDocument/2006/relationships/slideLayout" Target="../slideLayouts/slideLayout128.xml"/><Relationship Id="rId19" Type="http://schemas.openxmlformats.org/officeDocument/2006/relationships/slideLayout" Target="../slideLayouts/slideLayout137.xml"/><Relationship Id="rId4" Type="http://schemas.openxmlformats.org/officeDocument/2006/relationships/slideLayout" Target="../slideLayouts/slideLayout122.xml"/><Relationship Id="rId9" Type="http://schemas.openxmlformats.org/officeDocument/2006/relationships/slideLayout" Target="../slideLayouts/slideLayout127.xml"/><Relationship Id="rId14" Type="http://schemas.openxmlformats.org/officeDocument/2006/relationships/slideLayout" Target="../slideLayouts/slideLayout132.xml"/><Relationship Id="rId22" Type="http://schemas.openxmlformats.org/officeDocument/2006/relationships/slideLayout" Target="../slideLayouts/slideLayout140.xml"/><Relationship Id="rId27" Type="http://schemas.openxmlformats.org/officeDocument/2006/relationships/image" Target="../media/image3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E54A08B-3B37-4F75-AB06-093640437A2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48F7941-7C03-4264-8A6B-A1917B439BA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9E137AE-196C-44BD-876F-4B33BA4E888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9DA5A8D-FA84-441D-A03C-224F9842353C}" type="datetimeFigureOut">
              <a:rPr lang="en-US" smtClean="0"/>
              <a:t>8/29/2026</a:t>
            </a:fld>
            <a:endParaRPr lang="en-US"/>
          </a:p>
        </p:txBody>
      </p:sp>
      <p:sp>
        <p:nvSpPr>
          <p:cNvPr id="5" name="Footer Placeholder 4">
            <a:extLst>
              <a:ext uri="{FF2B5EF4-FFF2-40B4-BE49-F238E27FC236}">
                <a16:creationId xmlns:a16="http://schemas.microsoft.com/office/drawing/2014/main" id="{58F3F518-E205-4D4A-A8E5-D5DA38D389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1E2BB16-BEE2-4F41-BADA-00B8A686B87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8D2A86C-CD1A-4E0E-B872-BBC38DA3248E}" type="slidenum">
              <a:rPr lang="en-US" smtClean="0"/>
              <a:t>‹#›</a:t>
            </a:fld>
            <a:endParaRPr lang="en-US"/>
          </a:p>
        </p:txBody>
      </p:sp>
    </p:spTree>
    <p:extLst>
      <p:ext uri="{BB962C8B-B14F-4D97-AF65-F5344CB8AC3E}">
        <p14:creationId xmlns:p14="http://schemas.microsoft.com/office/powerpoint/2010/main" val="38276353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blipFill dpi="0" rotWithShape="1">
          <a:blip r:embed="rId10">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p:txBody>
      </p:sp>
      <p:sp>
        <p:nvSpPr>
          <p:cNvPr id="4" name="Content Placeholder 2"/>
          <p:cNvSpPr txBox="1">
            <a:spLocks/>
          </p:cNvSpPr>
          <p:nvPr userDrawn="1"/>
        </p:nvSpPr>
        <p:spPr>
          <a:xfrm>
            <a:off x="11227982" y="6482520"/>
            <a:ext cx="964019" cy="465706"/>
          </a:xfrm>
          <a:prstGeom prst="rect">
            <a:avLst/>
          </a:prstGeom>
        </p:spPr>
        <p:txBody>
          <a:bodyPr>
            <a:normAutofit/>
          </a:bodyPr>
          <a:lstStyle>
            <a:lvl1pPr marL="0" indent="0" algn="ctr" defTabSz="761970" rtl="0" eaLnBrk="1" latinLnBrk="0" hangingPunct="1">
              <a:lnSpc>
                <a:spcPct val="90000"/>
              </a:lnSpc>
              <a:spcBef>
                <a:spcPts val="833"/>
              </a:spcBef>
              <a:buFont typeface="Arial" panose="020B0604020202020204" pitchFamily="34" charset="0"/>
              <a:buNone/>
              <a:defRPr sz="1800" kern="1200">
                <a:solidFill>
                  <a:schemeClr val="bg1"/>
                </a:solidFill>
                <a:latin typeface="Arial" panose="020B0604020202020204" pitchFamily="34" charset="0"/>
                <a:ea typeface="+mn-ea"/>
                <a:cs typeface="Arial" panose="020B0604020202020204" pitchFamily="34" charset="0"/>
              </a:defRPr>
            </a:lvl1pPr>
            <a:lvl2pPr marL="571477" indent="-190492" algn="l" defTabSz="761970" rtl="0" eaLnBrk="1" latinLnBrk="0" hangingPunct="1">
              <a:lnSpc>
                <a:spcPct val="90000"/>
              </a:lnSpc>
              <a:spcBef>
                <a:spcPts val="417"/>
              </a:spcBef>
              <a:buFont typeface="Arial" panose="020B0604020202020204" pitchFamily="34" charset="0"/>
              <a:buChar char="•"/>
              <a:defRPr sz="2800" kern="1200">
                <a:solidFill>
                  <a:schemeClr val="accent3">
                    <a:lumMod val="50000"/>
                  </a:schemeClr>
                </a:solidFill>
                <a:latin typeface="Arial" panose="020B0604020202020204" pitchFamily="34" charset="0"/>
                <a:ea typeface="+mn-ea"/>
                <a:cs typeface="Arial" panose="020B0604020202020204" pitchFamily="34" charset="0"/>
              </a:defRPr>
            </a:lvl2pPr>
            <a:lvl3pPr marL="952462" indent="-190492" algn="l" defTabSz="761970" rtl="0" eaLnBrk="1" latinLnBrk="0" hangingPunct="1">
              <a:lnSpc>
                <a:spcPct val="90000"/>
              </a:lnSpc>
              <a:spcBef>
                <a:spcPts val="417"/>
              </a:spcBef>
              <a:buFont typeface="Arial" panose="020B0604020202020204" pitchFamily="34" charset="0"/>
              <a:buChar char="•"/>
              <a:defRPr sz="1667" kern="1200">
                <a:solidFill>
                  <a:schemeClr val="accent3">
                    <a:lumMod val="50000"/>
                  </a:schemeClr>
                </a:solidFill>
                <a:latin typeface="+mn-lt"/>
                <a:ea typeface="+mn-ea"/>
                <a:cs typeface="+mn-cs"/>
              </a:defRPr>
            </a:lvl3pPr>
            <a:lvl4pPr marL="1333447" indent="-190492" algn="l" defTabSz="761970" rtl="0" eaLnBrk="1" latinLnBrk="0" hangingPunct="1">
              <a:lnSpc>
                <a:spcPct val="90000"/>
              </a:lnSpc>
              <a:spcBef>
                <a:spcPts val="417"/>
              </a:spcBef>
              <a:buFont typeface="Arial" panose="020B0604020202020204" pitchFamily="34" charset="0"/>
              <a:buChar char="•"/>
              <a:defRPr sz="1500" kern="1200">
                <a:solidFill>
                  <a:schemeClr val="accent3">
                    <a:lumMod val="50000"/>
                  </a:schemeClr>
                </a:solidFill>
                <a:latin typeface="+mn-lt"/>
                <a:ea typeface="+mn-ea"/>
                <a:cs typeface="+mn-cs"/>
              </a:defRPr>
            </a:lvl4pPr>
            <a:lvl5pPr marL="1714431" indent="-190492" algn="l" defTabSz="761970" rtl="0" eaLnBrk="1" latinLnBrk="0" hangingPunct="1">
              <a:lnSpc>
                <a:spcPct val="90000"/>
              </a:lnSpc>
              <a:spcBef>
                <a:spcPts val="417"/>
              </a:spcBef>
              <a:buFont typeface="Arial" panose="020B0604020202020204" pitchFamily="34" charset="0"/>
              <a:buChar char="•"/>
              <a:defRPr sz="1500" kern="1200">
                <a:solidFill>
                  <a:schemeClr val="accent3">
                    <a:lumMod val="50000"/>
                  </a:schemeClr>
                </a:solidFill>
                <a:latin typeface="+mn-lt"/>
                <a:ea typeface="+mn-ea"/>
                <a:cs typeface="+mn-cs"/>
              </a:defRPr>
            </a:lvl5pPr>
            <a:lvl6pPr marL="2095416" indent="-190492" algn="l" defTabSz="761970" rtl="0" eaLnBrk="1" latinLnBrk="0" hangingPunct="1">
              <a:lnSpc>
                <a:spcPct val="90000"/>
              </a:lnSpc>
              <a:spcBef>
                <a:spcPts val="417"/>
              </a:spcBef>
              <a:buFont typeface="Arial" panose="020B0604020202020204" pitchFamily="34" charset="0"/>
              <a:buChar char="•"/>
              <a:defRPr sz="1500" kern="1200">
                <a:solidFill>
                  <a:schemeClr val="tx1"/>
                </a:solidFill>
                <a:latin typeface="+mn-lt"/>
                <a:ea typeface="+mn-ea"/>
                <a:cs typeface="+mn-cs"/>
              </a:defRPr>
            </a:lvl6pPr>
            <a:lvl7pPr marL="2476401" indent="-190492" algn="l" defTabSz="761970" rtl="0" eaLnBrk="1" latinLnBrk="0" hangingPunct="1">
              <a:lnSpc>
                <a:spcPct val="90000"/>
              </a:lnSpc>
              <a:spcBef>
                <a:spcPts val="417"/>
              </a:spcBef>
              <a:buFont typeface="Arial" panose="020B0604020202020204" pitchFamily="34" charset="0"/>
              <a:buChar char="•"/>
              <a:defRPr sz="1500" kern="1200">
                <a:solidFill>
                  <a:schemeClr val="tx1"/>
                </a:solidFill>
                <a:latin typeface="+mn-lt"/>
                <a:ea typeface="+mn-ea"/>
                <a:cs typeface="+mn-cs"/>
              </a:defRPr>
            </a:lvl7pPr>
            <a:lvl8pPr marL="2857386" indent="-190492" algn="l" defTabSz="761970" rtl="0" eaLnBrk="1" latinLnBrk="0" hangingPunct="1">
              <a:lnSpc>
                <a:spcPct val="90000"/>
              </a:lnSpc>
              <a:spcBef>
                <a:spcPts val="417"/>
              </a:spcBef>
              <a:buFont typeface="Arial" panose="020B0604020202020204" pitchFamily="34" charset="0"/>
              <a:buChar char="•"/>
              <a:defRPr sz="1500" kern="1200">
                <a:solidFill>
                  <a:schemeClr val="tx1"/>
                </a:solidFill>
                <a:latin typeface="+mn-lt"/>
                <a:ea typeface="+mn-ea"/>
                <a:cs typeface="+mn-cs"/>
              </a:defRPr>
            </a:lvl8pPr>
            <a:lvl9pPr marL="3238370" indent="-190492" algn="l" defTabSz="761970" rtl="0" eaLnBrk="1" latinLnBrk="0" hangingPunct="1">
              <a:lnSpc>
                <a:spcPct val="90000"/>
              </a:lnSpc>
              <a:spcBef>
                <a:spcPts val="417"/>
              </a:spcBef>
              <a:buFont typeface="Arial" panose="020B0604020202020204" pitchFamily="34" charset="0"/>
              <a:buChar char="•"/>
              <a:defRPr sz="1500" kern="1200">
                <a:solidFill>
                  <a:schemeClr val="tx1"/>
                </a:solidFill>
                <a:latin typeface="+mn-lt"/>
                <a:ea typeface="+mn-ea"/>
                <a:cs typeface="+mn-cs"/>
              </a:defRPr>
            </a:lvl9pPr>
          </a:lstStyle>
          <a:p>
            <a:fld id="{338D0435-80B2-4306-BA14-DE73D98F7D0E}" type="slidenum">
              <a:rPr lang="en-US" sz="1440" smtClean="0"/>
              <a:pPr/>
              <a:t>‹#›</a:t>
            </a:fld>
            <a:endParaRPr lang="en-US" sz="1440"/>
          </a:p>
        </p:txBody>
      </p:sp>
    </p:spTree>
    <p:extLst>
      <p:ext uri="{BB962C8B-B14F-4D97-AF65-F5344CB8AC3E}">
        <p14:creationId xmlns:p14="http://schemas.microsoft.com/office/powerpoint/2010/main" val="2849076847"/>
      </p:ext>
    </p:extLst>
  </p:cSld>
  <p:clrMap bg1="lt1" tx1="dk1" bg2="lt2" tx2="dk2" accent1="accent1" accent2="accent2" accent3="accent3" accent4="accent4" accent5="accent5" accent6="accent6" hlink="hlink" folHlink="folHlink"/>
  <p:sldLayoutIdLst>
    <p:sldLayoutId id="2147484044" r:id="rId1"/>
    <p:sldLayoutId id="2147484045" r:id="rId2"/>
    <p:sldLayoutId id="2147484046" r:id="rId3"/>
    <p:sldLayoutId id="2147484047" r:id="rId4"/>
    <p:sldLayoutId id="2147484048" r:id="rId5"/>
    <p:sldLayoutId id="2147484049" r:id="rId6"/>
    <p:sldLayoutId id="2147484050" r:id="rId7"/>
    <p:sldLayoutId id="2147484051" r:id="rId8"/>
  </p:sldLayoutIdLst>
  <p:hf hdr="0" ftr="0" dt="0"/>
  <p:txStyles>
    <p:titleStyle>
      <a:lvl1pPr algn="ctr" defTabSz="914364" rtl="0" eaLnBrk="1" latinLnBrk="0" hangingPunct="1">
        <a:lnSpc>
          <a:spcPct val="90000"/>
        </a:lnSpc>
        <a:spcBef>
          <a:spcPct val="0"/>
        </a:spcBef>
        <a:buNone/>
        <a:defRPr sz="5280" kern="1200">
          <a:solidFill>
            <a:srgbClr val="002060"/>
          </a:solidFill>
          <a:latin typeface="Arial" panose="020B0604020202020204" pitchFamily="34" charset="0"/>
          <a:ea typeface="+mj-ea"/>
          <a:cs typeface="Arial" panose="020B0604020202020204" pitchFamily="34" charset="0"/>
        </a:defRPr>
      </a:lvl1pPr>
    </p:titleStyle>
    <p:bodyStyle>
      <a:lvl1pPr marL="228590" indent="-228590" algn="l" defTabSz="914364" rtl="0" eaLnBrk="1" latinLnBrk="0" hangingPunct="1">
        <a:lnSpc>
          <a:spcPct val="90000"/>
        </a:lnSpc>
        <a:spcBef>
          <a:spcPts val="1000"/>
        </a:spcBef>
        <a:buFont typeface="Arial" panose="020B0604020202020204" pitchFamily="34" charset="0"/>
        <a:buChar char="•"/>
        <a:defRPr sz="3840" kern="1200">
          <a:solidFill>
            <a:schemeClr val="accent3">
              <a:lumMod val="50000"/>
            </a:schemeClr>
          </a:solidFill>
          <a:latin typeface="Arial" panose="020B0604020202020204" pitchFamily="34" charset="0"/>
          <a:ea typeface="+mn-ea"/>
          <a:cs typeface="Arial" panose="020B0604020202020204" pitchFamily="34" charset="0"/>
        </a:defRPr>
      </a:lvl1pPr>
      <a:lvl2pPr marL="685772" indent="-228590" algn="l" defTabSz="914364" rtl="0" eaLnBrk="1" latinLnBrk="0" hangingPunct="1">
        <a:lnSpc>
          <a:spcPct val="90000"/>
        </a:lnSpc>
        <a:spcBef>
          <a:spcPts val="500"/>
        </a:spcBef>
        <a:buFont typeface="Arial" panose="020B0604020202020204" pitchFamily="34" charset="0"/>
        <a:buChar char="•"/>
        <a:defRPr sz="3360" kern="1200">
          <a:solidFill>
            <a:schemeClr val="accent3">
              <a:lumMod val="50000"/>
            </a:schemeClr>
          </a:solidFill>
          <a:latin typeface="Arial" panose="020B0604020202020204" pitchFamily="34" charset="0"/>
          <a:ea typeface="+mn-ea"/>
          <a:cs typeface="Arial" panose="020B0604020202020204" pitchFamily="34" charset="0"/>
        </a:defRPr>
      </a:lvl2pPr>
      <a:lvl3pPr marL="1142954" indent="-228590" algn="l" defTabSz="914364" rtl="0" eaLnBrk="1" latinLnBrk="0" hangingPunct="1">
        <a:lnSpc>
          <a:spcPct val="90000"/>
        </a:lnSpc>
        <a:spcBef>
          <a:spcPts val="500"/>
        </a:spcBef>
        <a:buFont typeface="Arial" panose="020B0604020202020204" pitchFamily="34" charset="0"/>
        <a:buChar char="•"/>
        <a:defRPr sz="2000" kern="1200">
          <a:solidFill>
            <a:schemeClr val="accent3">
              <a:lumMod val="50000"/>
            </a:schemeClr>
          </a:solidFill>
          <a:latin typeface="+mn-lt"/>
          <a:ea typeface="+mn-ea"/>
          <a:cs typeface="+mn-cs"/>
        </a:defRPr>
      </a:lvl3pPr>
      <a:lvl4pPr marL="1600136" indent="-228590" algn="l" defTabSz="914364" rtl="0" eaLnBrk="1" latinLnBrk="0" hangingPunct="1">
        <a:lnSpc>
          <a:spcPct val="90000"/>
        </a:lnSpc>
        <a:spcBef>
          <a:spcPts val="500"/>
        </a:spcBef>
        <a:buFont typeface="Arial" panose="020B0604020202020204" pitchFamily="34" charset="0"/>
        <a:buChar char="•"/>
        <a:defRPr sz="1800" kern="1200">
          <a:solidFill>
            <a:schemeClr val="accent3">
              <a:lumMod val="50000"/>
            </a:schemeClr>
          </a:solidFill>
          <a:latin typeface="+mn-lt"/>
          <a:ea typeface="+mn-ea"/>
          <a:cs typeface="+mn-cs"/>
        </a:defRPr>
      </a:lvl4pPr>
      <a:lvl5pPr marL="2057317" indent="-228590" algn="l" defTabSz="914364" rtl="0" eaLnBrk="1" latinLnBrk="0" hangingPunct="1">
        <a:lnSpc>
          <a:spcPct val="90000"/>
        </a:lnSpc>
        <a:spcBef>
          <a:spcPts val="500"/>
        </a:spcBef>
        <a:buFont typeface="Arial" panose="020B0604020202020204" pitchFamily="34" charset="0"/>
        <a:buChar char="•"/>
        <a:defRPr sz="1800" kern="1200">
          <a:solidFill>
            <a:schemeClr val="accent3">
              <a:lumMod val="50000"/>
            </a:schemeClr>
          </a:solidFill>
          <a:latin typeface="+mn-lt"/>
          <a:ea typeface="+mn-ea"/>
          <a:cs typeface="+mn-cs"/>
        </a:defRPr>
      </a:lvl5pPr>
      <a:lvl6pPr marL="2514499" indent="-228590" algn="l" defTabSz="91436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81" indent="-228590" algn="l" defTabSz="91436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63" indent="-228590" algn="l" defTabSz="91436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44" indent="-228590" algn="l" defTabSz="91436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64" rtl="0" eaLnBrk="1" latinLnBrk="0" hangingPunct="1">
        <a:defRPr sz="1800" kern="1200">
          <a:solidFill>
            <a:schemeClr val="tx1"/>
          </a:solidFill>
          <a:latin typeface="+mn-lt"/>
          <a:ea typeface="+mn-ea"/>
          <a:cs typeface="+mn-cs"/>
        </a:defRPr>
      </a:lvl1pPr>
      <a:lvl2pPr marL="457182" algn="l" defTabSz="914364" rtl="0" eaLnBrk="1" latinLnBrk="0" hangingPunct="1">
        <a:defRPr sz="1800" kern="1200">
          <a:solidFill>
            <a:schemeClr val="tx1"/>
          </a:solidFill>
          <a:latin typeface="+mn-lt"/>
          <a:ea typeface="+mn-ea"/>
          <a:cs typeface="+mn-cs"/>
        </a:defRPr>
      </a:lvl2pPr>
      <a:lvl3pPr marL="914364" algn="l" defTabSz="914364" rtl="0" eaLnBrk="1" latinLnBrk="0" hangingPunct="1">
        <a:defRPr sz="1800" kern="1200">
          <a:solidFill>
            <a:schemeClr val="tx1"/>
          </a:solidFill>
          <a:latin typeface="+mn-lt"/>
          <a:ea typeface="+mn-ea"/>
          <a:cs typeface="+mn-cs"/>
        </a:defRPr>
      </a:lvl3pPr>
      <a:lvl4pPr marL="1371545" algn="l" defTabSz="914364" rtl="0" eaLnBrk="1" latinLnBrk="0" hangingPunct="1">
        <a:defRPr sz="1800" kern="1200">
          <a:solidFill>
            <a:schemeClr val="tx1"/>
          </a:solidFill>
          <a:latin typeface="+mn-lt"/>
          <a:ea typeface="+mn-ea"/>
          <a:cs typeface="+mn-cs"/>
        </a:defRPr>
      </a:lvl4pPr>
      <a:lvl5pPr marL="1828727" algn="l" defTabSz="914364" rtl="0" eaLnBrk="1" latinLnBrk="0" hangingPunct="1">
        <a:defRPr sz="1800" kern="1200">
          <a:solidFill>
            <a:schemeClr val="tx1"/>
          </a:solidFill>
          <a:latin typeface="+mn-lt"/>
          <a:ea typeface="+mn-ea"/>
          <a:cs typeface="+mn-cs"/>
        </a:defRPr>
      </a:lvl5pPr>
      <a:lvl6pPr marL="2285909" algn="l" defTabSz="914364" rtl="0" eaLnBrk="1" latinLnBrk="0" hangingPunct="1">
        <a:defRPr sz="1800" kern="1200">
          <a:solidFill>
            <a:schemeClr val="tx1"/>
          </a:solidFill>
          <a:latin typeface="+mn-lt"/>
          <a:ea typeface="+mn-ea"/>
          <a:cs typeface="+mn-cs"/>
        </a:defRPr>
      </a:lvl6pPr>
      <a:lvl7pPr marL="2743091" algn="l" defTabSz="914364" rtl="0" eaLnBrk="1" latinLnBrk="0" hangingPunct="1">
        <a:defRPr sz="1800" kern="1200">
          <a:solidFill>
            <a:schemeClr val="tx1"/>
          </a:solidFill>
          <a:latin typeface="+mn-lt"/>
          <a:ea typeface="+mn-ea"/>
          <a:cs typeface="+mn-cs"/>
        </a:defRPr>
      </a:lvl7pPr>
      <a:lvl8pPr marL="3200272" algn="l" defTabSz="914364" rtl="0" eaLnBrk="1" latinLnBrk="0" hangingPunct="1">
        <a:defRPr sz="1800" kern="1200">
          <a:solidFill>
            <a:schemeClr val="tx1"/>
          </a:solidFill>
          <a:latin typeface="+mn-lt"/>
          <a:ea typeface="+mn-ea"/>
          <a:cs typeface="+mn-cs"/>
        </a:defRPr>
      </a:lvl8pPr>
      <a:lvl9pPr marL="3657454" algn="l" defTabSz="914364"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blipFill dpi="0" rotWithShape="1">
          <a:blip r:embed="rId11">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p:txBody>
      </p:sp>
      <p:sp>
        <p:nvSpPr>
          <p:cNvPr id="4" name="Content Placeholder 2"/>
          <p:cNvSpPr txBox="1">
            <a:spLocks/>
          </p:cNvSpPr>
          <p:nvPr userDrawn="1"/>
        </p:nvSpPr>
        <p:spPr>
          <a:xfrm>
            <a:off x="11227982" y="6482520"/>
            <a:ext cx="964019" cy="465706"/>
          </a:xfrm>
          <a:prstGeom prst="rect">
            <a:avLst/>
          </a:prstGeom>
        </p:spPr>
        <p:txBody>
          <a:bodyPr>
            <a:normAutofit/>
          </a:bodyPr>
          <a:lstStyle>
            <a:lvl1pPr marL="0" indent="0" algn="ctr" defTabSz="761970" rtl="0" eaLnBrk="1" latinLnBrk="0" hangingPunct="1">
              <a:lnSpc>
                <a:spcPct val="90000"/>
              </a:lnSpc>
              <a:spcBef>
                <a:spcPts val="833"/>
              </a:spcBef>
              <a:buFont typeface="Arial" panose="020B0604020202020204" pitchFamily="34" charset="0"/>
              <a:buNone/>
              <a:defRPr sz="1800" kern="1200">
                <a:solidFill>
                  <a:schemeClr val="bg1"/>
                </a:solidFill>
                <a:latin typeface="Arial" panose="020B0604020202020204" pitchFamily="34" charset="0"/>
                <a:ea typeface="+mn-ea"/>
                <a:cs typeface="Arial" panose="020B0604020202020204" pitchFamily="34" charset="0"/>
              </a:defRPr>
            </a:lvl1pPr>
            <a:lvl2pPr marL="571477" indent="-190492" algn="l" defTabSz="761970" rtl="0" eaLnBrk="1" latinLnBrk="0" hangingPunct="1">
              <a:lnSpc>
                <a:spcPct val="90000"/>
              </a:lnSpc>
              <a:spcBef>
                <a:spcPts val="417"/>
              </a:spcBef>
              <a:buFont typeface="Arial" panose="020B0604020202020204" pitchFamily="34" charset="0"/>
              <a:buChar char="•"/>
              <a:defRPr sz="2800" kern="1200">
                <a:solidFill>
                  <a:schemeClr val="accent3">
                    <a:lumMod val="50000"/>
                  </a:schemeClr>
                </a:solidFill>
                <a:latin typeface="Arial" panose="020B0604020202020204" pitchFamily="34" charset="0"/>
                <a:ea typeface="+mn-ea"/>
                <a:cs typeface="Arial" panose="020B0604020202020204" pitchFamily="34" charset="0"/>
              </a:defRPr>
            </a:lvl2pPr>
            <a:lvl3pPr marL="952462" indent="-190492" algn="l" defTabSz="761970" rtl="0" eaLnBrk="1" latinLnBrk="0" hangingPunct="1">
              <a:lnSpc>
                <a:spcPct val="90000"/>
              </a:lnSpc>
              <a:spcBef>
                <a:spcPts val="417"/>
              </a:spcBef>
              <a:buFont typeface="Arial" panose="020B0604020202020204" pitchFamily="34" charset="0"/>
              <a:buChar char="•"/>
              <a:defRPr sz="1667" kern="1200">
                <a:solidFill>
                  <a:schemeClr val="accent3">
                    <a:lumMod val="50000"/>
                  </a:schemeClr>
                </a:solidFill>
                <a:latin typeface="+mn-lt"/>
                <a:ea typeface="+mn-ea"/>
                <a:cs typeface="+mn-cs"/>
              </a:defRPr>
            </a:lvl3pPr>
            <a:lvl4pPr marL="1333447" indent="-190492" algn="l" defTabSz="761970" rtl="0" eaLnBrk="1" latinLnBrk="0" hangingPunct="1">
              <a:lnSpc>
                <a:spcPct val="90000"/>
              </a:lnSpc>
              <a:spcBef>
                <a:spcPts val="417"/>
              </a:spcBef>
              <a:buFont typeface="Arial" panose="020B0604020202020204" pitchFamily="34" charset="0"/>
              <a:buChar char="•"/>
              <a:defRPr sz="1500" kern="1200">
                <a:solidFill>
                  <a:schemeClr val="accent3">
                    <a:lumMod val="50000"/>
                  </a:schemeClr>
                </a:solidFill>
                <a:latin typeface="+mn-lt"/>
                <a:ea typeface="+mn-ea"/>
                <a:cs typeface="+mn-cs"/>
              </a:defRPr>
            </a:lvl4pPr>
            <a:lvl5pPr marL="1714431" indent="-190492" algn="l" defTabSz="761970" rtl="0" eaLnBrk="1" latinLnBrk="0" hangingPunct="1">
              <a:lnSpc>
                <a:spcPct val="90000"/>
              </a:lnSpc>
              <a:spcBef>
                <a:spcPts val="417"/>
              </a:spcBef>
              <a:buFont typeface="Arial" panose="020B0604020202020204" pitchFamily="34" charset="0"/>
              <a:buChar char="•"/>
              <a:defRPr sz="1500" kern="1200">
                <a:solidFill>
                  <a:schemeClr val="accent3">
                    <a:lumMod val="50000"/>
                  </a:schemeClr>
                </a:solidFill>
                <a:latin typeface="+mn-lt"/>
                <a:ea typeface="+mn-ea"/>
                <a:cs typeface="+mn-cs"/>
              </a:defRPr>
            </a:lvl5pPr>
            <a:lvl6pPr marL="2095416" indent="-190492" algn="l" defTabSz="761970" rtl="0" eaLnBrk="1" latinLnBrk="0" hangingPunct="1">
              <a:lnSpc>
                <a:spcPct val="90000"/>
              </a:lnSpc>
              <a:spcBef>
                <a:spcPts val="417"/>
              </a:spcBef>
              <a:buFont typeface="Arial" panose="020B0604020202020204" pitchFamily="34" charset="0"/>
              <a:buChar char="•"/>
              <a:defRPr sz="1500" kern="1200">
                <a:solidFill>
                  <a:schemeClr val="tx1"/>
                </a:solidFill>
                <a:latin typeface="+mn-lt"/>
                <a:ea typeface="+mn-ea"/>
                <a:cs typeface="+mn-cs"/>
              </a:defRPr>
            </a:lvl6pPr>
            <a:lvl7pPr marL="2476401" indent="-190492" algn="l" defTabSz="761970" rtl="0" eaLnBrk="1" latinLnBrk="0" hangingPunct="1">
              <a:lnSpc>
                <a:spcPct val="90000"/>
              </a:lnSpc>
              <a:spcBef>
                <a:spcPts val="417"/>
              </a:spcBef>
              <a:buFont typeface="Arial" panose="020B0604020202020204" pitchFamily="34" charset="0"/>
              <a:buChar char="•"/>
              <a:defRPr sz="1500" kern="1200">
                <a:solidFill>
                  <a:schemeClr val="tx1"/>
                </a:solidFill>
                <a:latin typeface="+mn-lt"/>
                <a:ea typeface="+mn-ea"/>
                <a:cs typeface="+mn-cs"/>
              </a:defRPr>
            </a:lvl7pPr>
            <a:lvl8pPr marL="2857386" indent="-190492" algn="l" defTabSz="761970" rtl="0" eaLnBrk="1" latinLnBrk="0" hangingPunct="1">
              <a:lnSpc>
                <a:spcPct val="90000"/>
              </a:lnSpc>
              <a:spcBef>
                <a:spcPts val="417"/>
              </a:spcBef>
              <a:buFont typeface="Arial" panose="020B0604020202020204" pitchFamily="34" charset="0"/>
              <a:buChar char="•"/>
              <a:defRPr sz="1500" kern="1200">
                <a:solidFill>
                  <a:schemeClr val="tx1"/>
                </a:solidFill>
                <a:latin typeface="+mn-lt"/>
                <a:ea typeface="+mn-ea"/>
                <a:cs typeface="+mn-cs"/>
              </a:defRPr>
            </a:lvl8pPr>
            <a:lvl9pPr marL="3238370" indent="-190492" algn="l" defTabSz="761970" rtl="0" eaLnBrk="1" latinLnBrk="0" hangingPunct="1">
              <a:lnSpc>
                <a:spcPct val="90000"/>
              </a:lnSpc>
              <a:spcBef>
                <a:spcPts val="417"/>
              </a:spcBef>
              <a:buFont typeface="Arial" panose="020B0604020202020204" pitchFamily="34" charset="0"/>
              <a:buChar char="•"/>
              <a:defRPr sz="1500" kern="1200">
                <a:solidFill>
                  <a:schemeClr val="tx1"/>
                </a:solidFill>
                <a:latin typeface="+mn-lt"/>
                <a:ea typeface="+mn-ea"/>
                <a:cs typeface="+mn-cs"/>
              </a:defRPr>
            </a:lvl9pPr>
          </a:lstStyle>
          <a:p>
            <a:fld id="{338D0435-80B2-4306-BA14-DE73D98F7D0E}" type="slidenum">
              <a:rPr lang="en-US" sz="1440" smtClean="0"/>
              <a:pPr/>
              <a:t>‹#›</a:t>
            </a:fld>
            <a:endParaRPr lang="en-US" sz="1440"/>
          </a:p>
        </p:txBody>
      </p:sp>
    </p:spTree>
    <p:extLst>
      <p:ext uri="{BB962C8B-B14F-4D97-AF65-F5344CB8AC3E}">
        <p14:creationId xmlns:p14="http://schemas.microsoft.com/office/powerpoint/2010/main" val="3686575701"/>
      </p:ext>
    </p:extLst>
  </p:cSld>
  <p:clrMap bg1="lt1" tx1="dk1" bg2="lt2" tx2="dk2" accent1="accent1" accent2="accent2" accent3="accent3" accent4="accent4" accent5="accent5" accent6="accent6" hlink="hlink" folHlink="folHlink"/>
  <p:sldLayoutIdLst>
    <p:sldLayoutId id="2147484053" r:id="rId1"/>
    <p:sldLayoutId id="2147484054" r:id="rId2"/>
    <p:sldLayoutId id="2147484055" r:id="rId3"/>
    <p:sldLayoutId id="2147484056" r:id="rId4"/>
    <p:sldLayoutId id="2147484057" r:id="rId5"/>
    <p:sldLayoutId id="2147484058" r:id="rId6"/>
    <p:sldLayoutId id="2147484059" r:id="rId7"/>
    <p:sldLayoutId id="2147484060" r:id="rId8"/>
    <p:sldLayoutId id="2147484061" r:id="rId9"/>
  </p:sldLayoutIdLst>
  <p:hf hdr="0" ftr="0" dt="0"/>
  <p:txStyles>
    <p:titleStyle>
      <a:lvl1pPr algn="ctr" defTabSz="914364" rtl="0" eaLnBrk="1" latinLnBrk="0" hangingPunct="1">
        <a:lnSpc>
          <a:spcPct val="90000"/>
        </a:lnSpc>
        <a:spcBef>
          <a:spcPct val="0"/>
        </a:spcBef>
        <a:buNone/>
        <a:defRPr sz="5280" kern="1200">
          <a:solidFill>
            <a:srgbClr val="002060"/>
          </a:solidFill>
          <a:latin typeface="Arial" panose="020B0604020202020204" pitchFamily="34" charset="0"/>
          <a:ea typeface="+mj-ea"/>
          <a:cs typeface="Arial" panose="020B0604020202020204" pitchFamily="34" charset="0"/>
        </a:defRPr>
      </a:lvl1pPr>
    </p:titleStyle>
    <p:bodyStyle>
      <a:lvl1pPr marL="228590" indent="-228590" algn="l" defTabSz="914364" rtl="0" eaLnBrk="1" latinLnBrk="0" hangingPunct="1">
        <a:lnSpc>
          <a:spcPct val="90000"/>
        </a:lnSpc>
        <a:spcBef>
          <a:spcPts val="1000"/>
        </a:spcBef>
        <a:buFont typeface="Arial" panose="020B0604020202020204" pitchFamily="34" charset="0"/>
        <a:buChar char="•"/>
        <a:defRPr sz="3840" kern="1200">
          <a:solidFill>
            <a:schemeClr val="accent3">
              <a:lumMod val="50000"/>
            </a:schemeClr>
          </a:solidFill>
          <a:latin typeface="Arial" panose="020B0604020202020204" pitchFamily="34" charset="0"/>
          <a:ea typeface="+mn-ea"/>
          <a:cs typeface="Arial" panose="020B0604020202020204" pitchFamily="34" charset="0"/>
        </a:defRPr>
      </a:lvl1pPr>
      <a:lvl2pPr marL="685772" indent="-228590" algn="l" defTabSz="914364" rtl="0" eaLnBrk="1" latinLnBrk="0" hangingPunct="1">
        <a:lnSpc>
          <a:spcPct val="90000"/>
        </a:lnSpc>
        <a:spcBef>
          <a:spcPts val="500"/>
        </a:spcBef>
        <a:buFont typeface="Arial" panose="020B0604020202020204" pitchFamily="34" charset="0"/>
        <a:buChar char="•"/>
        <a:defRPr sz="3360" kern="1200">
          <a:solidFill>
            <a:schemeClr val="accent3">
              <a:lumMod val="50000"/>
            </a:schemeClr>
          </a:solidFill>
          <a:latin typeface="Arial" panose="020B0604020202020204" pitchFamily="34" charset="0"/>
          <a:ea typeface="+mn-ea"/>
          <a:cs typeface="Arial" panose="020B0604020202020204" pitchFamily="34" charset="0"/>
        </a:defRPr>
      </a:lvl2pPr>
      <a:lvl3pPr marL="1142954" indent="-228590" algn="l" defTabSz="914364" rtl="0" eaLnBrk="1" latinLnBrk="0" hangingPunct="1">
        <a:lnSpc>
          <a:spcPct val="90000"/>
        </a:lnSpc>
        <a:spcBef>
          <a:spcPts val="500"/>
        </a:spcBef>
        <a:buFont typeface="Arial" panose="020B0604020202020204" pitchFamily="34" charset="0"/>
        <a:buChar char="•"/>
        <a:defRPr sz="2000" kern="1200">
          <a:solidFill>
            <a:schemeClr val="accent3">
              <a:lumMod val="50000"/>
            </a:schemeClr>
          </a:solidFill>
          <a:latin typeface="+mn-lt"/>
          <a:ea typeface="+mn-ea"/>
          <a:cs typeface="+mn-cs"/>
        </a:defRPr>
      </a:lvl3pPr>
      <a:lvl4pPr marL="1600136" indent="-228590" algn="l" defTabSz="914364" rtl="0" eaLnBrk="1" latinLnBrk="0" hangingPunct="1">
        <a:lnSpc>
          <a:spcPct val="90000"/>
        </a:lnSpc>
        <a:spcBef>
          <a:spcPts val="500"/>
        </a:spcBef>
        <a:buFont typeface="Arial" panose="020B0604020202020204" pitchFamily="34" charset="0"/>
        <a:buChar char="•"/>
        <a:defRPr sz="1800" kern="1200">
          <a:solidFill>
            <a:schemeClr val="accent3">
              <a:lumMod val="50000"/>
            </a:schemeClr>
          </a:solidFill>
          <a:latin typeface="+mn-lt"/>
          <a:ea typeface="+mn-ea"/>
          <a:cs typeface="+mn-cs"/>
        </a:defRPr>
      </a:lvl4pPr>
      <a:lvl5pPr marL="2057317" indent="-228590" algn="l" defTabSz="914364" rtl="0" eaLnBrk="1" latinLnBrk="0" hangingPunct="1">
        <a:lnSpc>
          <a:spcPct val="90000"/>
        </a:lnSpc>
        <a:spcBef>
          <a:spcPts val="500"/>
        </a:spcBef>
        <a:buFont typeface="Arial" panose="020B0604020202020204" pitchFamily="34" charset="0"/>
        <a:buChar char="•"/>
        <a:defRPr sz="1800" kern="1200">
          <a:solidFill>
            <a:schemeClr val="accent3">
              <a:lumMod val="50000"/>
            </a:schemeClr>
          </a:solidFill>
          <a:latin typeface="+mn-lt"/>
          <a:ea typeface="+mn-ea"/>
          <a:cs typeface="+mn-cs"/>
        </a:defRPr>
      </a:lvl5pPr>
      <a:lvl6pPr marL="2514499" indent="-228590" algn="l" defTabSz="91436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81" indent="-228590" algn="l" defTabSz="91436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63" indent="-228590" algn="l" defTabSz="91436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44" indent="-228590" algn="l" defTabSz="91436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64" rtl="0" eaLnBrk="1" latinLnBrk="0" hangingPunct="1">
        <a:defRPr sz="1800" kern="1200">
          <a:solidFill>
            <a:schemeClr val="tx1"/>
          </a:solidFill>
          <a:latin typeface="+mn-lt"/>
          <a:ea typeface="+mn-ea"/>
          <a:cs typeface="+mn-cs"/>
        </a:defRPr>
      </a:lvl1pPr>
      <a:lvl2pPr marL="457182" algn="l" defTabSz="914364" rtl="0" eaLnBrk="1" latinLnBrk="0" hangingPunct="1">
        <a:defRPr sz="1800" kern="1200">
          <a:solidFill>
            <a:schemeClr val="tx1"/>
          </a:solidFill>
          <a:latin typeface="+mn-lt"/>
          <a:ea typeface="+mn-ea"/>
          <a:cs typeface="+mn-cs"/>
        </a:defRPr>
      </a:lvl2pPr>
      <a:lvl3pPr marL="914364" algn="l" defTabSz="914364" rtl="0" eaLnBrk="1" latinLnBrk="0" hangingPunct="1">
        <a:defRPr sz="1800" kern="1200">
          <a:solidFill>
            <a:schemeClr val="tx1"/>
          </a:solidFill>
          <a:latin typeface="+mn-lt"/>
          <a:ea typeface="+mn-ea"/>
          <a:cs typeface="+mn-cs"/>
        </a:defRPr>
      </a:lvl3pPr>
      <a:lvl4pPr marL="1371545" algn="l" defTabSz="914364" rtl="0" eaLnBrk="1" latinLnBrk="0" hangingPunct="1">
        <a:defRPr sz="1800" kern="1200">
          <a:solidFill>
            <a:schemeClr val="tx1"/>
          </a:solidFill>
          <a:latin typeface="+mn-lt"/>
          <a:ea typeface="+mn-ea"/>
          <a:cs typeface="+mn-cs"/>
        </a:defRPr>
      </a:lvl4pPr>
      <a:lvl5pPr marL="1828727" algn="l" defTabSz="914364" rtl="0" eaLnBrk="1" latinLnBrk="0" hangingPunct="1">
        <a:defRPr sz="1800" kern="1200">
          <a:solidFill>
            <a:schemeClr val="tx1"/>
          </a:solidFill>
          <a:latin typeface="+mn-lt"/>
          <a:ea typeface="+mn-ea"/>
          <a:cs typeface="+mn-cs"/>
        </a:defRPr>
      </a:lvl5pPr>
      <a:lvl6pPr marL="2285909" algn="l" defTabSz="914364" rtl="0" eaLnBrk="1" latinLnBrk="0" hangingPunct="1">
        <a:defRPr sz="1800" kern="1200">
          <a:solidFill>
            <a:schemeClr val="tx1"/>
          </a:solidFill>
          <a:latin typeface="+mn-lt"/>
          <a:ea typeface="+mn-ea"/>
          <a:cs typeface="+mn-cs"/>
        </a:defRPr>
      </a:lvl6pPr>
      <a:lvl7pPr marL="2743091" algn="l" defTabSz="914364" rtl="0" eaLnBrk="1" latinLnBrk="0" hangingPunct="1">
        <a:defRPr sz="1800" kern="1200">
          <a:solidFill>
            <a:schemeClr val="tx1"/>
          </a:solidFill>
          <a:latin typeface="+mn-lt"/>
          <a:ea typeface="+mn-ea"/>
          <a:cs typeface="+mn-cs"/>
        </a:defRPr>
      </a:lvl7pPr>
      <a:lvl8pPr marL="3200272" algn="l" defTabSz="914364" rtl="0" eaLnBrk="1" latinLnBrk="0" hangingPunct="1">
        <a:defRPr sz="1800" kern="1200">
          <a:solidFill>
            <a:schemeClr val="tx1"/>
          </a:solidFill>
          <a:latin typeface="+mn-lt"/>
          <a:ea typeface="+mn-ea"/>
          <a:cs typeface="+mn-cs"/>
        </a:defRPr>
      </a:lvl8pPr>
      <a:lvl9pPr marL="3657454" algn="l" defTabSz="914364"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326"/>
        <p:cNvGrpSpPr/>
        <p:nvPr/>
      </p:nvGrpSpPr>
      <p:grpSpPr>
        <a:xfrm>
          <a:off x="0" y="0"/>
          <a:ext cx="0" cy="0"/>
          <a:chOff x="0" y="0"/>
          <a:chExt cx="0" cy="0"/>
        </a:xfrm>
      </p:grpSpPr>
      <p:sp>
        <p:nvSpPr>
          <p:cNvPr id="327" name="Google Shape;327;p51"/>
          <p:cNvSpPr txBox="1">
            <a:spLocks noGrp="1"/>
          </p:cNvSpPr>
          <p:nvPr>
            <p:ph type="title"/>
          </p:nvPr>
        </p:nvSpPr>
        <p:spPr>
          <a:xfrm>
            <a:off x="1797080" y="365125"/>
            <a:ext cx="8120000" cy="1325600"/>
          </a:xfrm>
          <a:prstGeom prst="rect">
            <a:avLst/>
          </a:prstGeom>
          <a:noFill/>
          <a:ln>
            <a:noFill/>
          </a:ln>
        </p:spPr>
        <p:txBody>
          <a:bodyPr spcFirstLastPara="1" wrap="square" lIns="68575" tIns="34275" rIns="68575" bIns="34275" anchor="ctr" anchorCtr="0">
            <a:normAutofit/>
          </a:bodyPr>
          <a:lstStyle>
            <a:lvl1pPr marR="0" lvl="0" algn="l" rtl="0">
              <a:lnSpc>
                <a:spcPct val="90000"/>
              </a:lnSpc>
              <a:spcBef>
                <a:spcPts val="0"/>
              </a:spcBef>
              <a:spcAft>
                <a:spcPts val="0"/>
              </a:spcAft>
              <a:buClr>
                <a:srgbClr val="636852"/>
              </a:buClr>
              <a:buSzPts val="3300"/>
              <a:buFont typeface="Prata"/>
              <a:buNone/>
              <a:defRPr sz="3300" b="0" i="0" u="none" strike="noStrike" cap="none">
                <a:solidFill>
                  <a:srgbClr val="636852"/>
                </a:solidFill>
                <a:latin typeface="Prata"/>
                <a:ea typeface="Prata"/>
                <a:cs typeface="Prata"/>
                <a:sym typeface="Prata"/>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328" name="Google Shape;328;p51"/>
          <p:cNvSpPr txBox="1">
            <a:spLocks noGrp="1"/>
          </p:cNvSpPr>
          <p:nvPr>
            <p:ph type="body" idx="1"/>
          </p:nvPr>
        </p:nvSpPr>
        <p:spPr>
          <a:xfrm>
            <a:off x="1797080" y="1825625"/>
            <a:ext cx="8120000" cy="4351200"/>
          </a:xfrm>
          <a:prstGeom prst="rect">
            <a:avLst/>
          </a:prstGeom>
          <a:noFill/>
          <a:ln>
            <a:noFill/>
          </a:ln>
        </p:spPr>
        <p:txBody>
          <a:bodyPr spcFirstLastPara="1" wrap="square" lIns="68575" tIns="34275" rIns="68575" bIns="34275" anchor="t" anchorCtr="0">
            <a:normAutofit/>
          </a:bodyPr>
          <a:lstStyle>
            <a:lvl1pPr marL="457200" marR="0" lvl="0" indent="-361950" algn="l" rtl="0">
              <a:lnSpc>
                <a:spcPct val="90000"/>
              </a:lnSpc>
              <a:spcBef>
                <a:spcPts val="800"/>
              </a:spcBef>
              <a:spcAft>
                <a:spcPts val="0"/>
              </a:spcAft>
              <a:buClr>
                <a:srgbClr val="76838B"/>
              </a:buClr>
              <a:buSzPts val="2100"/>
              <a:buFont typeface="Arial"/>
              <a:buChar char="•"/>
              <a:defRPr sz="2100" b="0" i="0" u="none" strike="noStrike" cap="none">
                <a:solidFill>
                  <a:srgbClr val="76838B"/>
                </a:solidFill>
                <a:latin typeface="Libre Baskerville"/>
                <a:ea typeface="Libre Baskerville"/>
                <a:cs typeface="Libre Baskerville"/>
                <a:sym typeface="Libre Baskerville"/>
              </a:defRPr>
            </a:lvl1pPr>
            <a:lvl2pPr marL="914400" marR="0" lvl="1" indent="-342900" algn="l" rtl="0">
              <a:lnSpc>
                <a:spcPct val="90000"/>
              </a:lnSpc>
              <a:spcBef>
                <a:spcPts val="400"/>
              </a:spcBef>
              <a:spcAft>
                <a:spcPts val="0"/>
              </a:spcAft>
              <a:buClr>
                <a:srgbClr val="76838B"/>
              </a:buClr>
              <a:buSzPts val="1800"/>
              <a:buFont typeface="Arial"/>
              <a:buChar char="•"/>
              <a:defRPr sz="1800" b="0" i="0" u="none" strike="noStrike" cap="none">
                <a:solidFill>
                  <a:srgbClr val="76838B"/>
                </a:solidFill>
                <a:latin typeface="Libre Baskerville"/>
                <a:ea typeface="Libre Baskerville"/>
                <a:cs typeface="Libre Baskerville"/>
                <a:sym typeface="Libre Baskerville"/>
              </a:defRPr>
            </a:lvl2pPr>
            <a:lvl3pPr marL="1371600" marR="0" lvl="2" indent="-323850" algn="l" rtl="0">
              <a:lnSpc>
                <a:spcPct val="90000"/>
              </a:lnSpc>
              <a:spcBef>
                <a:spcPts val="400"/>
              </a:spcBef>
              <a:spcAft>
                <a:spcPts val="0"/>
              </a:spcAft>
              <a:buClr>
                <a:srgbClr val="76838B"/>
              </a:buClr>
              <a:buSzPts val="1500"/>
              <a:buFont typeface="Arial"/>
              <a:buChar char="•"/>
              <a:defRPr sz="1500" b="0" i="0" u="none" strike="noStrike" cap="none">
                <a:solidFill>
                  <a:srgbClr val="76838B"/>
                </a:solidFill>
                <a:latin typeface="Libre Baskerville"/>
                <a:ea typeface="Libre Baskerville"/>
                <a:cs typeface="Libre Baskerville"/>
                <a:sym typeface="Libre Baskerville"/>
              </a:defRPr>
            </a:lvl3pPr>
            <a:lvl4pPr marL="1828800" marR="0" lvl="3" indent="-317500" algn="l" rtl="0">
              <a:lnSpc>
                <a:spcPct val="90000"/>
              </a:lnSpc>
              <a:spcBef>
                <a:spcPts val="400"/>
              </a:spcBef>
              <a:spcAft>
                <a:spcPts val="0"/>
              </a:spcAft>
              <a:buClr>
                <a:srgbClr val="76838B"/>
              </a:buClr>
              <a:buSzPts val="1400"/>
              <a:buFont typeface="Arial"/>
              <a:buChar char="•"/>
              <a:defRPr sz="1400" b="0" i="0" u="none" strike="noStrike" cap="none">
                <a:solidFill>
                  <a:srgbClr val="76838B"/>
                </a:solidFill>
                <a:latin typeface="Libre Baskerville"/>
                <a:ea typeface="Libre Baskerville"/>
                <a:cs typeface="Libre Baskerville"/>
                <a:sym typeface="Libre Baskerville"/>
              </a:defRPr>
            </a:lvl4pPr>
            <a:lvl5pPr marL="2286000" marR="0" lvl="4" indent="-317500" algn="l" rtl="0">
              <a:lnSpc>
                <a:spcPct val="90000"/>
              </a:lnSpc>
              <a:spcBef>
                <a:spcPts val="400"/>
              </a:spcBef>
              <a:spcAft>
                <a:spcPts val="0"/>
              </a:spcAft>
              <a:buClr>
                <a:srgbClr val="76838B"/>
              </a:buClr>
              <a:buSzPts val="1400"/>
              <a:buFont typeface="Arial"/>
              <a:buChar char="•"/>
              <a:defRPr sz="1400" b="0" i="0" u="none" strike="noStrike" cap="none">
                <a:solidFill>
                  <a:srgbClr val="76838B"/>
                </a:solidFill>
                <a:latin typeface="Libre Baskerville"/>
                <a:ea typeface="Libre Baskerville"/>
                <a:cs typeface="Libre Baskerville"/>
                <a:sym typeface="Libre Baskerville"/>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Libre Baskerville"/>
                <a:ea typeface="Libre Baskerville"/>
                <a:cs typeface="Libre Baskerville"/>
                <a:sym typeface="Libre Baskerville"/>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Libre Baskerville"/>
                <a:ea typeface="Libre Baskerville"/>
                <a:cs typeface="Libre Baskerville"/>
                <a:sym typeface="Libre Baskerville"/>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Libre Baskerville"/>
                <a:ea typeface="Libre Baskerville"/>
                <a:cs typeface="Libre Baskerville"/>
                <a:sym typeface="Libre Baskerville"/>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Libre Baskerville"/>
                <a:ea typeface="Libre Baskerville"/>
                <a:cs typeface="Libre Baskerville"/>
                <a:sym typeface="Libre Baskerville"/>
              </a:defRPr>
            </a:lvl9pPr>
          </a:lstStyle>
          <a:p>
            <a:endParaRPr/>
          </a:p>
        </p:txBody>
      </p:sp>
      <p:sp>
        <p:nvSpPr>
          <p:cNvPr id="329" name="Google Shape;329;p51"/>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marR="0" lvl="0" algn="l" rtl="0">
              <a:spcBef>
                <a:spcPts val="0"/>
              </a:spcBef>
              <a:spcAft>
                <a:spcPts val="0"/>
              </a:spcAft>
              <a:buSzPts val="1100"/>
              <a:buNone/>
              <a:defRPr sz="1200" b="0" i="0" u="none" strike="noStrike" cap="none">
                <a:solidFill>
                  <a:srgbClr val="8D8E8E"/>
                </a:solidFill>
                <a:latin typeface="Libre Baskerville"/>
                <a:ea typeface="Libre Baskerville"/>
                <a:cs typeface="Libre Baskerville"/>
                <a:sym typeface="Libre Baskerville"/>
              </a:defRPr>
            </a:lvl1pPr>
            <a:lvl2pPr marR="0" lvl="1" algn="l" rtl="0">
              <a:spcBef>
                <a:spcPts val="0"/>
              </a:spcBef>
              <a:spcAft>
                <a:spcPts val="0"/>
              </a:spcAft>
              <a:buSzPts val="1100"/>
              <a:buNone/>
              <a:defRPr sz="1867" b="0" i="0" u="none" strike="noStrike" cap="none">
                <a:solidFill>
                  <a:schemeClr val="dk1"/>
                </a:solidFill>
                <a:latin typeface="Libre Baskerville"/>
                <a:ea typeface="Libre Baskerville"/>
                <a:cs typeface="Libre Baskerville"/>
                <a:sym typeface="Libre Baskerville"/>
              </a:defRPr>
            </a:lvl2pPr>
            <a:lvl3pPr marR="0" lvl="2" algn="l" rtl="0">
              <a:spcBef>
                <a:spcPts val="0"/>
              </a:spcBef>
              <a:spcAft>
                <a:spcPts val="0"/>
              </a:spcAft>
              <a:buSzPts val="1100"/>
              <a:buNone/>
              <a:defRPr sz="1867" b="0" i="0" u="none" strike="noStrike" cap="none">
                <a:solidFill>
                  <a:schemeClr val="dk1"/>
                </a:solidFill>
                <a:latin typeface="Libre Baskerville"/>
                <a:ea typeface="Libre Baskerville"/>
                <a:cs typeface="Libre Baskerville"/>
                <a:sym typeface="Libre Baskerville"/>
              </a:defRPr>
            </a:lvl3pPr>
            <a:lvl4pPr marR="0" lvl="3" algn="l" rtl="0">
              <a:spcBef>
                <a:spcPts val="0"/>
              </a:spcBef>
              <a:spcAft>
                <a:spcPts val="0"/>
              </a:spcAft>
              <a:buSzPts val="1100"/>
              <a:buNone/>
              <a:defRPr sz="1867" b="0" i="0" u="none" strike="noStrike" cap="none">
                <a:solidFill>
                  <a:schemeClr val="dk1"/>
                </a:solidFill>
                <a:latin typeface="Libre Baskerville"/>
                <a:ea typeface="Libre Baskerville"/>
                <a:cs typeface="Libre Baskerville"/>
                <a:sym typeface="Libre Baskerville"/>
              </a:defRPr>
            </a:lvl4pPr>
            <a:lvl5pPr marR="0" lvl="4" algn="l" rtl="0">
              <a:spcBef>
                <a:spcPts val="0"/>
              </a:spcBef>
              <a:spcAft>
                <a:spcPts val="0"/>
              </a:spcAft>
              <a:buSzPts val="1100"/>
              <a:buNone/>
              <a:defRPr sz="1867" b="0" i="0" u="none" strike="noStrike" cap="none">
                <a:solidFill>
                  <a:schemeClr val="dk1"/>
                </a:solidFill>
                <a:latin typeface="Libre Baskerville"/>
                <a:ea typeface="Libre Baskerville"/>
                <a:cs typeface="Libre Baskerville"/>
                <a:sym typeface="Libre Baskerville"/>
              </a:defRPr>
            </a:lvl5pPr>
            <a:lvl6pPr marR="0" lvl="5" algn="l" rtl="0">
              <a:spcBef>
                <a:spcPts val="0"/>
              </a:spcBef>
              <a:spcAft>
                <a:spcPts val="0"/>
              </a:spcAft>
              <a:buSzPts val="1100"/>
              <a:buNone/>
              <a:defRPr sz="1867" b="0" i="0" u="none" strike="noStrike" cap="none">
                <a:solidFill>
                  <a:schemeClr val="dk1"/>
                </a:solidFill>
                <a:latin typeface="Libre Baskerville"/>
                <a:ea typeface="Libre Baskerville"/>
                <a:cs typeface="Libre Baskerville"/>
                <a:sym typeface="Libre Baskerville"/>
              </a:defRPr>
            </a:lvl6pPr>
            <a:lvl7pPr marR="0" lvl="6" algn="l" rtl="0">
              <a:spcBef>
                <a:spcPts val="0"/>
              </a:spcBef>
              <a:spcAft>
                <a:spcPts val="0"/>
              </a:spcAft>
              <a:buSzPts val="1100"/>
              <a:buNone/>
              <a:defRPr sz="1867" b="0" i="0" u="none" strike="noStrike" cap="none">
                <a:solidFill>
                  <a:schemeClr val="dk1"/>
                </a:solidFill>
                <a:latin typeface="Libre Baskerville"/>
                <a:ea typeface="Libre Baskerville"/>
                <a:cs typeface="Libre Baskerville"/>
                <a:sym typeface="Libre Baskerville"/>
              </a:defRPr>
            </a:lvl7pPr>
            <a:lvl8pPr marR="0" lvl="7" algn="l" rtl="0">
              <a:spcBef>
                <a:spcPts val="0"/>
              </a:spcBef>
              <a:spcAft>
                <a:spcPts val="0"/>
              </a:spcAft>
              <a:buSzPts val="1100"/>
              <a:buNone/>
              <a:defRPr sz="1867" b="0" i="0" u="none" strike="noStrike" cap="none">
                <a:solidFill>
                  <a:schemeClr val="dk1"/>
                </a:solidFill>
                <a:latin typeface="Libre Baskerville"/>
                <a:ea typeface="Libre Baskerville"/>
                <a:cs typeface="Libre Baskerville"/>
                <a:sym typeface="Libre Baskerville"/>
              </a:defRPr>
            </a:lvl8pPr>
            <a:lvl9pPr marR="0" lvl="8" algn="l" rtl="0">
              <a:spcBef>
                <a:spcPts val="0"/>
              </a:spcBef>
              <a:spcAft>
                <a:spcPts val="0"/>
              </a:spcAft>
              <a:buSzPts val="1100"/>
              <a:buNone/>
              <a:defRPr sz="1867" b="0" i="0" u="none" strike="noStrike" cap="none">
                <a:solidFill>
                  <a:schemeClr val="dk1"/>
                </a:solidFill>
                <a:latin typeface="Libre Baskerville"/>
                <a:ea typeface="Libre Baskerville"/>
                <a:cs typeface="Libre Baskerville"/>
                <a:sym typeface="Libre Baskerville"/>
              </a:defRPr>
            </a:lvl9pPr>
          </a:lstStyle>
          <a:p>
            <a:endParaRPr/>
          </a:p>
        </p:txBody>
      </p:sp>
      <p:sp>
        <p:nvSpPr>
          <p:cNvPr id="330" name="Google Shape;330;p51"/>
          <p:cNvSpPr txBox="1">
            <a:spLocks noGrp="1"/>
          </p:cNvSpPr>
          <p:nvPr>
            <p:ph type="ftr" idx="11"/>
          </p:nvPr>
        </p:nvSpPr>
        <p:spPr>
          <a:xfrm>
            <a:off x="4038600" y="6356351"/>
            <a:ext cx="4114800" cy="365200"/>
          </a:xfrm>
          <a:prstGeom prst="rect">
            <a:avLst/>
          </a:prstGeom>
          <a:noFill/>
          <a:ln>
            <a:noFill/>
          </a:ln>
        </p:spPr>
        <p:txBody>
          <a:bodyPr spcFirstLastPara="1" wrap="square" lIns="68575" tIns="34275" rIns="68575" bIns="34275" anchor="ctr" anchorCtr="0">
            <a:noAutofit/>
          </a:bodyPr>
          <a:lstStyle>
            <a:lvl1pPr marR="0" lvl="0" algn="ctr" rtl="0">
              <a:spcBef>
                <a:spcPts val="0"/>
              </a:spcBef>
              <a:spcAft>
                <a:spcPts val="0"/>
              </a:spcAft>
              <a:buSzPts val="1100"/>
              <a:buNone/>
              <a:defRPr sz="1200" b="0" i="0" u="none" strike="noStrike" cap="none">
                <a:solidFill>
                  <a:srgbClr val="8D8E8E"/>
                </a:solidFill>
                <a:latin typeface="Libre Baskerville"/>
                <a:ea typeface="Libre Baskerville"/>
                <a:cs typeface="Libre Baskerville"/>
                <a:sym typeface="Libre Baskerville"/>
              </a:defRPr>
            </a:lvl1pPr>
            <a:lvl2pPr marR="0" lvl="1" algn="l" rtl="0">
              <a:spcBef>
                <a:spcPts val="0"/>
              </a:spcBef>
              <a:spcAft>
                <a:spcPts val="0"/>
              </a:spcAft>
              <a:buSzPts val="1100"/>
              <a:buNone/>
              <a:defRPr sz="1867" b="0" i="0" u="none" strike="noStrike" cap="none">
                <a:solidFill>
                  <a:schemeClr val="dk1"/>
                </a:solidFill>
                <a:latin typeface="Libre Baskerville"/>
                <a:ea typeface="Libre Baskerville"/>
                <a:cs typeface="Libre Baskerville"/>
                <a:sym typeface="Libre Baskerville"/>
              </a:defRPr>
            </a:lvl2pPr>
            <a:lvl3pPr marR="0" lvl="2" algn="l" rtl="0">
              <a:spcBef>
                <a:spcPts val="0"/>
              </a:spcBef>
              <a:spcAft>
                <a:spcPts val="0"/>
              </a:spcAft>
              <a:buSzPts val="1100"/>
              <a:buNone/>
              <a:defRPr sz="1867" b="0" i="0" u="none" strike="noStrike" cap="none">
                <a:solidFill>
                  <a:schemeClr val="dk1"/>
                </a:solidFill>
                <a:latin typeface="Libre Baskerville"/>
                <a:ea typeface="Libre Baskerville"/>
                <a:cs typeface="Libre Baskerville"/>
                <a:sym typeface="Libre Baskerville"/>
              </a:defRPr>
            </a:lvl3pPr>
            <a:lvl4pPr marR="0" lvl="3" algn="l" rtl="0">
              <a:spcBef>
                <a:spcPts val="0"/>
              </a:spcBef>
              <a:spcAft>
                <a:spcPts val="0"/>
              </a:spcAft>
              <a:buSzPts val="1100"/>
              <a:buNone/>
              <a:defRPr sz="1867" b="0" i="0" u="none" strike="noStrike" cap="none">
                <a:solidFill>
                  <a:schemeClr val="dk1"/>
                </a:solidFill>
                <a:latin typeface="Libre Baskerville"/>
                <a:ea typeface="Libre Baskerville"/>
                <a:cs typeface="Libre Baskerville"/>
                <a:sym typeface="Libre Baskerville"/>
              </a:defRPr>
            </a:lvl4pPr>
            <a:lvl5pPr marR="0" lvl="4" algn="l" rtl="0">
              <a:spcBef>
                <a:spcPts val="0"/>
              </a:spcBef>
              <a:spcAft>
                <a:spcPts val="0"/>
              </a:spcAft>
              <a:buSzPts val="1100"/>
              <a:buNone/>
              <a:defRPr sz="1867" b="0" i="0" u="none" strike="noStrike" cap="none">
                <a:solidFill>
                  <a:schemeClr val="dk1"/>
                </a:solidFill>
                <a:latin typeface="Libre Baskerville"/>
                <a:ea typeface="Libre Baskerville"/>
                <a:cs typeface="Libre Baskerville"/>
                <a:sym typeface="Libre Baskerville"/>
              </a:defRPr>
            </a:lvl5pPr>
            <a:lvl6pPr marR="0" lvl="5" algn="l" rtl="0">
              <a:spcBef>
                <a:spcPts val="0"/>
              </a:spcBef>
              <a:spcAft>
                <a:spcPts val="0"/>
              </a:spcAft>
              <a:buSzPts val="1100"/>
              <a:buNone/>
              <a:defRPr sz="1867" b="0" i="0" u="none" strike="noStrike" cap="none">
                <a:solidFill>
                  <a:schemeClr val="dk1"/>
                </a:solidFill>
                <a:latin typeface="Libre Baskerville"/>
                <a:ea typeface="Libre Baskerville"/>
                <a:cs typeface="Libre Baskerville"/>
                <a:sym typeface="Libre Baskerville"/>
              </a:defRPr>
            </a:lvl6pPr>
            <a:lvl7pPr marR="0" lvl="6" algn="l" rtl="0">
              <a:spcBef>
                <a:spcPts val="0"/>
              </a:spcBef>
              <a:spcAft>
                <a:spcPts val="0"/>
              </a:spcAft>
              <a:buSzPts val="1100"/>
              <a:buNone/>
              <a:defRPr sz="1867" b="0" i="0" u="none" strike="noStrike" cap="none">
                <a:solidFill>
                  <a:schemeClr val="dk1"/>
                </a:solidFill>
                <a:latin typeface="Libre Baskerville"/>
                <a:ea typeface="Libre Baskerville"/>
                <a:cs typeface="Libre Baskerville"/>
                <a:sym typeface="Libre Baskerville"/>
              </a:defRPr>
            </a:lvl7pPr>
            <a:lvl8pPr marR="0" lvl="7" algn="l" rtl="0">
              <a:spcBef>
                <a:spcPts val="0"/>
              </a:spcBef>
              <a:spcAft>
                <a:spcPts val="0"/>
              </a:spcAft>
              <a:buSzPts val="1100"/>
              <a:buNone/>
              <a:defRPr sz="1867" b="0" i="0" u="none" strike="noStrike" cap="none">
                <a:solidFill>
                  <a:schemeClr val="dk1"/>
                </a:solidFill>
                <a:latin typeface="Libre Baskerville"/>
                <a:ea typeface="Libre Baskerville"/>
                <a:cs typeface="Libre Baskerville"/>
                <a:sym typeface="Libre Baskerville"/>
              </a:defRPr>
            </a:lvl8pPr>
            <a:lvl9pPr marR="0" lvl="8" algn="l" rtl="0">
              <a:spcBef>
                <a:spcPts val="0"/>
              </a:spcBef>
              <a:spcAft>
                <a:spcPts val="0"/>
              </a:spcAft>
              <a:buSzPts val="1100"/>
              <a:buNone/>
              <a:defRPr sz="1867" b="0" i="0" u="none" strike="noStrike" cap="none">
                <a:solidFill>
                  <a:schemeClr val="dk1"/>
                </a:solidFill>
                <a:latin typeface="Libre Baskerville"/>
                <a:ea typeface="Libre Baskerville"/>
                <a:cs typeface="Libre Baskerville"/>
                <a:sym typeface="Libre Baskerville"/>
              </a:defRPr>
            </a:lvl9pPr>
          </a:lstStyle>
          <a:p>
            <a:endParaRPr/>
          </a:p>
        </p:txBody>
      </p:sp>
      <p:sp>
        <p:nvSpPr>
          <p:cNvPr id="331" name="Google Shape;331;p51"/>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1200" b="0" i="0" u="none" strike="noStrike" cap="none">
                <a:solidFill>
                  <a:srgbClr val="8D8E8E"/>
                </a:solidFill>
                <a:latin typeface="Libre Baskerville"/>
                <a:ea typeface="Libre Baskerville"/>
                <a:cs typeface="Libre Baskerville"/>
                <a:sym typeface="Libre Baskerville"/>
              </a:defRPr>
            </a:lvl1pPr>
            <a:lvl2pPr marL="0" marR="0" lvl="1" indent="0" algn="r" rtl="0">
              <a:spcBef>
                <a:spcPts val="0"/>
              </a:spcBef>
              <a:buNone/>
              <a:defRPr sz="1200" b="0" i="0" u="none" strike="noStrike" cap="none">
                <a:solidFill>
                  <a:srgbClr val="8D8E8E"/>
                </a:solidFill>
                <a:latin typeface="Libre Baskerville"/>
                <a:ea typeface="Libre Baskerville"/>
                <a:cs typeface="Libre Baskerville"/>
                <a:sym typeface="Libre Baskerville"/>
              </a:defRPr>
            </a:lvl2pPr>
            <a:lvl3pPr marL="0" marR="0" lvl="2" indent="0" algn="r" rtl="0">
              <a:spcBef>
                <a:spcPts val="0"/>
              </a:spcBef>
              <a:buNone/>
              <a:defRPr sz="1200" b="0" i="0" u="none" strike="noStrike" cap="none">
                <a:solidFill>
                  <a:srgbClr val="8D8E8E"/>
                </a:solidFill>
                <a:latin typeface="Libre Baskerville"/>
                <a:ea typeface="Libre Baskerville"/>
                <a:cs typeface="Libre Baskerville"/>
                <a:sym typeface="Libre Baskerville"/>
              </a:defRPr>
            </a:lvl3pPr>
            <a:lvl4pPr marL="0" marR="0" lvl="3" indent="0" algn="r" rtl="0">
              <a:spcBef>
                <a:spcPts val="0"/>
              </a:spcBef>
              <a:buNone/>
              <a:defRPr sz="1200" b="0" i="0" u="none" strike="noStrike" cap="none">
                <a:solidFill>
                  <a:srgbClr val="8D8E8E"/>
                </a:solidFill>
                <a:latin typeface="Libre Baskerville"/>
                <a:ea typeface="Libre Baskerville"/>
                <a:cs typeface="Libre Baskerville"/>
                <a:sym typeface="Libre Baskerville"/>
              </a:defRPr>
            </a:lvl4pPr>
            <a:lvl5pPr marL="0" marR="0" lvl="4" indent="0" algn="r" rtl="0">
              <a:spcBef>
                <a:spcPts val="0"/>
              </a:spcBef>
              <a:buNone/>
              <a:defRPr sz="1200" b="0" i="0" u="none" strike="noStrike" cap="none">
                <a:solidFill>
                  <a:srgbClr val="8D8E8E"/>
                </a:solidFill>
                <a:latin typeface="Libre Baskerville"/>
                <a:ea typeface="Libre Baskerville"/>
                <a:cs typeface="Libre Baskerville"/>
                <a:sym typeface="Libre Baskerville"/>
              </a:defRPr>
            </a:lvl5pPr>
            <a:lvl6pPr marL="0" marR="0" lvl="5" indent="0" algn="r" rtl="0">
              <a:spcBef>
                <a:spcPts val="0"/>
              </a:spcBef>
              <a:buNone/>
              <a:defRPr sz="1200" b="0" i="0" u="none" strike="noStrike" cap="none">
                <a:solidFill>
                  <a:srgbClr val="8D8E8E"/>
                </a:solidFill>
                <a:latin typeface="Libre Baskerville"/>
                <a:ea typeface="Libre Baskerville"/>
                <a:cs typeface="Libre Baskerville"/>
                <a:sym typeface="Libre Baskerville"/>
              </a:defRPr>
            </a:lvl6pPr>
            <a:lvl7pPr marL="0" marR="0" lvl="6" indent="0" algn="r" rtl="0">
              <a:spcBef>
                <a:spcPts val="0"/>
              </a:spcBef>
              <a:buNone/>
              <a:defRPr sz="1200" b="0" i="0" u="none" strike="noStrike" cap="none">
                <a:solidFill>
                  <a:srgbClr val="8D8E8E"/>
                </a:solidFill>
                <a:latin typeface="Libre Baskerville"/>
                <a:ea typeface="Libre Baskerville"/>
                <a:cs typeface="Libre Baskerville"/>
                <a:sym typeface="Libre Baskerville"/>
              </a:defRPr>
            </a:lvl7pPr>
            <a:lvl8pPr marL="0" marR="0" lvl="7" indent="0" algn="r" rtl="0">
              <a:spcBef>
                <a:spcPts val="0"/>
              </a:spcBef>
              <a:buNone/>
              <a:defRPr sz="1200" b="0" i="0" u="none" strike="noStrike" cap="none">
                <a:solidFill>
                  <a:srgbClr val="8D8E8E"/>
                </a:solidFill>
                <a:latin typeface="Libre Baskerville"/>
                <a:ea typeface="Libre Baskerville"/>
                <a:cs typeface="Libre Baskerville"/>
                <a:sym typeface="Libre Baskerville"/>
              </a:defRPr>
            </a:lvl8pPr>
            <a:lvl9pPr marL="0" marR="0" lvl="8" indent="0" algn="r" rtl="0">
              <a:spcBef>
                <a:spcPts val="0"/>
              </a:spcBef>
              <a:buNone/>
              <a:defRPr sz="1200" b="0" i="0" u="none" strike="noStrike" cap="none">
                <a:solidFill>
                  <a:srgbClr val="8D8E8E"/>
                </a:solidFill>
                <a:latin typeface="Libre Baskerville"/>
                <a:ea typeface="Libre Baskerville"/>
                <a:cs typeface="Libre Baskerville"/>
                <a:sym typeface="Libre Baskervill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497652645"/>
      </p:ext>
    </p:extLst>
  </p:cSld>
  <p:clrMap bg1="lt1" tx1="dk1" bg2="dk2" tx2="lt2" accent1="accent1" accent2="accent2" accent3="accent3" accent4="accent4" accent5="accent5" accent6="accent6" hlink="hlink" folHlink="folHlink"/>
  <p:sldLayoutIdLst>
    <p:sldLayoutId id="2147484063" r:id="rId1"/>
    <p:sldLayoutId id="2147484064" r:id="rId2"/>
    <p:sldLayoutId id="2147484065" r:id="rId3"/>
    <p:sldLayoutId id="2147484066" r:id="rId4"/>
    <p:sldLayoutId id="2147484067" r:id="rId5"/>
    <p:sldLayoutId id="2147484068" r:id="rId6"/>
    <p:sldLayoutId id="2147484069" r:id="rId7"/>
    <p:sldLayoutId id="2147484070" r:id="rId8"/>
    <p:sldLayoutId id="2147484071" r:id="rId9"/>
    <p:sldLayoutId id="2147484072" r:id="rId10"/>
    <p:sldLayoutId id="2147484073" r:id="rId11"/>
    <p:sldLayoutId id="2147484074" r:id="rId12"/>
    <p:sldLayoutId id="2147484075" r:id="rId13"/>
    <p:sldLayoutId id="2147484076" r:id="rId14"/>
    <p:sldLayoutId id="2147484077" r:id="rId15"/>
    <p:sldLayoutId id="2147484078" r:id="rId16"/>
    <p:sldLayoutId id="2147484079" r:id="rId17"/>
    <p:sldLayoutId id="2147484080" r:id="rId18"/>
    <p:sldLayoutId id="2147484081" r:id="rId19"/>
    <p:sldLayoutId id="2147484082" r:id="rId20"/>
    <p:sldLayoutId id="2147484083" r:id="rId21"/>
    <p:sldLayoutId id="2147484084" r:id="rId22"/>
    <p:sldLayoutId id="2147484085" r:id="rId23"/>
    <p:sldLayoutId id="2147484086" r:id="rId24"/>
    <p:sldLayoutId id="2147484087" r:id="rId25"/>
    <p:sldLayoutId id="2147484088" r:id="rId26"/>
    <p:sldLayoutId id="2147484089" r:id="rId27"/>
    <p:sldLayoutId id="2147484090" r:id="rId28"/>
    <p:sldLayoutId id="2147484091" r:id="rId29"/>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4400" y="457203"/>
            <a:ext cx="9753600" cy="484631"/>
          </a:xfrm>
          <a:prstGeom prst="rect">
            <a:avLst/>
          </a:prstGeom>
        </p:spPr>
        <p:txBody>
          <a:bodyPr vert="horz" lIns="0" tIns="0" rIns="0" bIns="0" rtlCol="0" anchor="t">
            <a:noAutofit/>
          </a:bodyPr>
          <a:lstStyle/>
          <a:p>
            <a:r>
              <a:rPr lang="en-US" dirty="0"/>
              <a:t>Click to edit Master title style</a:t>
            </a:r>
          </a:p>
        </p:txBody>
      </p:sp>
      <p:sp>
        <p:nvSpPr>
          <p:cNvPr id="3" name="Text Placeholder 2"/>
          <p:cNvSpPr>
            <a:spLocks noGrp="1"/>
          </p:cNvSpPr>
          <p:nvPr>
            <p:ph type="body" idx="1"/>
          </p:nvPr>
        </p:nvSpPr>
        <p:spPr>
          <a:xfrm>
            <a:off x="914400" y="1602421"/>
            <a:ext cx="7315200" cy="2743200"/>
          </a:xfrm>
          <a:prstGeom prst="rect">
            <a:avLst/>
          </a:prstGeom>
        </p:spPr>
        <p:txBody>
          <a:bodyPr vert="horz" lIns="0" tIns="0" rIns="0" bIns="0" rtlCol="0">
            <a:noAutofit/>
          </a:bodyPr>
          <a:lstStyle/>
          <a:p>
            <a:pPr marL="130302" marR="0" lvl="0" indent="-130302" algn="l" defTabSz="342900" rtl="0" eaLnBrk="1" fontAlgn="auto" latinLnBrk="0" hangingPunct="1">
              <a:lnSpc>
                <a:spcPct val="100000"/>
              </a:lnSpc>
              <a:spcBef>
                <a:spcPts val="225"/>
              </a:spcBef>
              <a:spcAft>
                <a:spcPts val="900"/>
              </a:spcAft>
              <a:buClrTx/>
              <a:buSzPct val="80000"/>
              <a:buFont typeface="Arial"/>
              <a:buChar char="•"/>
              <a:tabLst/>
              <a:defRPr/>
            </a:pPr>
            <a:r>
              <a:rPr kumimoji="0" lang="en-US" sz="1950" b="0" i="0" u="none" strike="noStrike" kern="1200" cap="none" spc="0" normalizeH="0" baseline="0" noProof="0" dirty="0">
                <a:ln>
                  <a:noFill/>
                </a:ln>
                <a:solidFill>
                  <a:prstClr val="black"/>
                </a:solidFill>
                <a:effectLst/>
                <a:uLnTx/>
                <a:uFillTx/>
                <a:latin typeface="Avenir LT Std 65 Medium"/>
                <a:ea typeface="+mn-ea"/>
                <a:cs typeface="Avenir LT Std 65 Medium"/>
              </a:rPr>
              <a:t>Click to edit master text styles</a:t>
            </a:r>
          </a:p>
          <a:p>
            <a:pPr lvl="2"/>
            <a:r>
              <a:rPr lang="en-US" dirty="0"/>
              <a:t>Second level</a:t>
            </a:r>
          </a:p>
        </p:txBody>
      </p:sp>
    </p:spTree>
    <p:extLst>
      <p:ext uri="{BB962C8B-B14F-4D97-AF65-F5344CB8AC3E}">
        <p14:creationId xmlns:p14="http://schemas.microsoft.com/office/powerpoint/2010/main" val="120985526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spd="med">
    <p:fade/>
  </p:transition>
  <p:hf hdr="0" ftr="0" dt="0"/>
  <p:txStyles>
    <p:titleStyle>
      <a:lvl1pPr algn="l" defTabSz="342900" rtl="0" eaLnBrk="1" latinLnBrk="0" hangingPunct="1">
        <a:lnSpc>
          <a:spcPct val="100000"/>
        </a:lnSpc>
        <a:spcBef>
          <a:spcPct val="0"/>
        </a:spcBef>
        <a:buNone/>
        <a:defRPr sz="2100" b="1" i="0" kern="1200">
          <a:solidFill>
            <a:schemeClr val="tx1"/>
          </a:solidFill>
          <a:latin typeface="+mj-lt"/>
          <a:ea typeface="+mj-ea"/>
          <a:cs typeface="Avenir LT Std 55 Roman" pitchFamily="34" charset="0"/>
        </a:defRPr>
      </a:lvl1pPr>
    </p:titleStyle>
    <p:bodyStyle>
      <a:lvl1pPr marL="130302" marR="0" indent="-130302" algn="l" defTabSz="342900" rtl="0" eaLnBrk="1" fontAlgn="auto" latinLnBrk="0" hangingPunct="1">
        <a:lnSpc>
          <a:spcPct val="100000"/>
        </a:lnSpc>
        <a:spcBef>
          <a:spcPts val="225"/>
        </a:spcBef>
        <a:spcAft>
          <a:spcPts val="900"/>
        </a:spcAft>
        <a:buClrTx/>
        <a:buSzPct val="80000"/>
        <a:buFont typeface="Arial"/>
        <a:buChar char="•"/>
        <a:tabLst/>
        <a:defRPr lang="en-US" sz="1950" b="0" i="0" kern="1200">
          <a:solidFill>
            <a:schemeClr val="tx1"/>
          </a:solidFill>
          <a:latin typeface="+mn-lt"/>
          <a:ea typeface="+mn-ea"/>
          <a:cs typeface="Avenir LT Std 55 Roman"/>
        </a:defRPr>
      </a:lvl1pPr>
      <a:lvl2pPr marL="129779" indent="-129779" algn="l" defTabSz="342900" rtl="0" eaLnBrk="1" latinLnBrk="0" hangingPunct="1">
        <a:lnSpc>
          <a:spcPts val="1650"/>
        </a:lnSpc>
        <a:spcBef>
          <a:spcPts val="0"/>
        </a:spcBef>
        <a:spcAft>
          <a:spcPts val="450"/>
        </a:spcAft>
        <a:buClr>
          <a:schemeClr val="tx1">
            <a:lumMod val="65000"/>
          </a:schemeClr>
        </a:buClr>
        <a:buSzPct val="80000"/>
        <a:buFont typeface="Lucida Grande"/>
        <a:buChar char="-"/>
        <a:defRPr sz="1650" b="0" i="0" kern="1200">
          <a:solidFill>
            <a:schemeClr val="tx1"/>
          </a:solidFill>
          <a:latin typeface="Avenir LT Std 55 Roman"/>
          <a:ea typeface="+mn-ea"/>
          <a:cs typeface="Avenir LT Std 55 Roman"/>
        </a:defRPr>
      </a:lvl2pPr>
      <a:lvl3pPr marL="301229" indent="-129779" algn="l" defTabSz="342900" rtl="0" eaLnBrk="1" latinLnBrk="0" hangingPunct="1">
        <a:lnSpc>
          <a:spcPts val="2025"/>
        </a:lnSpc>
        <a:spcBef>
          <a:spcPts val="0"/>
        </a:spcBef>
        <a:spcAft>
          <a:spcPts val="900"/>
        </a:spcAft>
        <a:buClr>
          <a:schemeClr val="tx1">
            <a:lumMod val="65000"/>
          </a:schemeClr>
        </a:buClr>
        <a:buSzPct val="80000"/>
        <a:buFont typeface="Lucida Grande"/>
        <a:buChar char="-"/>
        <a:defRPr sz="1800" b="0" i="0" kern="1200">
          <a:solidFill>
            <a:schemeClr val="tx1"/>
          </a:solidFill>
          <a:latin typeface="+mn-lt"/>
          <a:ea typeface="+mn-ea"/>
          <a:cs typeface="Avenir LT Std 65 Medium"/>
        </a:defRPr>
      </a:lvl3pPr>
      <a:lvl4pPr marL="557213" indent="-129779" algn="l" defTabSz="342900" rtl="0" eaLnBrk="1" latinLnBrk="0" hangingPunct="1">
        <a:lnSpc>
          <a:spcPts val="1350"/>
        </a:lnSpc>
        <a:spcBef>
          <a:spcPts val="0"/>
        </a:spcBef>
        <a:spcAft>
          <a:spcPts val="450"/>
        </a:spcAft>
        <a:buClr>
          <a:schemeClr val="tx1">
            <a:lumMod val="65000"/>
          </a:schemeClr>
        </a:buClr>
        <a:buSzPct val="80000"/>
        <a:buFont typeface="Lucida Grande"/>
        <a:buChar char="-"/>
        <a:defRPr sz="1350" b="0" i="0" kern="1200">
          <a:solidFill>
            <a:schemeClr val="tx1"/>
          </a:solidFill>
          <a:latin typeface="Avenir LT Std 55 Roman"/>
          <a:ea typeface="+mn-ea"/>
          <a:cs typeface="Avenir LT Std 55 Roman"/>
        </a:defRPr>
      </a:lvl4pPr>
      <a:lvl5pPr marL="812006" indent="-132160" algn="l" defTabSz="342900" rtl="0" eaLnBrk="1" latinLnBrk="0" hangingPunct="1">
        <a:lnSpc>
          <a:spcPts val="1425"/>
        </a:lnSpc>
        <a:spcBef>
          <a:spcPts val="0"/>
        </a:spcBef>
        <a:spcAft>
          <a:spcPts val="450"/>
        </a:spcAft>
        <a:buClr>
          <a:schemeClr val="tx1">
            <a:lumMod val="65000"/>
          </a:schemeClr>
        </a:buClr>
        <a:buSzPct val="80000"/>
        <a:buFont typeface="Lucida Grande"/>
        <a:buChar char="-"/>
        <a:defRPr sz="1200" b="0" i="0" kern="1200">
          <a:solidFill>
            <a:schemeClr val="tx1"/>
          </a:solidFill>
          <a:latin typeface="Avenir LT Std 55 Roman"/>
          <a:ea typeface="+mn-ea"/>
          <a:cs typeface="Avenir LT Std 55 Roman"/>
        </a:defRPr>
      </a:lvl5pPr>
      <a:lvl6pPr marL="1329929" indent="-133350" algn="l" defTabSz="301229" rtl="0" eaLnBrk="1" latinLnBrk="0" hangingPunct="1">
        <a:lnSpc>
          <a:spcPts val="1275"/>
        </a:lnSpc>
        <a:spcBef>
          <a:spcPts val="225"/>
        </a:spcBef>
        <a:spcAft>
          <a:spcPts val="225"/>
        </a:spcAft>
        <a:buSzPct val="80000"/>
        <a:buFont typeface="Lucida Grande"/>
        <a:buChar char="-"/>
        <a:tabLst>
          <a:tab pos="1113235" algn="l"/>
        </a:tabLst>
        <a:defRPr sz="1050" b="1" kern="1200">
          <a:solidFill>
            <a:schemeClr val="tx1"/>
          </a:solidFill>
          <a:latin typeface="Arial"/>
          <a:ea typeface="+mn-ea"/>
          <a:cs typeface="Arial"/>
        </a:defRPr>
      </a:lvl6pPr>
      <a:lvl7pPr marL="1546622" indent="-132160" algn="l" defTabSz="342900" rtl="0" eaLnBrk="1" latinLnBrk="0" hangingPunct="1">
        <a:lnSpc>
          <a:spcPts val="1275"/>
        </a:lnSpc>
        <a:spcBef>
          <a:spcPts val="225"/>
        </a:spcBef>
        <a:spcAft>
          <a:spcPts val="225"/>
        </a:spcAft>
        <a:buSzPct val="80000"/>
        <a:buFont typeface="Lucida Grande"/>
        <a:buChar char="-"/>
        <a:defRPr sz="1050" b="1" kern="1200">
          <a:solidFill>
            <a:schemeClr val="tx1"/>
          </a:solidFill>
          <a:latin typeface="Arial"/>
          <a:ea typeface="+mn-ea"/>
          <a:cs typeface="Arial"/>
        </a:defRPr>
      </a:lvl7pPr>
      <a:lvl8pPr marL="1714500" indent="-129779" algn="l" defTabSz="342900" rtl="0" eaLnBrk="1" latinLnBrk="0" hangingPunct="1">
        <a:lnSpc>
          <a:spcPts val="1275"/>
        </a:lnSpc>
        <a:spcBef>
          <a:spcPts val="225"/>
        </a:spcBef>
        <a:spcAft>
          <a:spcPts val="225"/>
        </a:spcAft>
        <a:buSzPct val="80000"/>
        <a:buFont typeface="Lucida Grande"/>
        <a:buChar char="-"/>
        <a:defRPr sz="1050" b="1" kern="1200">
          <a:solidFill>
            <a:schemeClr val="tx1"/>
          </a:solidFill>
          <a:latin typeface="Arial"/>
          <a:ea typeface="+mn-ea"/>
          <a:cs typeface="Arial"/>
        </a:defRPr>
      </a:lvl8pPr>
      <a:lvl9pPr marL="1839516" indent="-122635" algn="l" defTabSz="342900" rtl="0" eaLnBrk="1" latinLnBrk="0" hangingPunct="1">
        <a:lnSpc>
          <a:spcPts val="1275"/>
        </a:lnSpc>
        <a:spcBef>
          <a:spcPts val="225"/>
        </a:spcBef>
        <a:spcAft>
          <a:spcPts val="225"/>
        </a:spcAft>
        <a:buSzPct val="80000"/>
        <a:buFont typeface="Lucida Grande"/>
        <a:buChar char="-"/>
        <a:defRPr sz="1050" b="1" kern="1200">
          <a:solidFill>
            <a:schemeClr val="tx1"/>
          </a:solidFill>
          <a:latin typeface="Arial"/>
          <a:ea typeface="+mn-ea"/>
          <a:cs typeface="Arial"/>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4400" y="457201"/>
            <a:ext cx="9753600" cy="484631"/>
          </a:xfrm>
          <a:prstGeom prst="rect">
            <a:avLst/>
          </a:prstGeom>
        </p:spPr>
        <p:txBody>
          <a:bodyPr vert="horz" lIns="0" tIns="0" rIns="0" bIns="0" rtlCol="0" anchor="t">
            <a:noAutofit/>
          </a:bodyPr>
          <a:lstStyle/>
          <a:p>
            <a:r>
              <a:rPr lang="en-US" dirty="0"/>
              <a:t>Click to edit Master title style</a:t>
            </a:r>
          </a:p>
        </p:txBody>
      </p:sp>
      <p:sp>
        <p:nvSpPr>
          <p:cNvPr id="3" name="Text Placeholder 2"/>
          <p:cNvSpPr>
            <a:spLocks noGrp="1"/>
          </p:cNvSpPr>
          <p:nvPr>
            <p:ph type="body" idx="1"/>
          </p:nvPr>
        </p:nvSpPr>
        <p:spPr>
          <a:xfrm>
            <a:off x="914400" y="1602421"/>
            <a:ext cx="7315200" cy="2743200"/>
          </a:xfrm>
          <a:prstGeom prst="rect">
            <a:avLst/>
          </a:prstGeom>
        </p:spPr>
        <p:txBody>
          <a:bodyPr vert="horz" lIns="0" tIns="0" rIns="0" bIns="0" rtlCol="0">
            <a:noAutofit/>
          </a:bodyPr>
          <a:lstStyle/>
          <a:p>
            <a:pPr marL="173736" marR="0" lvl="0" indent="-173736" algn="l" defTabSz="457200" rtl="0" eaLnBrk="1" fontAlgn="auto" latinLnBrk="0" hangingPunct="1">
              <a:lnSpc>
                <a:spcPct val="100000"/>
              </a:lnSpc>
              <a:spcBef>
                <a:spcPts val="300"/>
              </a:spcBef>
              <a:spcAft>
                <a:spcPts val="1200"/>
              </a:spcAft>
              <a:buClrTx/>
              <a:buSzPct val="80000"/>
              <a:buFont typeface="Arial"/>
              <a:buChar char="•"/>
              <a:tabLst/>
              <a:defRPr/>
            </a:pPr>
            <a:r>
              <a:rPr kumimoji="0" lang="en-US" sz="2600" b="0" i="0" u="none" strike="noStrike" kern="1200" cap="none" spc="0" normalizeH="0" baseline="0" noProof="0" dirty="0">
                <a:ln>
                  <a:noFill/>
                </a:ln>
                <a:solidFill>
                  <a:prstClr val="black"/>
                </a:solidFill>
                <a:effectLst/>
                <a:uLnTx/>
                <a:uFillTx/>
                <a:latin typeface="Avenir LT Std 65 Medium"/>
                <a:ea typeface="+mn-ea"/>
                <a:cs typeface="Avenir LT Std 65 Medium"/>
              </a:rPr>
              <a:t>Click to edit master text styles</a:t>
            </a:r>
          </a:p>
          <a:p>
            <a:pPr lvl="2"/>
            <a:r>
              <a:rPr lang="en-US" dirty="0"/>
              <a:t>Second level</a:t>
            </a:r>
          </a:p>
        </p:txBody>
      </p:sp>
    </p:spTree>
    <p:extLst>
      <p:ext uri="{BB962C8B-B14F-4D97-AF65-F5344CB8AC3E}">
        <p14:creationId xmlns:p14="http://schemas.microsoft.com/office/powerpoint/2010/main" val="408539915"/>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Lst>
  <p:transition spd="med">
    <p:fade/>
  </p:transition>
  <p:txStyles>
    <p:titleStyle>
      <a:lvl1pPr algn="l" defTabSz="457200" rtl="0" eaLnBrk="1" latinLnBrk="0" hangingPunct="1">
        <a:lnSpc>
          <a:spcPct val="100000"/>
        </a:lnSpc>
        <a:spcBef>
          <a:spcPct val="0"/>
        </a:spcBef>
        <a:buNone/>
        <a:defRPr sz="2800" b="1" i="0" kern="1200">
          <a:solidFill>
            <a:schemeClr val="tx1"/>
          </a:solidFill>
          <a:latin typeface="+mj-lt"/>
          <a:ea typeface="+mj-ea"/>
          <a:cs typeface="Avenir LT Std 55 Roman" pitchFamily="34" charset="0"/>
        </a:defRPr>
      </a:lvl1pPr>
    </p:titleStyle>
    <p:bodyStyle>
      <a:lvl1pPr marL="173736" marR="0" indent="-173736" algn="l" defTabSz="457200" rtl="0" eaLnBrk="1" fontAlgn="auto" latinLnBrk="0" hangingPunct="1">
        <a:lnSpc>
          <a:spcPct val="100000"/>
        </a:lnSpc>
        <a:spcBef>
          <a:spcPts val="300"/>
        </a:spcBef>
        <a:spcAft>
          <a:spcPts val="1200"/>
        </a:spcAft>
        <a:buClrTx/>
        <a:buSzPct val="80000"/>
        <a:buFont typeface="Arial"/>
        <a:buChar char="•"/>
        <a:tabLst/>
        <a:defRPr lang="en-US" sz="2600" b="0" i="0" kern="1200">
          <a:solidFill>
            <a:schemeClr val="tx1"/>
          </a:solidFill>
          <a:latin typeface="+mn-lt"/>
          <a:ea typeface="+mn-ea"/>
          <a:cs typeface="Avenir LT Std 55 Roman"/>
        </a:defRPr>
      </a:lvl1pPr>
      <a:lvl2pPr marL="173038" indent="-173038" algn="l" defTabSz="457200" rtl="0" eaLnBrk="1" latinLnBrk="0" hangingPunct="1">
        <a:lnSpc>
          <a:spcPts val="2200"/>
        </a:lnSpc>
        <a:spcBef>
          <a:spcPts val="0"/>
        </a:spcBef>
        <a:spcAft>
          <a:spcPts val="600"/>
        </a:spcAft>
        <a:buClr>
          <a:schemeClr val="tx1">
            <a:lumMod val="65000"/>
          </a:schemeClr>
        </a:buClr>
        <a:buSzPct val="80000"/>
        <a:buFont typeface="Lucida Grande"/>
        <a:buChar char="-"/>
        <a:defRPr sz="2200" b="0" i="0" kern="1200">
          <a:solidFill>
            <a:schemeClr val="tx1"/>
          </a:solidFill>
          <a:latin typeface="Avenir LT Std 55 Roman"/>
          <a:ea typeface="+mn-ea"/>
          <a:cs typeface="Avenir LT Std 55 Roman"/>
        </a:defRPr>
      </a:lvl2pPr>
      <a:lvl3pPr marL="401638" indent="-173038" algn="l" defTabSz="457200" rtl="0" eaLnBrk="1" latinLnBrk="0" hangingPunct="1">
        <a:lnSpc>
          <a:spcPts val="2700"/>
        </a:lnSpc>
        <a:spcBef>
          <a:spcPts val="0"/>
        </a:spcBef>
        <a:spcAft>
          <a:spcPts val="1200"/>
        </a:spcAft>
        <a:buClr>
          <a:schemeClr val="tx1">
            <a:lumMod val="65000"/>
          </a:schemeClr>
        </a:buClr>
        <a:buSzPct val="80000"/>
        <a:buFont typeface="Lucida Grande"/>
        <a:buChar char="-"/>
        <a:defRPr sz="2400" b="0" i="0" kern="1200">
          <a:solidFill>
            <a:schemeClr val="tx1"/>
          </a:solidFill>
          <a:latin typeface="+mn-lt"/>
          <a:ea typeface="+mn-ea"/>
          <a:cs typeface="Avenir LT Std 65 Medium"/>
        </a:defRPr>
      </a:lvl3pPr>
      <a:lvl4pPr marL="742950" indent="-173038" algn="l" defTabSz="457200" rtl="0" eaLnBrk="1" latinLnBrk="0" hangingPunct="1">
        <a:lnSpc>
          <a:spcPts val="1800"/>
        </a:lnSpc>
        <a:spcBef>
          <a:spcPts val="0"/>
        </a:spcBef>
        <a:spcAft>
          <a:spcPts val="600"/>
        </a:spcAft>
        <a:buClr>
          <a:schemeClr val="tx1">
            <a:lumMod val="65000"/>
          </a:schemeClr>
        </a:buClr>
        <a:buSzPct val="80000"/>
        <a:buFont typeface="Lucida Grande"/>
        <a:buChar char="-"/>
        <a:defRPr sz="1800" b="0" i="0" kern="1200">
          <a:solidFill>
            <a:schemeClr val="tx1"/>
          </a:solidFill>
          <a:latin typeface="Avenir LT Std 55 Roman"/>
          <a:ea typeface="+mn-ea"/>
          <a:cs typeface="Avenir LT Std 55 Roman"/>
        </a:defRPr>
      </a:lvl4pPr>
      <a:lvl5pPr marL="1082675" indent="-176213" algn="l" defTabSz="457200" rtl="0" eaLnBrk="1" latinLnBrk="0" hangingPunct="1">
        <a:lnSpc>
          <a:spcPts val="1900"/>
        </a:lnSpc>
        <a:spcBef>
          <a:spcPts val="0"/>
        </a:spcBef>
        <a:spcAft>
          <a:spcPts val="600"/>
        </a:spcAft>
        <a:buClr>
          <a:schemeClr val="tx1">
            <a:lumMod val="65000"/>
          </a:schemeClr>
        </a:buClr>
        <a:buSzPct val="80000"/>
        <a:buFont typeface="Lucida Grande"/>
        <a:buChar char="-"/>
        <a:defRPr sz="1600" b="0" i="0" kern="1200">
          <a:solidFill>
            <a:schemeClr val="tx1"/>
          </a:solidFill>
          <a:latin typeface="Avenir LT Std 55 Roman"/>
          <a:ea typeface="+mn-ea"/>
          <a:cs typeface="Avenir LT Std 55 Roman"/>
        </a:defRPr>
      </a:lvl5pPr>
      <a:lvl6pPr marL="1773238" indent="-177800" algn="l" defTabSz="401638" rtl="0" eaLnBrk="1" latinLnBrk="0" hangingPunct="1">
        <a:lnSpc>
          <a:spcPts val="1700"/>
        </a:lnSpc>
        <a:spcBef>
          <a:spcPts val="300"/>
        </a:spcBef>
        <a:spcAft>
          <a:spcPts val="300"/>
        </a:spcAft>
        <a:buSzPct val="80000"/>
        <a:buFont typeface="Lucida Grande"/>
        <a:buChar char="-"/>
        <a:tabLst>
          <a:tab pos="1484313" algn="l"/>
        </a:tabLst>
        <a:defRPr sz="1400" b="1" kern="1200">
          <a:solidFill>
            <a:schemeClr val="tx1"/>
          </a:solidFill>
          <a:latin typeface="Arial"/>
          <a:ea typeface="+mn-ea"/>
          <a:cs typeface="Arial"/>
        </a:defRPr>
      </a:lvl6pPr>
      <a:lvl7pPr marL="2062163" indent="-176213" algn="l" defTabSz="457200" rtl="0" eaLnBrk="1" latinLnBrk="0" hangingPunct="1">
        <a:lnSpc>
          <a:spcPts val="1700"/>
        </a:lnSpc>
        <a:spcBef>
          <a:spcPts val="300"/>
        </a:spcBef>
        <a:spcAft>
          <a:spcPts val="300"/>
        </a:spcAft>
        <a:buSzPct val="80000"/>
        <a:buFont typeface="Lucida Grande"/>
        <a:buChar char="-"/>
        <a:defRPr sz="1400" b="1" kern="1200">
          <a:solidFill>
            <a:schemeClr val="tx1"/>
          </a:solidFill>
          <a:latin typeface="Arial"/>
          <a:ea typeface="+mn-ea"/>
          <a:cs typeface="Arial"/>
        </a:defRPr>
      </a:lvl7pPr>
      <a:lvl8pPr marL="2286000" indent="-173038" algn="l" defTabSz="457200" rtl="0" eaLnBrk="1" latinLnBrk="0" hangingPunct="1">
        <a:lnSpc>
          <a:spcPts val="1700"/>
        </a:lnSpc>
        <a:spcBef>
          <a:spcPts val="300"/>
        </a:spcBef>
        <a:spcAft>
          <a:spcPts val="300"/>
        </a:spcAft>
        <a:buSzPct val="80000"/>
        <a:buFont typeface="Lucida Grande"/>
        <a:buChar char="-"/>
        <a:defRPr sz="1400" b="1" kern="1200">
          <a:solidFill>
            <a:schemeClr val="tx1"/>
          </a:solidFill>
          <a:latin typeface="Arial"/>
          <a:ea typeface="+mn-ea"/>
          <a:cs typeface="Arial"/>
        </a:defRPr>
      </a:lvl8pPr>
      <a:lvl9pPr marL="2452688" indent="-163513" algn="l" defTabSz="457200" rtl="0" eaLnBrk="1" latinLnBrk="0" hangingPunct="1">
        <a:lnSpc>
          <a:spcPts val="1700"/>
        </a:lnSpc>
        <a:spcBef>
          <a:spcPts val="300"/>
        </a:spcBef>
        <a:spcAft>
          <a:spcPts val="300"/>
        </a:spcAft>
        <a:buSzPct val="80000"/>
        <a:buFont typeface="Lucida Grande"/>
        <a:buChar char="-"/>
        <a:defRPr sz="1400" b="1" kern="1200">
          <a:solidFill>
            <a:schemeClr val="tx1"/>
          </a:solidFill>
          <a:latin typeface="Arial"/>
          <a:ea typeface="+mn-ea"/>
          <a:cs typeface="Arial"/>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D8D8D8"/>
        </a:solidFill>
        <a:effectLst/>
      </p:bgPr>
    </p:bg>
    <p:spTree>
      <p:nvGrpSpPr>
        <p:cNvPr id="1" name=""/>
        <p:cNvGrpSpPr/>
        <p:nvPr/>
      </p:nvGrpSpPr>
      <p:grpSpPr>
        <a:xfrm>
          <a:off x="0" y="0"/>
          <a:ext cx="0" cy="0"/>
          <a:chOff x="0" y="0"/>
          <a:chExt cx="0" cy="0"/>
        </a:xfrm>
      </p:grpSpPr>
      <p:pic>
        <p:nvPicPr>
          <p:cNvPr id="28" name="Picture 27"/>
          <p:cNvPicPr>
            <a:picLocks noChangeAspect="1"/>
          </p:cNvPicPr>
          <p:nvPr userDrawn="1"/>
        </p:nvPicPr>
        <p:blipFill>
          <a:blip r:embed="rId10" cstate="email">
            <a:clrChange>
              <a:clrFrom>
                <a:srgbClr val="000000">
                  <a:alpha val="0"/>
                </a:srgbClr>
              </a:clrFrom>
              <a:clrTo>
                <a:srgbClr val="000000">
                  <a:alpha val="0"/>
                </a:srgbClr>
              </a:clrTo>
            </a:clrChange>
            <a:lum bright="70000" contrast="-70000"/>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1" name="Rounded Rectangle 10"/>
          <p:cNvSpPr/>
          <p:nvPr userDrawn="1"/>
        </p:nvSpPr>
        <p:spPr>
          <a:xfrm>
            <a:off x="182880" y="217300"/>
            <a:ext cx="11788140" cy="6351139"/>
          </a:xfrm>
          <a:prstGeom prst="roundRect">
            <a:avLst>
              <a:gd name="adj" fmla="val 2258"/>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fontAlgn="base">
              <a:spcBef>
                <a:spcPct val="0"/>
              </a:spcBef>
              <a:spcAft>
                <a:spcPct val="0"/>
              </a:spcAft>
            </a:pPr>
            <a:endParaRPr lang="en-US" dirty="0">
              <a:solidFill>
                <a:prstClr val="white"/>
              </a:solidFill>
            </a:endParaRPr>
          </a:p>
        </p:txBody>
      </p:sp>
      <p:sp>
        <p:nvSpPr>
          <p:cNvPr id="4099" name="Title Placeholder 1"/>
          <p:cNvSpPr>
            <a:spLocks noGrp="1"/>
          </p:cNvSpPr>
          <p:nvPr>
            <p:ph type="title"/>
          </p:nvPr>
        </p:nvSpPr>
        <p:spPr bwMode="auto">
          <a:xfrm>
            <a:off x="406400" y="274638"/>
            <a:ext cx="11176000" cy="80645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dirty="0"/>
              <a:t>Click To Edit Master Title Slide</a:t>
            </a:r>
          </a:p>
        </p:txBody>
      </p:sp>
      <p:sp>
        <p:nvSpPr>
          <p:cNvPr id="1030" name="Text Placeholder 2"/>
          <p:cNvSpPr>
            <a:spLocks noGrp="1"/>
          </p:cNvSpPr>
          <p:nvPr>
            <p:ph type="body" idx="1"/>
          </p:nvPr>
        </p:nvSpPr>
        <p:spPr bwMode="auto">
          <a:xfrm>
            <a:off x="406400" y="1233932"/>
            <a:ext cx="11176000" cy="4709669"/>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11217522" y="-1985"/>
            <a:ext cx="969433" cy="365125"/>
          </a:xfrm>
          <a:prstGeom prst="rect">
            <a:avLst/>
          </a:prstGeom>
        </p:spPr>
        <p:txBody>
          <a:bodyPr vert="horz" wrap="square" lIns="91440" tIns="45720" rIns="91440" bIns="45720" numCol="1" anchor="ctr" anchorCtr="0" compatLnSpc="1">
            <a:prstTxWarp prst="textNoShape">
              <a:avLst/>
            </a:prstTxWarp>
          </a:bodyPr>
          <a:lstStyle>
            <a:lvl1pPr algn="r">
              <a:defRPr sz="750" b="1">
                <a:solidFill>
                  <a:srgbClr val="898989"/>
                </a:solidFill>
                <a:cs typeface="Arial" pitchFamily="34" charset="0"/>
              </a:defRPr>
            </a:lvl1pPr>
          </a:lstStyle>
          <a:p>
            <a:pPr fontAlgn="base">
              <a:spcBef>
                <a:spcPct val="0"/>
              </a:spcBef>
              <a:spcAft>
                <a:spcPct val="0"/>
              </a:spcAft>
            </a:pPr>
            <a:fld id="{139BD942-CC14-44A4-87FB-46239297AFE5}" type="slidenum">
              <a:rPr lang="en-US" smtClean="0">
                <a:ea typeface="ＭＳ Ｐゴシック" pitchFamily="34" charset="-128"/>
              </a:rPr>
              <a:pPr fontAlgn="base">
                <a:spcBef>
                  <a:spcPct val="0"/>
                </a:spcBef>
                <a:spcAft>
                  <a:spcPct val="0"/>
                </a:spcAft>
              </a:pPr>
              <a:t>‹#›</a:t>
            </a:fld>
            <a:endParaRPr lang="en-US" dirty="0">
              <a:ea typeface="ＭＳ Ｐゴシック" pitchFamily="34" charset="-128"/>
            </a:endParaRPr>
          </a:p>
        </p:txBody>
      </p:sp>
    </p:spTree>
    <p:extLst>
      <p:ext uri="{BB962C8B-B14F-4D97-AF65-F5344CB8AC3E}">
        <p14:creationId xmlns:p14="http://schemas.microsoft.com/office/powerpoint/2010/main" val="4041715617"/>
      </p:ext>
    </p:extLst>
  </p:cSld>
  <p:clrMap bg1="lt1" tx1="dk1" bg2="lt2" tx2="dk2" accent1="accent1" accent2="accent2" accent3="accent3" accent4="accent4" accent5="accent5" accent6="accent6" hlink="hlink" folHlink="folHlink"/>
  <p:sldLayoutIdLst>
    <p:sldLayoutId id="2147483749" r:id="rId1"/>
    <p:sldLayoutId id="2147483750" r:id="rId2"/>
    <p:sldLayoutId id="2147483751" r:id="rId3"/>
    <p:sldLayoutId id="2147483752" r:id="rId4"/>
    <p:sldLayoutId id="2147483753" r:id="rId5"/>
    <p:sldLayoutId id="2147483754" r:id="rId6"/>
    <p:sldLayoutId id="2147483755" r:id="rId7"/>
    <p:sldLayoutId id="2147483756" r:id="rId8"/>
  </p:sldLayoutIdLst>
  <p:hf hdr="0"/>
  <p:txStyles>
    <p:titleStyle>
      <a:lvl1pPr algn="l" rtl="0" eaLnBrk="1" fontAlgn="base" hangingPunct="1">
        <a:spcBef>
          <a:spcPct val="0"/>
        </a:spcBef>
        <a:spcAft>
          <a:spcPct val="0"/>
        </a:spcAft>
        <a:defRPr sz="3200" b="1" kern="1200" cap="none">
          <a:solidFill>
            <a:schemeClr val="tx1">
              <a:lumMod val="75000"/>
              <a:lumOff val="25000"/>
            </a:schemeClr>
          </a:solidFill>
          <a:latin typeface="Arial" pitchFamily="34" charset="0"/>
          <a:ea typeface="ＭＳ Ｐゴシック" charset="0"/>
          <a:cs typeface="Arial" pitchFamily="34" charset="0"/>
        </a:defRPr>
      </a:lvl1pPr>
      <a:lvl2pPr algn="l" rtl="0" eaLnBrk="1" fontAlgn="base" hangingPunct="1">
        <a:spcBef>
          <a:spcPct val="0"/>
        </a:spcBef>
        <a:spcAft>
          <a:spcPct val="0"/>
        </a:spcAft>
        <a:defRPr sz="1800" b="1">
          <a:solidFill>
            <a:srgbClr val="978473"/>
          </a:solidFill>
          <a:latin typeface="Arial" charset="0"/>
          <a:ea typeface="ＭＳ Ｐゴシック" charset="0"/>
          <a:cs typeface="Arial" charset="0"/>
        </a:defRPr>
      </a:lvl2pPr>
      <a:lvl3pPr algn="l" rtl="0" eaLnBrk="1" fontAlgn="base" hangingPunct="1">
        <a:spcBef>
          <a:spcPct val="0"/>
        </a:spcBef>
        <a:spcAft>
          <a:spcPct val="0"/>
        </a:spcAft>
        <a:defRPr sz="1800" b="1">
          <a:solidFill>
            <a:srgbClr val="978473"/>
          </a:solidFill>
          <a:latin typeface="Arial" charset="0"/>
          <a:ea typeface="ＭＳ Ｐゴシック" charset="0"/>
          <a:cs typeface="Arial" charset="0"/>
        </a:defRPr>
      </a:lvl3pPr>
      <a:lvl4pPr algn="l" rtl="0" eaLnBrk="1" fontAlgn="base" hangingPunct="1">
        <a:spcBef>
          <a:spcPct val="0"/>
        </a:spcBef>
        <a:spcAft>
          <a:spcPct val="0"/>
        </a:spcAft>
        <a:defRPr sz="1800" b="1">
          <a:solidFill>
            <a:srgbClr val="978473"/>
          </a:solidFill>
          <a:latin typeface="Arial" charset="0"/>
          <a:ea typeface="ＭＳ Ｐゴシック" charset="0"/>
          <a:cs typeface="Arial" charset="0"/>
        </a:defRPr>
      </a:lvl4pPr>
      <a:lvl5pPr algn="l" rtl="0" eaLnBrk="1" fontAlgn="base" hangingPunct="1">
        <a:spcBef>
          <a:spcPct val="0"/>
        </a:spcBef>
        <a:spcAft>
          <a:spcPct val="0"/>
        </a:spcAft>
        <a:defRPr sz="1800" b="1">
          <a:solidFill>
            <a:srgbClr val="978473"/>
          </a:solidFill>
          <a:latin typeface="Arial" charset="0"/>
          <a:ea typeface="ＭＳ Ｐゴシック" charset="0"/>
          <a:cs typeface="Arial" charset="0"/>
        </a:defRPr>
      </a:lvl5pPr>
      <a:lvl6pPr marL="342900" algn="l" rtl="0" eaLnBrk="1" fontAlgn="base" hangingPunct="1">
        <a:spcBef>
          <a:spcPct val="0"/>
        </a:spcBef>
        <a:spcAft>
          <a:spcPct val="0"/>
        </a:spcAft>
        <a:defRPr sz="3300">
          <a:solidFill>
            <a:schemeClr val="tx1"/>
          </a:solidFill>
          <a:latin typeface="Arial" charset="0"/>
          <a:cs typeface="Arial" charset="0"/>
        </a:defRPr>
      </a:lvl6pPr>
      <a:lvl7pPr marL="685800" algn="l" rtl="0" eaLnBrk="1" fontAlgn="base" hangingPunct="1">
        <a:spcBef>
          <a:spcPct val="0"/>
        </a:spcBef>
        <a:spcAft>
          <a:spcPct val="0"/>
        </a:spcAft>
        <a:defRPr sz="3300">
          <a:solidFill>
            <a:schemeClr val="tx1"/>
          </a:solidFill>
          <a:latin typeface="Arial" charset="0"/>
          <a:cs typeface="Arial" charset="0"/>
        </a:defRPr>
      </a:lvl7pPr>
      <a:lvl8pPr marL="1028700" algn="l" rtl="0" eaLnBrk="1" fontAlgn="base" hangingPunct="1">
        <a:spcBef>
          <a:spcPct val="0"/>
        </a:spcBef>
        <a:spcAft>
          <a:spcPct val="0"/>
        </a:spcAft>
        <a:defRPr sz="3300">
          <a:solidFill>
            <a:schemeClr val="tx1"/>
          </a:solidFill>
          <a:latin typeface="Arial" charset="0"/>
          <a:cs typeface="Arial" charset="0"/>
        </a:defRPr>
      </a:lvl8pPr>
      <a:lvl9pPr marL="1371600" algn="l" rtl="0" eaLnBrk="1" fontAlgn="base" hangingPunct="1">
        <a:spcBef>
          <a:spcPct val="0"/>
        </a:spcBef>
        <a:spcAft>
          <a:spcPct val="0"/>
        </a:spcAft>
        <a:defRPr sz="3300">
          <a:solidFill>
            <a:schemeClr val="tx1"/>
          </a:solidFill>
          <a:latin typeface="Arial" charset="0"/>
          <a:cs typeface="Arial" charset="0"/>
        </a:defRPr>
      </a:lvl9pPr>
    </p:titleStyle>
    <p:bodyStyle>
      <a:lvl1pPr marL="228600" indent="-228600" algn="l" rtl="0" eaLnBrk="1" fontAlgn="base" hangingPunct="1">
        <a:spcBef>
          <a:spcPts val="225"/>
        </a:spcBef>
        <a:spcAft>
          <a:spcPct val="0"/>
        </a:spcAft>
        <a:buClr>
          <a:srgbClr val="FF0000"/>
        </a:buClr>
        <a:buFont typeface="Wingdings" panose="05000000000000000000" pitchFamily="2" charset="2"/>
        <a:buChar char="§"/>
        <a:defRPr sz="2000" b="1" kern="1200">
          <a:solidFill>
            <a:schemeClr val="tx1">
              <a:lumMod val="75000"/>
              <a:lumOff val="25000"/>
            </a:schemeClr>
          </a:solidFill>
          <a:latin typeface="Arial" pitchFamily="34" charset="0"/>
          <a:ea typeface="ＭＳ Ｐゴシック" charset="0"/>
          <a:cs typeface="Arial" pitchFamily="34" charset="0"/>
        </a:defRPr>
      </a:lvl1pPr>
      <a:lvl2pPr marL="571500" indent="-214313" algn="l" rtl="0" eaLnBrk="1" fontAlgn="base" hangingPunct="1">
        <a:spcBef>
          <a:spcPts val="225"/>
        </a:spcBef>
        <a:spcAft>
          <a:spcPct val="0"/>
        </a:spcAft>
        <a:buClr>
          <a:srgbClr val="FF0000"/>
        </a:buClr>
        <a:buFont typeface="Arial" pitchFamily="34" charset="0"/>
        <a:buChar char="•"/>
        <a:defRPr sz="1800" b="1" kern="1200">
          <a:solidFill>
            <a:schemeClr val="tx1">
              <a:lumMod val="75000"/>
              <a:lumOff val="25000"/>
            </a:schemeClr>
          </a:solidFill>
          <a:latin typeface="Arial" pitchFamily="34" charset="0"/>
          <a:ea typeface="Arial" charset="0"/>
          <a:cs typeface="Arial" pitchFamily="34" charset="0"/>
        </a:defRPr>
      </a:lvl2pPr>
      <a:lvl3pPr marL="860425" indent="-171450" algn="l" rtl="0" eaLnBrk="1" fontAlgn="base" hangingPunct="1">
        <a:spcBef>
          <a:spcPts val="225"/>
        </a:spcBef>
        <a:spcAft>
          <a:spcPct val="0"/>
        </a:spcAft>
        <a:buClr>
          <a:srgbClr val="FF0000"/>
        </a:buClr>
        <a:buSzPct val="70000"/>
        <a:buFont typeface="Arial" panose="020B0604020202020204" pitchFamily="34" charset="0"/>
        <a:buChar char="►"/>
        <a:defRPr sz="1600" b="1" kern="1200">
          <a:solidFill>
            <a:schemeClr val="tx1">
              <a:lumMod val="75000"/>
              <a:lumOff val="25000"/>
            </a:schemeClr>
          </a:solidFill>
          <a:latin typeface="Arial" pitchFamily="34" charset="0"/>
          <a:ea typeface="Arial" charset="0"/>
          <a:cs typeface="Arial" pitchFamily="34" charset="0"/>
        </a:defRPr>
      </a:lvl3pPr>
      <a:lvl4pPr marL="1143000" indent="-171450" algn="l" rtl="0" eaLnBrk="1" fontAlgn="base" hangingPunct="1">
        <a:spcBef>
          <a:spcPts val="225"/>
        </a:spcBef>
        <a:spcAft>
          <a:spcPct val="0"/>
        </a:spcAft>
        <a:buFont typeface="Arial" pitchFamily="34" charset="0"/>
        <a:buChar char="–"/>
        <a:defRPr sz="1600" b="1" kern="1200">
          <a:solidFill>
            <a:schemeClr val="tx1">
              <a:lumMod val="75000"/>
              <a:lumOff val="25000"/>
            </a:schemeClr>
          </a:solidFill>
          <a:latin typeface="Arial" pitchFamily="34" charset="0"/>
          <a:ea typeface="Arial" charset="0"/>
          <a:cs typeface="Arial" pitchFamily="34" charset="0"/>
        </a:defRPr>
      </a:lvl4pPr>
      <a:lvl5pPr marL="1371600" indent="-171450" algn="l" rtl="0" eaLnBrk="1" fontAlgn="base" hangingPunct="1">
        <a:spcBef>
          <a:spcPts val="225"/>
        </a:spcBef>
        <a:spcAft>
          <a:spcPct val="0"/>
        </a:spcAft>
        <a:buFont typeface="Arial" pitchFamily="34" charset="0"/>
        <a:buChar char="»"/>
        <a:defRPr sz="1600" b="1" kern="1200">
          <a:solidFill>
            <a:schemeClr val="tx1">
              <a:lumMod val="75000"/>
              <a:lumOff val="25000"/>
            </a:schemeClr>
          </a:solidFill>
          <a:latin typeface="Arial" pitchFamily="34" charset="0"/>
          <a:ea typeface="Arial" charset="0"/>
          <a:cs typeface="Arial" pitchFamily="34" charset="0"/>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56">
          <p15:clr>
            <a:srgbClr val="5ACBF0"/>
          </p15:clr>
        </p15:guide>
        <p15:guide id="2" pos="7296">
          <p15:clr>
            <a:srgbClr val="5ACBF0"/>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5122" name="Picture 13" descr="ppt_camo_bkgrnd-02"/>
          <p:cNvPicPr>
            <a:picLocks noChangeAspect="1" noChangeArrowheads="1"/>
          </p:cNvPicPr>
          <p:nvPr/>
        </p:nvPicPr>
        <p:blipFill>
          <a:blip r:embed="rId16" cstate="email"/>
          <a:srcRect/>
          <a:stretch>
            <a:fillRect/>
          </a:stretch>
        </p:blipFill>
        <p:spPr bwMode="auto">
          <a:xfrm>
            <a:off x="0" y="-3175"/>
            <a:ext cx="12192000" cy="6861175"/>
          </a:xfrm>
          <a:prstGeom prst="rect">
            <a:avLst/>
          </a:prstGeom>
          <a:noFill/>
          <a:ln w="9525">
            <a:noFill/>
            <a:miter lim="800000"/>
            <a:headEnd/>
            <a:tailEnd/>
          </a:ln>
        </p:spPr>
      </p:pic>
      <p:pic>
        <p:nvPicPr>
          <p:cNvPr id="5123" name="Picture 8" descr="USACE_logo"/>
          <p:cNvPicPr>
            <a:picLocks noChangeAspect="1" noChangeArrowheads="1"/>
          </p:cNvPicPr>
          <p:nvPr/>
        </p:nvPicPr>
        <p:blipFill>
          <a:blip r:embed="rId17" cstate="email"/>
          <a:srcRect/>
          <a:stretch>
            <a:fillRect/>
          </a:stretch>
        </p:blipFill>
        <p:spPr bwMode="auto">
          <a:xfrm>
            <a:off x="10672234" y="5635626"/>
            <a:ext cx="1011767" cy="519113"/>
          </a:xfrm>
          <a:prstGeom prst="rect">
            <a:avLst/>
          </a:prstGeom>
          <a:noFill/>
          <a:ln w="9525">
            <a:noFill/>
            <a:miter lim="800000"/>
            <a:headEnd/>
            <a:tailEnd/>
          </a:ln>
        </p:spPr>
      </p:pic>
      <p:sp>
        <p:nvSpPr>
          <p:cNvPr id="28" name="Text Box 9"/>
          <p:cNvSpPr txBox="1">
            <a:spLocks noChangeArrowheads="1"/>
          </p:cNvSpPr>
          <p:nvPr/>
        </p:nvSpPr>
        <p:spPr bwMode="auto">
          <a:xfrm>
            <a:off x="8297334" y="6337300"/>
            <a:ext cx="3475567" cy="215444"/>
          </a:xfrm>
          <a:prstGeom prst="rect">
            <a:avLst/>
          </a:prstGeom>
          <a:noFill/>
          <a:ln w="9525">
            <a:noFill/>
            <a:miter lim="800000"/>
            <a:headEnd/>
            <a:tailEnd/>
          </a:ln>
          <a:effectLst/>
        </p:spPr>
        <p:txBody>
          <a:bodyPr lIns="0" tIns="0" rIns="0" bIns="0">
            <a:spAutoFit/>
          </a:bodyPr>
          <a:lstStyle/>
          <a:p>
            <a:pPr algn="r" fontAlgn="base">
              <a:spcBef>
                <a:spcPct val="0"/>
              </a:spcBef>
              <a:spcAft>
                <a:spcPct val="0"/>
              </a:spcAft>
              <a:defRPr/>
            </a:pPr>
            <a:r>
              <a:rPr lang="en-US" sz="1400" b="1">
                <a:solidFill>
                  <a:srgbClr val="000000"/>
                </a:solidFill>
              </a:rPr>
              <a:t>BUILDING STRONG</a:t>
            </a:r>
            <a:r>
              <a:rPr lang="en-US" sz="1400" b="1" baseline="-25000">
                <a:solidFill>
                  <a:srgbClr val="000000"/>
                </a:solidFill>
              </a:rPr>
              <a:t>®</a:t>
            </a:r>
          </a:p>
        </p:txBody>
      </p:sp>
      <p:sp>
        <p:nvSpPr>
          <p:cNvPr id="29" name="Line 10"/>
          <p:cNvSpPr>
            <a:spLocks noChangeShapeType="1"/>
          </p:cNvSpPr>
          <p:nvPr/>
        </p:nvSpPr>
        <p:spPr bwMode="auto">
          <a:xfrm flipH="1">
            <a:off x="609600" y="6248400"/>
            <a:ext cx="10972800" cy="0"/>
          </a:xfrm>
          <a:prstGeom prst="line">
            <a:avLst/>
          </a:prstGeom>
          <a:noFill/>
          <a:ln w="9525">
            <a:solidFill>
              <a:schemeClr val="tx1"/>
            </a:solidFill>
            <a:round/>
            <a:headEnd/>
            <a:tailEnd/>
          </a:ln>
          <a:effectLst/>
        </p:spPr>
        <p:txBody>
          <a:bodyPr/>
          <a:lstStyle/>
          <a:p>
            <a:pPr fontAlgn="base">
              <a:spcBef>
                <a:spcPct val="0"/>
              </a:spcBef>
              <a:spcAft>
                <a:spcPct val="0"/>
              </a:spcAft>
              <a:defRPr/>
            </a:pPr>
            <a:endParaRPr lang="en-US" sz="1800">
              <a:solidFill>
                <a:srgbClr val="000000"/>
              </a:solidFill>
            </a:endParaRPr>
          </a:p>
        </p:txBody>
      </p:sp>
      <p:sp>
        <p:nvSpPr>
          <p:cNvPr id="5130" name="Rectangle 2"/>
          <p:cNvSpPr>
            <a:spLocks noGrp="1" noChangeArrowheads="1"/>
          </p:cNvSpPr>
          <p:nvPr>
            <p:ph type="title"/>
          </p:nvPr>
        </p:nvSpPr>
        <p:spPr bwMode="auto">
          <a:xfrm>
            <a:off x="101600" y="474375"/>
            <a:ext cx="84328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PRESENTATION TITLE</a:t>
            </a:r>
          </a:p>
        </p:txBody>
      </p:sp>
      <p:grpSp>
        <p:nvGrpSpPr>
          <p:cNvPr id="2" name="Group 14"/>
          <p:cNvGrpSpPr>
            <a:grpSpLocks noChangeAspect="1"/>
          </p:cNvGrpSpPr>
          <p:nvPr userDrawn="1"/>
        </p:nvGrpSpPr>
        <p:grpSpPr>
          <a:xfrm>
            <a:off x="-184173" y="6288258"/>
            <a:ext cx="4560573" cy="555674"/>
            <a:chOff x="-184790" y="211138"/>
            <a:chExt cx="6605746" cy="1073150"/>
          </a:xfrm>
        </p:grpSpPr>
        <p:sp>
          <p:nvSpPr>
            <p:cNvPr id="16" name="Rectangle 15"/>
            <p:cNvSpPr/>
            <p:nvPr/>
          </p:nvSpPr>
          <p:spPr>
            <a:xfrm>
              <a:off x="4823358" y="359505"/>
              <a:ext cx="867341" cy="6736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900">
                <a:solidFill>
                  <a:srgbClr val="FFFFFF"/>
                </a:solidFill>
              </a:endParaRPr>
            </a:p>
          </p:txBody>
        </p:sp>
        <p:pic>
          <p:nvPicPr>
            <p:cNvPr id="21" name="Picture 41" descr="Image:USGS logo.png">
              <a:hlinkClick r:id="rId18"/>
            </p:cNvPr>
            <p:cNvPicPr>
              <a:picLocks noChangeAspect="1" noChangeArrowheads="1"/>
            </p:cNvPicPr>
            <p:nvPr/>
          </p:nvPicPr>
          <p:blipFill>
            <a:blip r:embed="rId19" cstate="email"/>
            <a:srcRect/>
            <a:stretch>
              <a:fillRect/>
            </a:stretch>
          </p:blipFill>
          <p:spPr bwMode="auto">
            <a:xfrm>
              <a:off x="4819316" y="269875"/>
              <a:ext cx="882650" cy="917576"/>
            </a:xfrm>
            <a:prstGeom prst="rect">
              <a:avLst/>
            </a:prstGeom>
            <a:noFill/>
            <a:ln w="9525">
              <a:noFill/>
              <a:miter lim="800000"/>
              <a:headEnd/>
              <a:tailEnd/>
            </a:ln>
          </p:spPr>
        </p:pic>
        <p:sp>
          <p:nvSpPr>
            <p:cNvPr id="17" name="Oval 16"/>
            <p:cNvSpPr/>
            <p:nvPr/>
          </p:nvSpPr>
          <p:spPr>
            <a:xfrm>
              <a:off x="3740150" y="231775"/>
              <a:ext cx="1050925" cy="105251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900">
                <a:solidFill>
                  <a:srgbClr val="FFFFFF"/>
                </a:solidFill>
              </a:endParaRPr>
            </a:p>
          </p:txBody>
        </p:sp>
        <p:sp>
          <p:nvSpPr>
            <p:cNvPr id="18" name="Isosceles Triangle 17"/>
            <p:cNvSpPr/>
            <p:nvPr/>
          </p:nvSpPr>
          <p:spPr>
            <a:xfrm>
              <a:off x="2784475" y="327025"/>
              <a:ext cx="1060450" cy="91440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900">
                <a:solidFill>
                  <a:srgbClr val="FFFFFF"/>
                </a:solidFill>
              </a:endParaRPr>
            </a:p>
          </p:txBody>
        </p:sp>
        <p:pic>
          <p:nvPicPr>
            <p:cNvPr id="19" name="Picture 18" descr="USACE_logo"/>
            <p:cNvPicPr>
              <a:picLocks noChangeAspect="1" noChangeArrowheads="1"/>
            </p:cNvPicPr>
            <p:nvPr/>
          </p:nvPicPr>
          <p:blipFill>
            <a:blip r:embed="rId20" cstate="email"/>
            <a:srcRect/>
            <a:stretch>
              <a:fillRect/>
            </a:stretch>
          </p:blipFill>
          <p:spPr bwMode="auto">
            <a:xfrm>
              <a:off x="525463" y="277813"/>
              <a:ext cx="1312862" cy="984250"/>
            </a:xfrm>
            <a:prstGeom prst="rect">
              <a:avLst/>
            </a:prstGeom>
            <a:noFill/>
            <a:ln w="9525">
              <a:noFill/>
              <a:miter lim="800000"/>
              <a:headEnd/>
              <a:tailEnd/>
            </a:ln>
          </p:spPr>
        </p:pic>
        <p:pic>
          <p:nvPicPr>
            <p:cNvPr id="20" name="Picture 36" descr="noaa_large"/>
            <p:cNvPicPr>
              <a:picLocks noChangeAspect="1" noChangeArrowheads="1"/>
            </p:cNvPicPr>
            <p:nvPr/>
          </p:nvPicPr>
          <p:blipFill>
            <a:blip r:embed="rId21" cstate="email">
              <a:clrChange>
                <a:clrFrom>
                  <a:srgbClr val="FFFFFF"/>
                </a:clrFrom>
                <a:clrTo>
                  <a:srgbClr val="FFFFFF">
                    <a:alpha val="0"/>
                  </a:srgbClr>
                </a:clrTo>
              </a:clrChange>
            </a:blip>
            <a:srcRect/>
            <a:stretch>
              <a:fillRect/>
            </a:stretch>
          </p:blipFill>
          <p:spPr bwMode="auto">
            <a:xfrm>
              <a:off x="3749511" y="231611"/>
              <a:ext cx="1038225" cy="1049338"/>
            </a:xfrm>
            <a:prstGeom prst="rect">
              <a:avLst/>
            </a:prstGeom>
            <a:noFill/>
            <a:ln w="9525">
              <a:noFill/>
              <a:miter lim="800000"/>
              <a:headEnd/>
              <a:tailEnd/>
            </a:ln>
          </p:spPr>
        </p:pic>
        <p:pic>
          <p:nvPicPr>
            <p:cNvPr id="22" name="Picture 29"/>
            <p:cNvPicPr>
              <a:picLocks noChangeAspect="1" noChangeArrowheads="1"/>
            </p:cNvPicPr>
            <p:nvPr/>
          </p:nvPicPr>
          <p:blipFill>
            <a:blip r:embed="rId22" cstate="email">
              <a:clrChange>
                <a:clrFrom>
                  <a:srgbClr val="70630E"/>
                </a:clrFrom>
                <a:clrTo>
                  <a:srgbClr val="70630E">
                    <a:alpha val="0"/>
                  </a:srgbClr>
                </a:clrTo>
              </a:clrChange>
            </a:blip>
            <a:srcRect/>
            <a:stretch>
              <a:fillRect/>
            </a:stretch>
          </p:blipFill>
          <p:spPr bwMode="auto">
            <a:xfrm>
              <a:off x="1865313" y="211138"/>
              <a:ext cx="1046162" cy="1049337"/>
            </a:xfrm>
            <a:prstGeom prst="rect">
              <a:avLst/>
            </a:prstGeom>
            <a:noFill/>
            <a:ln w="9525">
              <a:noFill/>
              <a:miter lim="800000"/>
              <a:headEnd/>
              <a:tailEnd/>
            </a:ln>
          </p:spPr>
        </p:pic>
        <p:pic>
          <p:nvPicPr>
            <p:cNvPr id="23" name="Picture 32" descr="CNMOC3"/>
            <p:cNvPicPr>
              <a:picLocks noChangeAspect="1" noChangeArrowheads="1"/>
            </p:cNvPicPr>
            <p:nvPr/>
          </p:nvPicPr>
          <p:blipFill>
            <a:blip r:embed="rId23" cstate="email">
              <a:clrChange>
                <a:clrFrom>
                  <a:srgbClr val="FFFFFF"/>
                </a:clrFrom>
                <a:clrTo>
                  <a:srgbClr val="FFFFFF">
                    <a:alpha val="0"/>
                  </a:srgbClr>
                </a:clrTo>
              </a:clrChange>
            </a:blip>
            <a:srcRect l="1053" t="970" r="2644" b="9401"/>
            <a:stretch>
              <a:fillRect/>
            </a:stretch>
          </p:blipFill>
          <p:spPr bwMode="auto">
            <a:xfrm>
              <a:off x="2705757" y="295275"/>
              <a:ext cx="1206500" cy="984250"/>
            </a:xfrm>
            <a:prstGeom prst="rect">
              <a:avLst/>
            </a:prstGeom>
            <a:noFill/>
            <a:ln w="9525">
              <a:noFill/>
              <a:miter lim="800000"/>
              <a:headEnd/>
              <a:tailEnd/>
            </a:ln>
          </p:spPr>
        </p:pic>
        <p:sp>
          <p:nvSpPr>
            <p:cNvPr id="24" name="Rectangle 23"/>
            <p:cNvSpPr/>
            <p:nvPr/>
          </p:nvSpPr>
          <p:spPr bwMode="auto">
            <a:xfrm>
              <a:off x="496878" y="658427"/>
              <a:ext cx="5214052" cy="24833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900">
                <a:solidFill>
                  <a:srgbClr val="FFFFFF"/>
                </a:solidFill>
              </a:endParaRPr>
            </a:p>
          </p:txBody>
        </p:sp>
        <p:sp>
          <p:nvSpPr>
            <p:cNvPr id="25" name="TextBox 7"/>
            <p:cNvSpPr txBox="1">
              <a:spLocks noChangeArrowheads="1"/>
            </p:cNvSpPr>
            <p:nvPr/>
          </p:nvSpPr>
          <p:spPr bwMode="auto">
            <a:xfrm>
              <a:off x="-184790" y="571408"/>
              <a:ext cx="6605746" cy="416078"/>
            </a:xfrm>
            <a:prstGeom prst="rect">
              <a:avLst/>
            </a:prstGeom>
            <a:noFill/>
            <a:ln w="9525">
              <a:noFill/>
              <a:miter lim="800000"/>
              <a:headEnd/>
              <a:tailEnd/>
            </a:ln>
          </p:spPr>
          <p:txBody>
            <a:bodyPr wrap="square">
              <a:spAutoFit/>
            </a:bodyPr>
            <a:lstStyle/>
            <a:p>
              <a:pPr algn="ctr" fontAlgn="base">
                <a:spcBef>
                  <a:spcPct val="0"/>
                </a:spcBef>
                <a:spcAft>
                  <a:spcPct val="0"/>
                </a:spcAft>
              </a:pPr>
              <a:r>
                <a:rPr lang="en-US" sz="800" b="1" dirty="0">
                  <a:solidFill>
                    <a:srgbClr val="000000"/>
                  </a:solidFill>
                  <a:cs typeface="Arial" charset="0"/>
                </a:rPr>
                <a:t>Joint Airborne Lidar Bathymetry Technical Center of Expertise</a:t>
              </a:r>
            </a:p>
          </p:txBody>
        </p:sp>
      </p:grpSp>
      <p:grpSp>
        <p:nvGrpSpPr>
          <p:cNvPr id="3" name="Group 32"/>
          <p:cNvGrpSpPr>
            <a:grpSpLocks noChangeAspect="1"/>
          </p:cNvGrpSpPr>
          <p:nvPr userDrawn="1"/>
        </p:nvGrpSpPr>
        <p:grpSpPr bwMode="auto">
          <a:xfrm>
            <a:off x="0" y="0"/>
            <a:ext cx="12192000" cy="827088"/>
            <a:chOff x="35171549" y="0"/>
            <a:chExt cx="15992945" cy="1446981"/>
          </a:xfrm>
        </p:grpSpPr>
        <p:pic>
          <p:nvPicPr>
            <p:cNvPr id="27" name="Picture 3" descr="CZMIL Header"/>
            <p:cNvPicPr>
              <a:picLocks noChangeAspect="1" noChangeArrowheads="1"/>
            </p:cNvPicPr>
            <p:nvPr userDrawn="1"/>
          </p:nvPicPr>
          <p:blipFill>
            <a:blip r:embed="rId24" cstate="email">
              <a:clrChange>
                <a:clrFrom>
                  <a:srgbClr val="BCBAA3"/>
                </a:clrFrom>
                <a:clrTo>
                  <a:srgbClr val="BCBAA3">
                    <a:alpha val="0"/>
                  </a:srgbClr>
                </a:clrTo>
              </a:clrChange>
            </a:blip>
            <a:srcRect/>
            <a:stretch>
              <a:fillRect/>
            </a:stretch>
          </p:blipFill>
          <p:spPr bwMode="auto">
            <a:xfrm>
              <a:off x="35171549" y="0"/>
              <a:ext cx="15992945" cy="1425562"/>
            </a:xfrm>
            <a:prstGeom prst="rect">
              <a:avLst/>
            </a:prstGeom>
            <a:noFill/>
            <a:ln w="9525">
              <a:noFill/>
              <a:miter lim="800000"/>
              <a:headEnd/>
              <a:tailEnd/>
            </a:ln>
          </p:spPr>
        </p:pic>
        <p:sp>
          <p:nvSpPr>
            <p:cNvPr id="30" name="Title 15"/>
            <p:cNvSpPr txBox="1">
              <a:spLocks/>
            </p:cNvSpPr>
            <p:nvPr userDrawn="1"/>
          </p:nvSpPr>
          <p:spPr>
            <a:xfrm>
              <a:off x="39208657" y="0"/>
              <a:ext cx="11955837" cy="1446981"/>
            </a:xfrm>
            <a:prstGeom prst="rect">
              <a:avLst/>
            </a:prstGeom>
          </p:spPr>
          <p:txBody>
            <a:bodyPr anchor="b">
              <a:normAutofit/>
            </a:bodyPr>
            <a:lstStyle/>
            <a:p>
              <a:pPr algn="ctr" defTabSz="3657600">
                <a:spcBef>
                  <a:spcPct val="0"/>
                </a:spcBef>
                <a:defRPr/>
              </a:pPr>
              <a:r>
                <a:rPr lang="en-US" sz="2800" dirty="0">
                  <a:solidFill>
                    <a:srgbClr val="000000"/>
                  </a:solidFill>
                  <a:latin typeface="Helvetica Narrow" pitchFamily="34" charset="0"/>
                </a:rPr>
                <a:t>Coastal Zone Mapping and Imaging Lidar</a:t>
              </a:r>
            </a:p>
          </p:txBody>
        </p:sp>
      </p:grpSp>
    </p:spTree>
    <p:extLst>
      <p:ext uri="{BB962C8B-B14F-4D97-AF65-F5344CB8AC3E}">
        <p14:creationId xmlns:p14="http://schemas.microsoft.com/office/powerpoint/2010/main" val="961047744"/>
      </p:ext>
    </p:extLst>
  </p:cSld>
  <p:clrMap bg1="lt1" tx1="dk1" bg2="lt2" tx2="dk2" accent1="accent1" accent2="accent2" accent3="accent3" accent4="accent4" accent5="accent5" accent6="accent6" hlink="hlink" folHlink="folHlink"/>
  <p:sldLayoutIdLst>
    <p:sldLayoutId id="2147483758" r:id="rId1"/>
    <p:sldLayoutId id="2147483759" r:id="rId2"/>
    <p:sldLayoutId id="2147483760" r:id="rId3"/>
    <p:sldLayoutId id="2147483761" r:id="rId4"/>
    <p:sldLayoutId id="2147483762" r:id="rId5"/>
    <p:sldLayoutId id="2147483763" r:id="rId6"/>
    <p:sldLayoutId id="2147483764" r:id="rId7"/>
    <p:sldLayoutId id="2147483765" r:id="rId8"/>
    <p:sldLayoutId id="2147483766" r:id="rId9"/>
    <p:sldLayoutId id="2147483767" r:id="rId10"/>
    <p:sldLayoutId id="2147483768" r:id="rId11"/>
    <p:sldLayoutId id="2147483769" r:id="rId12"/>
    <p:sldLayoutId id="2147483770" r:id="rId13"/>
    <p:sldLayoutId id="2147483771" r:id="rId14"/>
  </p:sldLayoutIdLst>
  <p:hf hdr="0" ftr="0" dt="0"/>
  <p:txStyles>
    <p:titleStyle>
      <a:lvl1pPr algn="l" rtl="0" eaLnBrk="0" fontAlgn="base" hangingPunct="0">
        <a:spcBef>
          <a:spcPct val="0"/>
        </a:spcBef>
        <a:spcAft>
          <a:spcPct val="0"/>
        </a:spcAft>
        <a:defRPr sz="3600" b="1">
          <a:solidFill>
            <a:schemeClr val="tx2"/>
          </a:solidFill>
          <a:latin typeface="+mj-lt"/>
          <a:ea typeface="+mj-ea"/>
          <a:cs typeface="+mj-cs"/>
        </a:defRPr>
      </a:lvl1pPr>
      <a:lvl2pPr algn="l" rtl="0" eaLnBrk="0" fontAlgn="base" hangingPunct="0">
        <a:spcBef>
          <a:spcPct val="0"/>
        </a:spcBef>
        <a:spcAft>
          <a:spcPct val="0"/>
        </a:spcAft>
        <a:defRPr sz="3600" b="1">
          <a:solidFill>
            <a:schemeClr val="tx2"/>
          </a:solidFill>
          <a:latin typeface="Arial" charset="0"/>
        </a:defRPr>
      </a:lvl2pPr>
      <a:lvl3pPr algn="l" rtl="0" eaLnBrk="0" fontAlgn="base" hangingPunct="0">
        <a:spcBef>
          <a:spcPct val="0"/>
        </a:spcBef>
        <a:spcAft>
          <a:spcPct val="0"/>
        </a:spcAft>
        <a:defRPr sz="3600" b="1">
          <a:solidFill>
            <a:schemeClr val="tx2"/>
          </a:solidFill>
          <a:latin typeface="Arial" charset="0"/>
        </a:defRPr>
      </a:lvl3pPr>
      <a:lvl4pPr algn="l" rtl="0" eaLnBrk="0" fontAlgn="base" hangingPunct="0">
        <a:spcBef>
          <a:spcPct val="0"/>
        </a:spcBef>
        <a:spcAft>
          <a:spcPct val="0"/>
        </a:spcAft>
        <a:defRPr sz="3600" b="1">
          <a:solidFill>
            <a:schemeClr val="tx2"/>
          </a:solidFill>
          <a:latin typeface="Arial" charset="0"/>
        </a:defRPr>
      </a:lvl4pPr>
      <a:lvl5pPr algn="l" rtl="0" eaLnBrk="0" fontAlgn="base" hangingPunct="0">
        <a:spcBef>
          <a:spcPct val="0"/>
        </a:spcBef>
        <a:spcAft>
          <a:spcPct val="0"/>
        </a:spcAft>
        <a:defRPr sz="3600" b="1">
          <a:solidFill>
            <a:schemeClr val="tx2"/>
          </a:solidFill>
          <a:latin typeface="Arial" charset="0"/>
        </a:defRPr>
      </a:lvl5pPr>
      <a:lvl6pPr marL="457200" algn="l" rtl="0" fontAlgn="base">
        <a:spcBef>
          <a:spcPct val="0"/>
        </a:spcBef>
        <a:spcAft>
          <a:spcPct val="0"/>
        </a:spcAft>
        <a:defRPr sz="3600" b="1">
          <a:solidFill>
            <a:schemeClr val="tx2"/>
          </a:solidFill>
          <a:latin typeface="Arial" charset="0"/>
        </a:defRPr>
      </a:lvl6pPr>
      <a:lvl7pPr marL="914400" algn="l" rtl="0" fontAlgn="base">
        <a:spcBef>
          <a:spcPct val="0"/>
        </a:spcBef>
        <a:spcAft>
          <a:spcPct val="0"/>
        </a:spcAft>
        <a:defRPr sz="3600" b="1">
          <a:solidFill>
            <a:schemeClr val="tx2"/>
          </a:solidFill>
          <a:latin typeface="Arial" charset="0"/>
        </a:defRPr>
      </a:lvl7pPr>
      <a:lvl8pPr marL="1371600" algn="l" rtl="0" fontAlgn="base">
        <a:spcBef>
          <a:spcPct val="0"/>
        </a:spcBef>
        <a:spcAft>
          <a:spcPct val="0"/>
        </a:spcAft>
        <a:defRPr sz="3600" b="1">
          <a:solidFill>
            <a:schemeClr val="tx2"/>
          </a:solidFill>
          <a:latin typeface="Arial" charset="0"/>
        </a:defRPr>
      </a:lvl8pPr>
      <a:lvl9pPr marL="1828800" algn="l" rtl="0" fontAlgn="base">
        <a:spcBef>
          <a:spcPct val="0"/>
        </a:spcBef>
        <a:spcAft>
          <a:spcPct val="0"/>
        </a:spcAft>
        <a:defRPr sz="3600" b="1">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rgbClr val="F2F2F2"/>
            </a:gs>
            <a:gs pos="100000">
              <a:srgbClr val="D8CCAB"/>
            </a:gs>
            <a:gs pos="79000">
              <a:srgbClr val="F0EBD5"/>
            </a:gs>
            <a:gs pos="100000">
              <a:srgbClr val="D1C39F"/>
            </a:gs>
          </a:gsLst>
          <a:lin ang="5400000" scaled="1"/>
          <a:tileRect/>
        </a:gradFill>
        <a:effectLst/>
      </p:bgPr>
    </p:bg>
    <p:spTree>
      <p:nvGrpSpPr>
        <p:cNvPr id="1" name=""/>
        <p:cNvGrpSpPr/>
        <p:nvPr/>
      </p:nvGrpSpPr>
      <p:grpSpPr>
        <a:xfrm>
          <a:off x="0" y="0"/>
          <a:ext cx="0" cy="0"/>
          <a:chOff x="0" y="0"/>
          <a:chExt cx="0" cy="0"/>
        </a:xfrm>
      </p:grpSpPr>
      <p:sp>
        <p:nvSpPr>
          <p:cNvPr id="10" name="Rectangle 9"/>
          <p:cNvSpPr/>
          <p:nvPr userDrawn="1"/>
        </p:nvSpPr>
        <p:spPr>
          <a:xfrm>
            <a:off x="0" y="-1"/>
            <a:ext cx="12192000" cy="990601"/>
          </a:xfrm>
          <a:prstGeom prst="rect">
            <a:avLst/>
          </a:prstGeom>
          <a:solidFill>
            <a:srgbClr val="0289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userDrawn="1"/>
        </p:nvSpPr>
        <p:spPr>
          <a:xfrm>
            <a:off x="0" y="5948420"/>
            <a:ext cx="12192000" cy="9095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Placeholder 1"/>
          <p:cNvSpPr>
            <a:spLocks noGrp="1"/>
          </p:cNvSpPr>
          <p:nvPr>
            <p:ph type="title"/>
          </p:nvPr>
        </p:nvSpPr>
        <p:spPr>
          <a:xfrm>
            <a:off x="609600" y="0"/>
            <a:ext cx="10972800" cy="11430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09600" y="1219200"/>
            <a:ext cx="10972800" cy="457200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6" name="Straight Connector 5"/>
          <p:cNvCxnSpPr/>
          <p:nvPr userDrawn="1"/>
        </p:nvCxnSpPr>
        <p:spPr>
          <a:xfrm>
            <a:off x="1" y="990600"/>
            <a:ext cx="12192000" cy="0"/>
          </a:xfrm>
          <a:prstGeom prst="line">
            <a:avLst/>
          </a:prstGeom>
          <a:ln w="38100">
            <a:solidFill>
              <a:srgbClr val="FDB913"/>
            </a:solidFill>
          </a:ln>
          <a:effectLst>
            <a:innerShdw blurRad="63500" dist="50800" dir="5400000">
              <a:prstClr val="black">
                <a:alpha val="50000"/>
              </a:prstClr>
            </a:innerShdw>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a:off x="0" y="5948419"/>
            <a:ext cx="12192000" cy="0"/>
          </a:xfrm>
          <a:prstGeom prst="line">
            <a:avLst/>
          </a:prstGeom>
          <a:ln w="1270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pic>
        <p:nvPicPr>
          <p:cNvPr id="12" name="Picture 11"/>
          <p:cNvPicPr>
            <a:picLocks noChangeAspect="1"/>
          </p:cNvPicPr>
          <p:nvPr userDrawn="1"/>
        </p:nvPicPr>
        <p:blipFill>
          <a:blip r:embed="rId13" cstate="screen">
            <a:extLst>
              <a:ext uri="{28A0092B-C50C-407E-A947-70E740481C1C}">
                <a14:useLocalDpi xmlns:a14="http://schemas.microsoft.com/office/drawing/2010/main"/>
              </a:ext>
            </a:extLst>
          </a:blip>
          <a:srcRect/>
          <a:stretch/>
        </p:blipFill>
        <p:spPr>
          <a:xfrm>
            <a:off x="0" y="6056287"/>
            <a:ext cx="2539999" cy="709133"/>
          </a:xfrm>
          <a:prstGeom prst="rect">
            <a:avLst/>
          </a:prstGeom>
        </p:spPr>
      </p:pic>
    </p:spTree>
    <p:extLst>
      <p:ext uri="{BB962C8B-B14F-4D97-AF65-F5344CB8AC3E}">
        <p14:creationId xmlns:p14="http://schemas.microsoft.com/office/powerpoint/2010/main" val="1630680747"/>
      </p:ext>
    </p:extLst>
  </p:cSld>
  <p:clrMap bg1="lt1" tx1="dk1" bg2="lt2" tx2="dk2" accent1="accent1" accent2="accent2" accent3="accent3" accent4="accent4" accent5="accent5" accent6="accent6" hlink="hlink" folHlink="folHlink"/>
  <p:sldLayoutIdLst>
    <p:sldLayoutId id="2147483790" r:id="rId1"/>
    <p:sldLayoutId id="2147483791" r:id="rId2"/>
    <p:sldLayoutId id="2147483792" r:id="rId3"/>
    <p:sldLayoutId id="2147483793" r:id="rId4"/>
    <p:sldLayoutId id="2147483794" r:id="rId5"/>
    <p:sldLayoutId id="2147483795" r:id="rId6"/>
    <p:sldLayoutId id="2147483796" r:id="rId7"/>
    <p:sldLayoutId id="2147483797" r:id="rId8"/>
    <p:sldLayoutId id="2147483798" r:id="rId9"/>
    <p:sldLayoutId id="2147483799" r:id="rId10"/>
    <p:sldLayoutId id="2147483800" r:id="rId11"/>
  </p:sldLayoutIdLst>
  <p:txStyles>
    <p:titleStyle>
      <a:lvl1pPr algn="ctr" defTabSz="914400" rtl="0" eaLnBrk="1" latinLnBrk="0" hangingPunct="1">
        <a:spcBef>
          <a:spcPct val="0"/>
        </a:spcBef>
        <a:buNone/>
        <a:defRPr sz="4400" kern="1200">
          <a:solidFill>
            <a:schemeClr val="bg1"/>
          </a:solidFill>
          <a:latin typeface="Franklin Gothic Medium" panose="020B0603020102020204" pitchFamily="34"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18"/>
        <p:cNvGrpSpPr/>
        <p:nvPr/>
      </p:nvGrpSpPr>
      <p:grpSpPr>
        <a:xfrm>
          <a:off x="0" y="0"/>
          <a:ext cx="0" cy="0"/>
          <a:chOff x="0" y="0"/>
          <a:chExt cx="0" cy="0"/>
        </a:xfrm>
      </p:grpSpPr>
      <p:sp>
        <p:nvSpPr>
          <p:cNvPr id="219" name="Google Shape;219;p33"/>
          <p:cNvSpPr txBox="1">
            <a:spLocks noGrp="1"/>
          </p:cNvSpPr>
          <p:nvPr>
            <p:ph type="title"/>
          </p:nvPr>
        </p:nvSpPr>
        <p:spPr>
          <a:xfrm>
            <a:off x="432000" y="432000"/>
            <a:ext cx="11340000" cy="695600"/>
          </a:xfrm>
          <a:prstGeom prst="rect">
            <a:avLst/>
          </a:prstGeom>
          <a:noFill/>
          <a:ln>
            <a:noFill/>
          </a:ln>
        </p:spPr>
        <p:txBody>
          <a:bodyPr spcFirstLastPara="1" wrap="square" lIns="135000" tIns="0" rIns="0" bIns="0" anchor="ctr" anchorCtr="0">
            <a:noAutofit/>
          </a:bodyPr>
          <a:lstStyle>
            <a:lvl1pPr marR="0" lvl="0" algn="l">
              <a:lnSpc>
                <a:spcPct val="90000"/>
              </a:lnSpc>
              <a:spcBef>
                <a:spcPts val="0"/>
              </a:spcBef>
              <a:spcAft>
                <a:spcPts val="0"/>
              </a:spcAft>
              <a:buClr>
                <a:schemeClr val="dk1"/>
              </a:buClr>
              <a:buSzPts val="2400"/>
              <a:buFont typeface="Libre Franklin"/>
              <a:buNone/>
              <a:defRPr sz="2400" b="1" i="0" u="none" strike="noStrike" cap="none">
                <a:solidFill>
                  <a:schemeClr val="dk1"/>
                </a:solidFill>
                <a:latin typeface="Libre Franklin"/>
                <a:ea typeface="Libre Franklin"/>
                <a:cs typeface="Libre Franklin"/>
                <a:sym typeface="Libre Franklin"/>
              </a:defRPr>
            </a:lvl1pPr>
            <a:lvl2pPr marR="0" lvl="1" algn="l">
              <a:lnSpc>
                <a:spcPct val="100000"/>
              </a:lnSpc>
              <a:spcBef>
                <a:spcPts val="0"/>
              </a:spcBef>
              <a:spcAft>
                <a:spcPts val="0"/>
              </a:spcAft>
              <a:buClr>
                <a:srgbClr val="000000"/>
              </a:buClr>
              <a:buSzPts val="1100"/>
              <a:buFont typeface="Libre Franklin"/>
              <a:buNone/>
              <a:defRPr sz="1400" b="1" i="0" u="none" strike="noStrike" cap="none">
                <a:solidFill>
                  <a:srgbClr val="000000"/>
                </a:solidFill>
                <a:latin typeface="Libre Franklin"/>
                <a:ea typeface="Libre Franklin"/>
                <a:cs typeface="Libre Franklin"/>
                <a:sym typeface="Libre Franklin"/>
              </a:defRPr>
            </a:lvl2pPr>
            <a:lvl3pPr marR="0" lvl="2" algn="l">
              <a:lnSpc>
                <a:spcPct val="100000"/>
              </a:lnSpc>
              <a:spcBef>
                <a:spcPts val="0"/>
              </a:spcBef>
              <a:spcAft>
                <a:spcPts val="0"/>
              </a:spcAft>
              <a:buClr>
                <a:srgbClr val="000000"/>
              </a:buClr>
              <a:buSzPts val="1100"/>
              <a:buFont typeface="Libre Franklin"/>
              <a:buNone/>
              <a:defRPr sz="1400" b="1" i="0" u="none" strike="noStrike" cap="none">
                <a:solidFill>
                  <a:srgbClr val="000000"/>
                </a:solidFill>
                <a:latin typeface="Libre Franklin"/>
                <a:ea typeface="Libre Franklin"/>
                <a:cs typeface="Libre Franklin"/>
                <a:sym typeface="Libre Franklin"/>
              </a:defRPr>
            </a:lvl3pPr>
            <a:lvl4pPr marR="0" lvl="3" algn="l">
              <a:lnSpc>
                <a:spcPct val="100000"/>
              </a:lnSpc>
              <a:spcBef>
                <a:spcPts val="0"/>
              </a:spcBef>
              <a:spcAft>
                <a:spcPts val="0"/>
              </a:spcAft>
              <a:buClr>
                <a:srgbClr val="000000"/>
              </a:buClr>
              <a:buSzPts val="1100"/>
              <a:buFont typeface="Libre Franklin"/>
              <a:buNone/>
              <a:defRPr sz="1400" b="1" i="0" u="none" strike="noStrike" cap="none">
                <a:solidFill>
                  <a:srgbClr val="000000"/>
                </a:solidFill>
                <a:latin typeface="Libre Franklin"/>
                <a:ea typeface="Libre Franklin"/>
                <a:cs typeface="Libre Franklin"/>
                <a:sym typeface="Libre Franklin"/>
              </a:defRPr>
            </a:lvl4pPr>
            <a:lvl5pPr marR="0" lvl="4" algn="l">
              <a:lnSpc>
                <a:spcPct val="100000"/>
              </a:lnSpc>
              <a:spcBef>
                <a:spcPts val="0"/>
              </a:spcBef>
              <a:spcAft>
                <a:spcPts val="0"/>
              </a:spcAft>
              <a:buClr>
                <a:srgbClr val="000000"/>
              </a:buClr>
              <a:buSzPts val="1100"/>
              <a:buFont typeface="Libre Franklin"/>
              <a:buNone/>
              <a:defRPr sz="1400" b="1" i="0" u="none" strike="noStrike" cap="none">
                <a:solidFill>
                  <a:srgbClr val="000000"/>
                </a:solidFill>
                <a:latin typeface="Libre Franklin"/>
                <a:ea typeface="Libre Franklin"/>
                <a:cs typeface="Libre Franklin"/>
                <a:sym typeface="Libre Franklin"/>
              </a:defRPr>
            </a:lvl5pPr>
            <a:lvl6pPr marR="0" lvl="5" algn="l">
              <a:lnSpc>
                <a:spcPct val="100000"/>
              </a:lnSpc>
              <a:spcBef>
                <a:spcPts val="0"/>
              </a:spcBef>
              <a:spcAft>
                <a:spcPts val="0"/>
              </a:spcAft>
              <a:buClr>
                <a:srgbClr val="000000"/>
              </a:buClr>
              <a:buSzPts val="1100"/>
              <a:buFont typeface="Libre Franklin"/>
              <a:buNone/>
              <a:defRPr sz="1400" b="1" i="0" u="none" strike="noStrike" cap="none">
                <a:solidFill>
                  <a:srgbClr val="000000"/>
                </a:solidFill>
                <a:latin typeface="Libre Franklin"/>
                <a:ea typeface="Libre Franklin"/>
                <a:cs typeface="Libre Franklin"/>
                <a:sym typeface="Libre Franklin"/>
              </a:defRPr>
            </a:lvl6pPr>
            <a:lvl7pPr marR="0" lvl="6" algn="l">
              <a:lnSpc>
                <a:spcPct val="100000"/>
              </a:lnSpc>
              <a:spcBef>
                <a:spcPts val="0"/>
              </a:spcBef>
              <a:spcAft>
                <a:spcPts val="0"/>
              </a:spcAft>
              <a:buClr>
                <a:srgbClr val="000000"/>
              </a:buClr>
              <a:buSzPts val="1100"/>
              <a:buFont typeface="Libre Franklin"/>
              <a:buNone/>
              <a:defRPr sz="1400" b="1" i="0" u="none" strike="noStrike" cap="none">
                <a:solidFill>
                  <a:srgbClr val="000000"/>
                </a:solidFill>
                <a:latin typeface="Libre Franklin"/>
                <a:ea typeface="Libre Franklin"/>
                <a:cs typeface="Libre Franklin"/>
                <a:sym typeface="Libre Franklin"/>
              </a:defRPr>
            </a:lvl7pPr>
            <a:lvl8pPr marR="0" lvl="7" algn="l">
              <a:lnSpc>
                <a:spcPct val="100000"/>
              </a:lnSpc>
              <a:spcBef>
                <a:spcPts val="0"/>
              </a:spcBef>
              <a:spcAft>
                <a:spcPts val="0"/>
              </a:spcAft>
              <a:buClr>
                <a:srgbClr val="000000"/>
              </a:buClr>
              <a:buSzPts val="1100"/>
              <a:buFont typeface="Libre Franklin"/>
              <a:buNone/>
              <a:defRPr sz="1400" b="1" i="0" u="none" strike="noStrike" cap="none">
                <a:solidFill>
                  <a:srgbClr val="000000"/>
                </a:solidFill>
                <a:latin typeface="Libre Franklin"/>
                <a:ea typeface="Libre Franklin"/>
                <a:cs typeface="Libre Franklin"/>
                <a:sym typeface="Libre Franklin"/>
              </a:defRPr>
            </a:lvl8pPr>
            <a:lvl9pPr marR="0" lvl="8" algn="l">
              <a:lnSpc>
                <a:spcPct val="100000"/>
              </a:lnSpc>
              <a:spcBef>
                <a:spcPts val="0"/>
              </a:spcBef>
              <a:spcAft>
                <a:spcPts val="0"/>
              </a:spcAft>
              <a:buClr>
                <a:srgbClr val="000000"/>
              </a:buClr>
              <a:buSzPts val="1100"/>
              <a:buFont typeface="Libre Franklin"/>
              <a:buNone/>
              <a:defRPr sz="1400" b="1" i="0" u="none" strike="noStrike" cap="none">
                <a:solidFill>
                  <a:srgbClr val="000000"/>
                </a:solidFill>
                <a:latin typeface="Libre Franklin"/>
                <a:ea typeface="Libre Franklin"/>
                <a:cs typeface="Libre Franklin"/>
                <a:sym typeface="Libre Franklin"/>
              </a:defRPr>
            </a:lvl9pPr>
          </a:lstStyle>
          <a:p>
            <a:endParaRPr/>
          </a:p>
        </p:txBody>
      </p:sp>
      <p:sp>
        <p:nvSpPr>
          <p:cNvPr id="220" name="Google Shape;220;p33"/>
          <p:cNvSpPr txBox="1">
            <a:spLocks noGrp="1"/>
          </p:cNvSpPr>
          <p:nvPr>
            <p:ph type="body" idx="1"/>
          </p:nvPr>
        </p:nvSpPr>
        <p:spPr>
          <a:xfrm>
            <a:off x="432000" y="1656000"/>
            <a:ext cx="11340000" cy="4464000"/>
          </a:xfrm>
          <a:prstGeom prst="rect">
            <a:avLst/>
          </a:prstGeom>
          <a:noFill/>
          <a:ln>
            <a:noFill/>
          </a:ln>
        </p:spPr>
        <p:txBody>
          <a:bodyPr spcFirstLastPara="1" wrap="square" lIns="0" tIns="0" rIns="0" bIns="0" anchor="t" anchorCtr="0">
            <a:noAutofit/>
          </a:bodyPr>
          <a:lstStyle>
            <a:lvl1pPr marL="457200" marR="0" lvl="0" indent="-355600" algn="l">
              <a:lnSpc>
                <a:spcPct val="90000"/>
              </a:lnSpc>
              <a:spcBef>
                <a:spcPts val="800"/>
              </a:spcBef>
              <a:spcAft>
                <a:spcPts val="0"/>
              </a:spcAft>
              <a:buClr>
                <a:schemeClr val="dk1"/>
              </a:buClr>
              <a:buSzPts val="2000"/>
              <a:buFont typeface="Arial"/>
              <a:buChar char="•"/>
              <a:defRPr sz="2000" b="0" i="0" u="none" strike="noStrike" cap="none">
                <a:solidFill>
                  <a:schemeClr val="dk1"/>
                </a:solidFill>
                <a:latin typeface="Libre Franklin"/>
                <a:ea typeface="Libre Franklin"/>
                <a:cs typeface="Libre Franklin"/>
                <a:sym typeface="Libre Franklin"/>
              </a:defRPr>
            </a:lvl1pPr>
            <a:lvl2pPr marL="914400" marR="0" lvl="1" indent="-323850" algn="l">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Libre Franklin"/>
                <a:ea typeface="Libre Franklin"/>
                <a:cs typeface="Libre Franklin"/>
                <a:sym typeface="Libre Franklin"/>
              </a:defRPr>
            </a:lvl2pPr>
            <a:lvl3pPr marL="1371600" marR="0" lvl="2"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Libre Franklin"/>
                <a:ea typeface="Libre Franklin"/>
                <a:cs typeface="Libre Franklin"/>
                <a:sym typeface="Libre Franklin"/>
              </a:defRPr>
            </a:lvl3pPr>
            <a:lvl4pPr marL="1828800" marR="0" lvl="3" indent="-304800" algn="l">
              <a:lnSpc>
                <a:spcPct val="90000"/>
              </a:lnSpc>
              <a:spcBef>
                <a:spcPts val="400"/>
              </a:spcBef>
              <a:spcAft>
                <a:spcPts val="0"/>
              </a:spcAft>
              <a:buClr>
                <a:schemeClr val="dk1"/>
              </a:buClr>
              <a:buSzPts val="1200"/>
              <a:buFont typeface="Arial"/>
              <a:buChar char="•"/>
              <a:defRPr sz="1200" b="0" i="0" u="none" strike="noStrike" cap="none">
                <a:solidFill>
                  <a:schemeClr val="dk1"/>
                </a:solidFill>
                <a:latin typeface="Libre Franklin"/>
                <a:ea typeface="Libre Franklin"/>
                <a:cs typeface="Libre Franklin"/>
                <a:sym typeface="Libre Franklin"/>
              </a:defRPr>
            </a:lvl4pPr>
            <a:lvl5pPr marL="2286000" marR="0" lvl="4" indent="-304800" algn="l">
              <a:lnSpc>
                <a:spcPct val="90000"/>
              </a:lnSpc>
              <a:spcBef>
                <a:spcPts val="400"/>
              </a:spcBef>
              <a:spcAft>
                <a:spcPts val="0"/>
              </a:spcAft>
              <a:buClr>
                <a:schemeClr val="dk1"/>
              </a:buClr>
              <a:buSzPts val="1200"/>
              <a:buFont typeface="Arial"/>
              <a:buChar char="•"/>
              <a:defRPr sz="1200" b="0" i="0" u="none" strike="noStrike" cap="none">
                <a:solidFill>
                  <a:schemeClr val="dk1"/>
                </a:solidFill>
                <a:latin typeface="Libre Franklin"/>
                <a:ea typeface="Libre Franklin"/>
                <a:cs typeface="Libre Franklin"/>
                <a:sym typeface="Libre Franklin"/>
              </a:defRPr>
            </a:lvl5pPr>
            <a:lvl6pPr marL="2743200" marR="0" lvl="5" indent="-304800" algn="l">
              <a:lnSpc>
                <a:spcPct val="90000"/>
              </a:lnSpc>
              <a:spcBef>
                <a:spcPts val="400"/>
              </a:spcBef>
              <a:spcAft>
                <a:spcPts val="0"/>
              </a:spcAft>
              <a:buClr>
                <a:schemeClr val="dk1"/>
              </a:buClr>
              <a:buSzPts val="1200"/>
              <a:buFont typeface="Arial"/>
              <a:buChar char="•"/>
              <a:defRPr sz="1200" b="0" i="0" u="none" strike="noStrike" cap="none">
                <a:solidFill>
                  <a:schemeClr val="dk1"/>
                </a:solidFill>
                <a:latin typeface="Libre Franklin"/>
                <a:ea typeface="Libre Franklin"/>
                <a:cs typeface="Libre Franklin"/>
                <a:sym typeface="Libre Franklin"/>
              </a:defRPr>
            </a:lvl6pPr>
            <a:lvl7pPr marL="3200400" marR="0" lvl="6" indent="-304800" algn="l">
              <a:lnSpc>
                <a:spcPct val="90000"/>
              </a:lnSpc>
              <a:spcBef>
                <a:spcPts val="400"/>
              </a:spcBef>
              <a:spcAft>
                <a:spcPts val="0"/>
              </a:spcAft>
              <a:buClr>
                <a:schemeClr val="dk1"/>
              </a:buClr>
              <a:buSzPts val="1200"/>
              <a:buFont typeface="Arial"/>
              <a:buChar char="•"/>
              <a:defRPr sz="1200" b="0" i="0" u="none" strike="noStrike" cap="none">
                <a:solidFill>
                  <a:schemeClr val="dk1"/>
                </a:solidFill>
                <a:latin typeface="Libre Franklin"/>
                <a:ea typeface="Libre Franklin"/>
                <a:cs typeface="Libre Franklin"/>
                <a:sym typeface="Libre Franklin"/>
              </a:defRPr>
            </a:lvl7pPr>
            <a:lvl8pPr marL="3657600" marR="0" lvl="7" indent="-304800" algn="l">
              <a:lnSpc>
                <a:spcPct val="90000"/>
              </a:lnSpc>
              <a:spcBef>
                <a:spcPts val="400"/>
              </a:spcBef>
              <a:spcAft>
                <a:spcPts val="0"/>
              </a:spcAft>
              <a:buClr>
                <a:schemeClr val="dk1"/>
              </a:buClr>
              <a:buSzPts val="1200"/>
              <a:buFont typeface="Arial"/>
              <a:buChar char="•"/>
              <a:defRPr sz="1200" b="0" i="0" u="none" strike="noStrike" cap="none">
                <a:solidFill>
                  <a:schemeClr val="dk1"/>
                </a:solidFill>
                <a:latin typeface="Libre Franklin"/>
                <a:ea typeface="Libre Franklin"/>
                <a:cs typeface="Libre Franklin"/>
                <a:sym typeface="Libre Franklin"/>
              </a:defRPr>
            </a:lvl8pPr>
            <a:lvl9pPr marL="4114800" marR="0" lvl="8" indent="-304800" algn="l">
              <a:lnSpc>
                <a:spcPct val="90000"/>
              </a:lnSpc>
              <a:spcBef>
                <a:spcPts val="400"/>
              </a:spcBef>
              <a:spcAft>
                <a:spcPts val="0"/>
              </a:spcAft>
              <a:buClr>
                <a:schemeClr val="dk1"/>
              </a:buClr>
              <a:buSzPts val="1200"/>
              <a:buFont typeface="Arial"/>
              <a:buChar char="•"/>
              <a:defRPr sz="1200" b="0" i="0" u="none" strike="noStrike" cap="none">
                <a:solidFill>
                  <a:schemeClr val="dk1"/>
                </a:solidFill>
                <a:latin typeface="Libre Franklin"/>
                <a:ea typeface="Libre Franklin"/>
                <a:cs typeface="Libre Franklin"/>
                <a:sym typeface="Libre Franklin"/>
              </a:defRPr>
            </a:lvl9pPr>
          </a:lstStyle>
          <a:p>
            <a:endParaRPr/>
          </a:p>
        </p:txBody>
      </p:sp>
      <p:sp>
        <p:nvSpPr>
          <p:cNvPr id="221" name="Google Shape;221;p33"/>
          <p:cNvSpPr txBox="1">
            <a:spLocks noGrp="1"/>
          </p:cNvSpPr>
          <p:nvPr>
            <p:ph type="sldNum" idx="12"/>
          </p:nvPr>
        </p:nvSpPr>
        <p:spPr>
          <a:xfrm>
            <a:off x="11658600" y="6426000"/>
            <a:ext cx="418400" cy="317600"/>
          </a:xfrm>
          <a:prstGeom prst="rect">
            <a:avLst/>
          </a:prstGeom>
          <a:noFill/>
          <a:ln>
            <a:noFill/>
          </a:ln>
        </p:spPr>
        <p:txBody>
          <a:bodyPr spcFirstLastPara="1" wrap="square" lIns="68575" tIns="34275" rIns="68575" bIns="34275" anchor="t" anchorCtr="0">
            <a:noAutofit/>
          </a:bodyPr>
          <a:lstStyle>
            <a:lvl1pPr marL="0" marR="0" lvl="0"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1pPr>
            <a:lvl2pPr marL="0" marR="0" lvl="1"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2pPr>
            <a:lvl3pPr marL="0" marR="0" lvl="2"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3pPr>
            <a:lvl4pPr marL="0" marR="0" lvl="3"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4pPr>
            <a:lvl5pPr marL="0" marR="0" lvl="4"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5pPr>
            <a:lvl6pPr marL="0" marR="0" lvl="5"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6pPr>
            <a:lvl7pPr marL="0" marR="0" lvl="6"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7pPr>
            <a:lvl8pPr marL="0" marR="0" lvl="7"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8pPr>
            <a:lvl9pPr marL="0" marR="0" lvl="8" indent="0" algn="l">
              <a:lnSpc>
                <a:spcPct val="100000"/>
              </a:lnSpc>
              <a:spcBef>
                <a:spcPts val="0"/>
              </a:spcBef>
              <a:spcAft>
                <a:spcPts val="0"/>
              </a:spcAft>
              <a:buClr>
                <a:srgbClr val="000000"/>
              </a:buClr>
              <a:buSzPts val="900"/>
              <a:buFont typeface="Arial"/>
              <a:buNone/>
              <a:defRPr sz="1200" b="0" i="0" u="none" strike="noStrike" cap="none">
                <a:solidFill>
                  <a:srgbClr val="508DE0"/>
                </a:solidFill>
                <a:latin typeface="Libre Franklin"/>
                <a:ea typeface="Libre Franklin"/>
                <a:cs typeface="Libre Franklin"/>
                <a:sym typeface="Libre Franklin"/>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718058110"/>
      </p:ext>
    </p:extLst>
  </p:cSld>
  <p:clrMap bg1="lt1" tx1="dk1" bg2="dk2" tx2="lt2" accent1="accent1" accent2="accent2" accent3="accent3" accent4="accent4" accent5="accent5" accent6="accent6" hlink="hlink" folHlink="folHlink"/>
  <p:sldLayoutIdLst>
    <p:sldLayoutId id="2147483936" r:id="rId1"/>
    <p:sldLayoutId id="2147483937" r:id="rId2"/>
    <p:sldLayoutId id="2147483938" r:id="rId3"/>
    <p:sldLayoutId id="2147483939" r:id="rId4"/>
    <p:sldLayoutId id="2147483940" r:id="rId5"/>
    <p:sldLayoutId id="2147483941" r:id="rId6"/>
    <p:sldLayoutId id="2147483942" r:id="rId7"/>
    <p:sldLayoutId id="2147483943" r:id="rId8"/>
    <p:sldLayoutId id="2147483944" r:id="rId9"/>
    <p:sldLayoutId id="2147483945" r:id="rId10"/>
    <p:sldLayoutId id="2147483946" r:id="rId11"/>
    <p:sldLayoutId id="2147483947" r:id="rId12"/>
    <p:sldLayoutId id="2147483948" r:id="rId13"/>
    <p:sldLayoutId id="2147483949" r:id="rId14"/>
    <p:sldLayoutId id="2147483950" r:id="rId15"/>
    <p:sldLayoutId id="2147483951" r:id="rId16"/>
    <p:sldLayoutId id="2147483952" r:id="rId17"/>
    <p:sldLayoutId id="2147483953" r:id="rId18"/>
    <p:sldLayoutId id="2147483954" r:id="rId19"/>
    <p:sldLayoutId id="2147483955" r:id="rId20"/>
    <p:sldLayoutId id="2147483956" r:id="rId21"/>
    <p:sldLayoutId id="2147483957" r:id="rId22"/>
    <p:sldLayoutId id="2147483958" r:id="rId23"/>
    <p:sldLayoutId id="2147483959" r:id="rId24"/>
    <p:sldLayoutId id="2147483960" r:id="rId25"/>
    <p:sldLayoutId id="2147483961" r:id="rId26"/>
    <p:sldLayoutId id="2147483962" r:id="rId27"/>
    <p:sldLayoutId id="2147483963" r:id="rId28"/>
    <p:sldLayoutId id="2147483964" r:id="rId29"/>
    <p:sldLayoutId id="2147483965" r:id="rId30"/>
    <p:sldLayoutId id="2147483966" r:id="rId31"/>
    <p:sldLayoutId id="2147483967" r:id="rId32"/>
    <p:sldLayoutId id="2147483968" r:id="rId33"/>
    <p:sldLayoutId id="2147483969" r:id="rId34"/>
    <p:sldLayoutId id="2147483970" r:id="rId35"/>
    <p:sldLayoutId id="2147483971" r:id="rId36"/>
    <p:sldLayoutId id="2147483972" r:id="rId37"/>
    <p:sldLayoutId id="2147483973" r:id="rId38"/>
    <p:sldLayoutId id="2147483974" r:id="rId39"/>
    <p:sldLayoutId id="2147483975" r:id="rId40"/>
    <p:sldLayoutId id="2147483976" r:id="rId41"/>
    <p:sldLayoutId id="2147483977" r:id="rId42"/>
    <p:sldLayoutId id="2147483978" r:id="rId4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3186">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914400"/>
            <a:ext cx="109728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09600" y="2239963"/>
            <a:ext cx="10972800" cy="38862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905094964"/>
      </p:ext>
    </p:extLst>
  </p:cSld>
  <p:clrMap bg1="lt1" tx1="dk1" bg2="lt2" tx2="dk2" accent1="accent1" accent2="accent2" accent3="accent3" accent4="accent4" accent5="accent5" accent6="accent6" hlink="hlink" folHlink="folHlink"/>
  <p:sldLayoutIdLst>
    <p:sldLayoutId id="2147483980" r:id="rId1"/>
    <p:sldLayoutId id="2147483981" r:id="rId2"/>
    <p:sldLayoutId id="2147483982" r:id="rId3"/>
    <p:sldLayoutId id="2147483983" r:id="rId4"/>
    <p:sldLayoutId id="2147483984" r:id="rId5"/>
    <p:sldLayoutId id="2147483985" r:id="rId6"/>
    <p:sldLayoutId id="2147483986" r:id="rId7"/>
  </p:sldLayoutIdLst>
  <p:txStyles>
    <p:titleStyle>
      <a:lvl1pPr algn="l" defTabSz="609585" rtl="0" eaLnBrk="1" latinLnBrk="0" hangingPunct="1">
        <a:spcBef>
          <a:spcPct val="0"/>
        </a:spcBef>
        <a:buNone/>
        <a:defRPr sz="5867" kern="1200">
          <a:solidFill>
            <a:schemeClr val="tx1">
              <a:lumMod val="75000"/>
              <a:lumOff val="25000"/>
            </a:schemeClr>
          </a:solidFill>
          <a:latin typeface=""/>
          <a:ea typeface="+mj-ea"/>
          <a:cs typeface="+mj-cs"/>
        </a:defRPr>
      </a:lvl1pPr>
    </p:titleStyle>
    <p:bodyStyle>
      <a:lvl1pPr marL="457189" indent="-457189" algn="l" defTabSz="609585" rtl="0" eaLnBrk="1" latinLnBrk="0" hangingPunct="1">
        <a:spcBef>
          <a:spcPct val="20000"/>
        </a:spcBef>
        <a:buFont typeface="Arial"/>
        <a:buChar char="•"/>
        <a:defRPr sz="4267" kern="1200">
          <a:solidFill>
            <a:schemeClr val="tx1">
              <a:lumMod val="75000"/>
              <a:lumOff val="25000"/>
            </a:schemeClr>
          </a:solidFill>
          <a:latin typeface="+mn-lt"/>
          <a:ea typeface="+mn-ea"/>
          <a:cs typeface="+mn-cs"/>
        </a:defRPr>
      </a:lvl1pPr>
      <a:lvl2pPr marL="990575" indent="-380990" algn="l" defTabSz="609585" rtl="0" eaLnBrk="1" latinLnBrk="0" hangingPunct="1">
        <a:spcBef>
          <a:spcPct val="20000"/>
        </a:spcBef>
        <a:buFont typeface="Arial"/>
        <a:buChar char="–"/>
        <a:defRPr sz="3733" kern="1200">
          <a:solidFill>
            <a:schemeClr val="tx1">
              <a:lumMod val="75000"/>
              <a:lumOff val="25000"/>
            </a:schemeClr>
          </a:solidFill>
          <a:latin typeface="+mn-lt"/>
          <a:ea typeface="+mn-ea"/>
          <a:cs typeface="+mn-cs"/>
        </a:defRPr>
      </a:lvl2pPr>
      <a:lvl3pPr marL="1523962" indent="-304792" algn="l" defTabSz="609585" rtl="0" eaLnBrk="1" latinLnBrk="0" hangingPunct="1">
        <a:spcBef>
          <a:spcPct val="20000"/>
        </a:spcBef>
        <a:buFont typeface="Arial"/>
        <a:buChar char="•"/>
        <a:defRPr sz="3200" kern="1200">
          <a:solidFill>
            <a:schemeClr val="tx1">
              <a:lumMod val="75000"/>
              <a:lumOff val="25000"/>
            </a:schemeClr>
          </a:solidFill>
          <a:latin typeface="+mn-lt"/>
          <a:ea typeface="+mn-ea"/>
          <a:cs typeface="+mn-cs"/>
        </a:defRPr>
      </a:lvl3pPr>
      <a:lvl4pPr marL="2133547" indent="-304792" algn="l" defTabSz="609585" rtl="0" eaLnBrk="1" latinLnBrk="0" hangingPunct="1">
        <a:spcBef>
          <a:spcPct val="20000"/>
        </a:spcBef>
        <a:buFont typeface="Arial"/>
        <a:buChar char="–"/>
        <a:defRPr sz="2667" kern="1200">
          <a:solidFill>
            <a:schemeClr val="tx1">
              <a:lumMod val="75000"/>
              <a:lumOff val="25000"/>
            </a:schemeClr>
          </a:solidFill>
          <a:latin typeface="+mn-lt"/>
          <a:ea typeface="+mn-ea"/>
          <a:cs typeface="+mn-cs"/>
        </a:defRPr>
      </a:lvl4pPr>
      <a:lvl5pPr marL="2743131" indent="-304792" algn="l" defTabSz="609585" rtl="0" eaLnBrk="1" latinLnBrk="0" hangingPunct="1">
        <a:spcBef>
          <a:spcPct val="20000"/>
        </a:spcBef>
        <a:buFont typeface="Arial"/>
        <a:buChar char="»"/>
        <a:defRPr sz="2667" kern="1200">
          <a:solidFill>
            <a:schemeClr val="tx1">
              <a:lumMod val="75000"/>
              <a:lumOff val="25000"/>
            </a:schemeClr>
          </a:solidFill>
          <a:latin typeface="+mn-lt"/>
          <a:ea typeface="+mn-ea"/>
          <a:cs typeface="+mn-cs"/>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0" y="1"/>
            <a:ext cx="12190645" cy="6857999"/>
          </a:xfrm>
          <a:prstGeom prst="rect">
            <a:avLst/>
          </a:prstGeom>
        </p:spPr>
      </p:pic>
      <p:sp>
        <p:nvSpPr>
          <p:cNvPr id="2053" name="Rectangle 2"/>
          <p:cNvSpPr>
            <a:spLocks noGrp="1" noChangeArrowheads="1"/>
          </p:cNvSpPr>
          <p:nvPr>
            <p:ph type="title"/>
          </p:nvPr>
        </p:nvSpPr>
        <p:spPr bwMode="auto">
          <a:xfrm>
            <a:off x="609600" y="46038"/>
            <a:ext cx="10972800" cy="11541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dirty="0"/>
              <a:t>Click to edit Master title style</a:t>
            </a:r>
          </a:p>
        </p:txBody>
      </p:sp>
      <p:sp>
        <p:nvSpPr>
          <p:cNvPr id="2054" name="Rectangle 3"/>
          <p:cNvSpPr>
            <a:spLocks noGrp="1" noChangeArrowheads="1"/>
          </p:cNvSpPr>
          <p:nvPr>
            <p:ph type="body" idx="1"/>
          </p:nvPr>
        </p:nvSpPr>
        <p:spPr bwMode="auto">
          <a:xfrm>
            <a:off x="609600" y="1463040"/>
            <a:ext cx="10972800" cy="44387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4"/>
          <p:cNvSpPr/>
          <p:nvPr userDrawn="1"/>
        </p:nvSpPr>
        <p:spPr>
          <a:xfrm>
            <a:off x="419673" y="6035441"/>
            <a:ext cx="4259620" cy="6071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pic>
        <p:nvPicPr>
          <p:cNvPr id="3" name="Picture 2"/>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7512708" y="6110421"/>
            <a:ext cx="1790289" cy="457200"/>
          </a:xfrm>
          <a:prstGeom prst="rect">
            <a:avLst/>
          </a:prstGeom>
        </p:spPr>
      </p:pic>
      <p:cxnSp>
        <p:nvCxnSpPr>
          <p:cNvPr id="6" name="Straight Connector 5"/>
          <p:cNvCxnSpPr/>
          <p:nvPr userDrawn="1"/>
        </p:nvCxnSpPr>
        <p:spPr>
          <a:xfrm flipV="1">
            <a:off x="9536573" y="6035441"/>
            <a:ext cx="0" cy="607160"/>
          </a:xfrm>
          <a:prstGeom prst="line">
            <a:avLst/>
          </a:prstGeom>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9" name="Slide Number Placeholder 6"/>
          <p:cNvSpPr>
            <a:spLocks noGrp="1"/>
          </p:cNvSpPr>
          <p:nvPr>
            <p:ph type="sldNum" sz="quarter" idx="4"/>
          </p:nvPr>
        </p:nvSpPr>
        <p:spPr>
          <a:xfrm>
            <a:off x="631560" y="6156460"/>
            <a:ext cx="1219200" cy="365125"/>
          </a:xfrm>
          <a:prstGeom prst="rect">
            <a:avLst/>
          </a:prstGeom>
        </p:spPr>
        <p:txBody>
          <a:bodyPr/>
          <a:lstStyle>
            <a:lvl1pPr algn="ctr">
              <a:defRPr sz="1200" b="0" i="0">
                <a:latin typeface="+mn-lt"/>
              </a:defRPr>
            </a:lvl1pPr>
          </a:lstStyle>
          <a:p>
            <a:fld id="{EF955D11-021D-48D5-ABFA-61591BD70023}" type="slidenum">
              <a:rPr lang="en-US" smtClean="0"/>
              <a:pPr/>
              <a:t>‹#›</a:t>
            </a:fld>
            <a:endParaRPr lang="en-US" dirty="0"/>
          </a:p>
        </p:txBody>
      </p:sp>
    </p:spTree>
    <p:extLst>
      <p:ext uri="{BB962C8B-B14F-4D97-AF65-F5344CB8AC3E}">
        <p14:creationId xmlns:p14="http://schemas.microsoft.com/office/powerpoint/2010/main" val="2743451597"/>
      </p:ext>
    </p:extLst>
  </p:cSld>
  <p:clrMap bg1="lt1" tx1="dk1" bg2="lt2" tx2="dk2" accent1="accent1" accent2="accent2" accent3="accent3" accent4="accent4" accent5="accent5" accent6="accent6" hlink="hlink" folHlink="folHlink"/>
  <p:sldLayoutIdLst>
    <p:sldLayoutId id="2147483988" r:id="rId1"/>
    <p:sldLayoutId id="2147483989" r:id="rId2"/>
    <p:sldLayoutId id="2147483990" r:id="rId3"/>
    <p:sldLayoutId id="2147483991" r:id="rId4"/>
    <p:sldLayoutId id="2147483992" r:id="rId5"/>
    <p:sldLayoutId id="2147483993" r:id="rId6"/>
    <p:sldLayoutId id="2147483994" r:id="rId7"/>
    <p:sldLayoutId id="2147483995" r:id="rId8"/>
    <p:sldLayoutId id="2147483996" r:id="rId9"/>
    <p:sldLayoutId id="2147483997" r:id="rId10"/>
    <p:sldLayoutId id="2147483998" r:id="rId11"/>
    <p:sldLayoutId id="2147483999" r:id="rId12"/>
    <p:sldLayoutId id="2147484000" r:id="rId13"/>
    <p:sldLayoutId id="2147484001" r:id="rId14"/>
    <p:sldLayoutId id="2147484002" r:id="rId15"/>
    <p:sldLayoutId id="2147484003" r:id="rId16"/>
    <p:sldLayoutId id="2147484004" r:id="rId17"/>
    <p:sldLayoutId id="2147484005" r:id="rId18"/>
    <p:sldLayoutId id="2147484006" r:id="rId19"/>
    <p:sldLayoutId id="2147484007" r:id="rId20"/>
    <p:sldLayoutId id="2147484008" r:id="rId21"/>
    <p:sldLayoutId id="2147484009" r:id="rId22"/>
    <p:sldLayoutId id="2147484010" r:id="rId23"/>
    <p:sldLayoutId id="2147484011" r:id="rId24"/>
    <p:sldLayoutId id="2147484012" r:id="rId25"/>
  </p:sldLayoutIdLst>
  <p:hf hdr="0" ftr="0" dt="0"/>
  <p:txStyles>
    <p:titleStyle>
      <a:lvl1pPr algn="l" rtl="0" eaLnBrk="1" fontAlgn="base" hangingPunct="1">
        <a:lnSpc>
          <a:spcPct val="80000"/>
        </a:lnSpc>
        <a:spcBef>
          <a:spcPct val="0"/>
        </a:spcBef>
        <a:spcAft>
          <a:spcPct val="0"/>
        </a:spcAft>
        <a:defRPr sz="4000" b="0">
          <a:solidFill>
            <a:schemeClr val="accent1"/>
          </a:solidFill>
          <a:latin typeface="+mj-lt"/>
          <a:ea typeface="+mj-ea"/>
          <a:cs typeface="+mj-cs"/>
        </a:defRPr>
      </a:lvl1pPr>
      <a:lvl2pPr algn="l" rtl="0" eaLnBrk="1" fontAlgn="base" hangingPunct="1">
        <a:lnSpc>
          <a:spcPct val="80000"/>
        </a:lnSpc>
        <a:spcBef>
          <a:spcPct val="0"/>
        </a:spcBef>
        <a:spcAft>
          <a:spcPct val="0"/>
        </a:spcAft>
        <a:defRPr sz="4000">
          <a:solidFill>
            <a:schemeClr val="bg1"/>
          </a:solidFill>
          <a:latin typeface="Joanna MT Std SemiBold" pitchFamily="18" charset="0"/>
        </a:defRPr>
      </a:lvl2pPr>
      <a:lvl3pPr algn="l" rtl="0" eaLnBrk="1" fontAlgn="base" hangingPunct="1">
        <a:lnSpc>
          <a:spcPct val="80000"/>
        </a:lnSpc>
        <a:spcBef>
          <a:spcPct val="0"/>
        </a:spcBef>
        <a:spcAft>
          <a:spcPct val="0"/>
        </a:spcAft>
        <a:defRPr sz="4000">
          <a:solidFill>
            <a:schemeClr val="bg1"/>
          </a:solidFill>
          <a:latin typeface="Joanna MT Std SemiBold" pitchFamily="18" charset="0"/>
        </a:defRPr>
      </a:lvl3pPr>
      <a:lvl4pPr algn="l" rtl="0" eaLnBrk="1" fontAlgn="base" hangingPunct="1">
        <a:lnSpc>
          <a:spcPct val="80000"/>
        </a:lnSpc>
        <a:spcBef>
          <a:spcPct val="0"/>
        </a:spcBef>
        <a:spcAft>
          <a:spcPct val="0"/>
        </a:spcAft>
        <a:defRPr sz="4000">
          <a:solidFill>
            <a:schemeClr val="bg1"/>
          </a:solidFill>
          <a:latin typeface="Joanna MT Std SemiBold" pitchFamily="18" charset="0"/>
        </a:defRPr>
      </a:lvl4pPr>
      <a:lvl5pPr algn="l" rtl="0" eaLnBrk="1" fontAlgn="base" hangingPunct="1">
        <a:lnSpc>
          <a:spcPct val="80000"/>
        </a:lnSpc>
        <a:spcBef>
          <a:spcPct val="0"/>
        </a:spcBef>
        <a:spcAft>
          <a:spcPct val="0"/>
        </a:spcAft>
        <a:defRPr sz="4000">
          <a:solidFill>
            <a:schemeClr val="bg1"/>
          </a:solidFill>
          <a:latin typeface="Joanna MT Std SemiBold" pitchFamily="18" charset="0"/>
        </a:defRPr>
      </a:lvl5pPr>
      <a:lvl6pPr marL="457200" algn="l" rtl="0" eaLnBrk="1" fontAlgn="base" hangingPunct="1">
        <a:lnSpc>
          <a:spcPct val="80000"/>
        </a:lnSpc>
        <a:spcBef>
          <a:spcPct val="0"/>
        </a:spcBef>
        <a:spcAft>
          <a:spcPct val="0"/>
        </a:spcAft>
        <a:defRPr sz="4000">
          <a:solidFill>
            <a:schemeClr val="bg1"/>
          </a:solidFill>
          <a:latin typeface="Joanna MT Std SemiBold" pitchFamily="18" charset="0"/>
        </a:defRPr>
      </a:lvl6pPr>
      <a:lvl7pPr marL="914400" algn="l" rtl="0" eaLnBrk="1" fontAlgn="base" hangingPunct="1">
        <a:lnSpc>
          <a:spcPct val="80000"/>
        </a:lnSpc>
        <a:spcBef>
          <a:spcPct val="0"/>
        </a:spcBef>
        <a:spcAft>
          <a:spcPct val="0"/>
        </a:spcAft>
        <a:defRPr sz="4000">
          <a:solidFill>
            <a:schemeClr val="bg1"/>
          </a:solidFill>
          <a:latin typeface="Joanna MT Std SemiBold" pitchFamily="18" charset="0"/>
        </a:defRPr>
      </a:lvl7pPr>
      <a:lvl8pPr marL="1371600" algn="l" rtl="0" eaLnBrk="1" fontAlgn="base" hangingPunct="1">
        <a:lnSpc>
          <a:spcPct val="80000"/>
        </a:lnSpc>
        <a:spcBef>
          <a:spcPct val="0"/>
        </a:spcBef>
        <a:spcAft>
          <a:spcPct val="0"/>
        </a:spcAft>
        <a:defRPr sz="4000">
          <a:solidFill>
            <a:schemeClr val="bg1"/>
          </a:solidFill>
          <a:latin typeface="Joanna MT Std SemiBold" pitchFamily="18" charset="0"/>
        </a:defRPr>
      </a:lvl8pPr>
      <a:lvl9pPr marL="1828800" algn="l" rtl="0" eaLnBrk="1" fontAlgn="base" hangingPunct="1">
        <a:lnSpc>
          <a:spcPct val="80000"/>
        </a:lnSpc>
        <a:spcBef>
          <a:spcPct val="0"/>
        </a:spcBef>
        <a:spcAft>
          <a:spcPct val="0"/>
        </a:spcAft>
        <a:defRPr sz="4000">
          <a:solidFill>
            <a:schemeClr val="bg1"/>
          </a:solidFill>
          <a:latin typeface="Joanna MT Std SemiBold" pitchFamily="18" charset="0"/>
        </a:defRPr>
      </a:lvl9pPr>
    </p:titleStyle>
    <p:bodyStyle>
      <a:lvl1pPr marL="231775" indent="-231775" algn="l" rtl="0" eaLnBrk="1" fontAlgn="base" hangingPunct="1">
        <a:spcBef>
          <a:spcPct val="35000"/>
        </a:spcBef>
        <a:spcAft>
          <a:spcPct val="0"/>
        </a:spcAft>
        <a:buClr>
          <a:schemeClr val="accent3">
            <a:lumMod val="75000"/>
          </a:schemeClr>
        </a:buClr>
        <a:buSzPct val="90000"/>
        <a:buFont typeface="Wingdings" pitchFamily="2" charset="2"/>
        <a:buChar char="§"/>
        <a:defRPr sz="2800" b="0">
          <a:solidFill>
            <a:schemeClr val="tx1"/>
          </a:solidFill>
          <a:latin typeface="+mj-lt"/>
          <a:ea typeface="+mn-ea"/>
          <a:cs typeface="+mn-cs"/>
        </a:defRPr>
      </a:lvl1pPr>
      <a:lvl2pPr marL="631825" indent="-285750" algn="l" rtl="0" eaLnBrk="1" fontAlgn="base" hangingPunct="1">
        <a:spcBef>
          <a:spcPct val="25000"/>
        </a:spcBef>
        <a:spcAft>
          <a:spcPct val="0"/>
        </a:spcAft>
        <a:buClr>
          <a:schemeClr val="accent3">
            <a:lumMod val="75000"/>
          </a:schemeClr>
        </a:buClr>
        <a:buSzPct val="90000"/>
        <a:buFont typeface="Wingdings" panose="05000000000000000000" pitchFamily="2" charset="2"/>
        <a:buChar char="§"/>
        <a:defRPr sz="2400">
          <a:solidFill>
            <a:schemeClr val="tx1"/>
          </a:solidFill>
          <a:latin typeface="+mn-lt"/>
        </a:defRPr>
      </a:lvl2pPr>
      <a:lvl3pPr marL="914400" indent="-231775" algn="l" rtl="0" eaLnBrk="1" fontAlgn="base" hangingPunct="1">
        <a:spcBef>
          <a:spcPct val="25000"/>
        </a:spcBef>
        <a:spcAft>
          <a:spcPct val="0"/>
        </a:spcAft>
        <a:buClr>
          <a:schemeClr val="accent3">
            <a:lumMod val="75000"/>
          </a:schemeClr>
        </a:buClr>
        <a:buSzPct val="90000"/>
        <a:buFont typeface="Wingdings" pitchFamily="2" charset="2"/>
        <a:buChar char="§"/>
        <a:defRPr sz="2000">
          <a:solidFill>
            <a:schemeClr val="tx1"/>
          </a:solidFill>
          <a:latin typeface="+mn-lt"/>
        </a:defRPr>
      </a:lvl3pPr>
      <a:lvl4pPr marL="1260475" indent="-230188" algn="l" rtl="0" eaLnBrk="1" fontAlgn="base" hangingPunct="1">
        <a:spcBef>
          <a:spcPct val="20000"/>
        </a:spcBef>
        <a:spcAft>
          <a:spcPct val="0"/>
        </a:spcAft>
        <a:buClr>
          <a:schemeClr val="accent3">
            <a:lumMod val="75000"/>
          </a:schemeClr>
        </a:buClr>
        <a:buSzPct val="90000"/>
        <a:buFont typeface="Wingdings" pitchFamily="2" charset="2"/>
        <a:buChar char="§"/>
        <a:defRPr sz="1800">
          <a:solidFill>
            <a:schemeClr val="tx1"/>
          </a:solidFill>
          <a:latin typeface="+mn-lt"/>
        </a:defRPr>
      </a:lvl4pPr>
      <a:lvl5pPr marL="1544638" indent="-168275" algn="l" rtl="0" eaLnBrk="1" fontAlgn="base" hangingPunct="1">
        <a:spcBef>
          <a:spcPct val="20000"/>
        </a:spcBef>
        <a:spcAft>
          <a:spcPct val="0"/>
        </a:spcAft>
        <a:buClr>
          <a:schemeClr val="accent3">
            <a:lumMod val="75000"/>
          </a:schemeClr>
        </a:buClr>
        <a:buSzPct val="90000"/>
        <a:buFont typeface="Wingdings" pitchFamily="2" charset="2"/>
        <a:buChar char="§"/>
        <a:defRPr sz="1800">
          <a:solidFill>
            <a:schemeClr val="tx1"/>
          </a:solidFill>
          <a:latin typeface="+mn-lt"/>
        </a:defRPr>
      </a:lvl5pPr>
      <a:lvl6pPr marL="2001838" indent="-168275" algn="l" rtl="0" eaLnBrk="1" fontAlgn="base" hangingPunct="1">
        <a:spcBef>
          <a:spcPct val="20000"/>
        </a:spcBef>
        <a:spcAft>
          <a:spcPct val="0"/>
        </a:spcAft>
        <a:buClr>
          <a:srgbClr val="C1C2C4"/>
        </a:buClr>
        <a:buSzPct val="90000"/>
        <a:buFont typeface="Wingdings" pitchFamily="2" charset="2"/>
        <a:buChar char="§"/>
        <a:defRPr sz="1200">
          <a:solidFill>
            <a:schemeClr val="tx1"/>
          </a:solidFill>
          <a:latin typeface="+mn-lt"/>
        </a:defRPr>
      </a:lvl6pPr>
      <a:lvl7pPr marL="2459038" indent="-168275" algn="l" rtl="0" eaLnBrk="1" fontAlgn="base" hangingPunct="1">
        <a:spcBef>
          <a:spcPct val="20000"/>
        </a:spcBef>
        <a:spcAft>
          <a:spcPct val="0"/>
        </a:spcAft>
        <a:buClr>
          <a:srgbClr val="C1C2C4"/>
        </a:buClr>
        <a:buSzPct val="90000"/>
        <a:buFont typeface="Wingdings" pitchFamily="2" charset="2"/>
        <a:buChar char="§"/>
        <a:defRPr sz="1200">
          <a:solidFill>
            <a:schemeClr val="tx1"/>
          </a:solidFill>
          <a:latin typeface="+mn-lt"/>
        </a:defRPr>
      </a:lvl7pPr>
      <a:lvl8pPr marL="2916238" indent="-168275" algn="l" rtl="0" eaLnBrk="1" fontAlgn="base" hangingPunct="1">
        <a:spcBef>
          <a:spcPct val="20000"/>
        </a:spcBef>
        <a:spcAft>
          <a:spcPct val="0"/>
        </a:spcAft>
        <a:buClr>
          <a:srgbClr val="C1C2C4"/>
        </a:buClr>
        <a:buSzPct val="90000"/>
        <a:buFont typeface="Wingdings" pitchFamily="2" charset="2"/>
        <a:buChar char="§"/>
        <a:defRPr sz="1200">
          <a:solidFill>
            <a:schemeClr val="tx1"/>
          </a:solidFill>
          <a:latin typeface="+mn-lt"/>
        </a:defRPr>
      </a:lvl8pPr>
      <a:lvl9pPr marL="3373438" indent="-168275" algn="l" rtl="0" eaLnBrk="1" fontAlgn="base" hangingPunct="1">
        <a:spcBef>
          <a:spcPct val="20000"/>
        </a:spcBef>
        <a:spcAft>
          <a:spcPct val="0"/>
        </a:spcAft>
        <a:buClr>
          <a:srgbClr val="C1C2C4"/>
        </a:buClr>
        <a:buSzPct val="90000"/>
        <a:buFont typeface="Wingdings" pitchFamily="2" charset="2"/>
        <a:buChar char="§"/>
        <a:defRPr sz="12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3" Type="http://schemas.openxmlformats.org/officeDocument/2006/relationships/image" Target="../media/image102.png"/><Relationship Id="rId7" Type="http://schemas.openxmlformats.org/officeDocument/2006/relationships/image" Target="../media/image106.png"/><Relationship Id="rId2" Type="http://schemas.openxmlformats.org/officeDocument/2006/relationships/image" Target="../media/image101.png"/><Relationship Id="rId1" Type="http://schemas.openxmlformats.org/officeDocument/2006/relationships/slideLayout" Target="../slideLayouts/slideLayout18.xml"/><Relationship Id="rId6" Type="http://schemas.openxmlformats.org/officeDocument/2006/relationships/image" Target="../media/image105.png"/><Relationship Id="rId5" Type="http://schemas.openxmlformats.org/officeDocument/2006/relationships/image" Target="../media/image104.png"/><Relationship Id="rId4" Type="http://schemas.openxmlformats.org/officeDocument/2006/relationships/image" Target="../media/image103.png"/></Relationships>
</file>

<file path=ppt/slides/_rels/slide11.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image" Target="../media/image107.png"/><Relationship Id="rId1" Type="http://schemas.openxmlformats.org/officeDocument/2006/relationships/slideLayout" Target="../slideLayouts/slideLayout18.xml"/><Relationship Id="rId5" Type="http://schemas.openxmlformats.org/officeDocument/2006/relationships/image" Target="../media/image110.png"/><Relationship Id="rId4" Type="http://schemas.openxmlformats.org/officeDocument/2006/relationships/image" Target="../media/image109.png"/></Relationships>
</file>

<file path=ppt/slides/_rels/slide12.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image" Target="../media/image111.png"/><Relationship Id="rId1" Type="http://schemas.openxmlformats.org/officeDocument/2006/relationships/slideLayout" Target="../slideLayouts/slideLayout18.xml"/><Relationship Id="rId5" Type="http://schemas.openxmlformats.org/officeDocument/2006/relationships/image" Target="../media/image114.png"/><Relationship Id="rId4" Type="http://schemas.openxmlformats.org/officeDocument/2006/relationships/image" Target="../media/image113.png"/></Relationships>
</file>

<file path=ppt/slides/_rels/slide13.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image" Target="../media/image115.png"/><Relationship Id="rId1" Type="http://schemas.openxmlformats.org/officeDocument/2006/relationships/slideLayout" Target="../slideLayouts/slideLayout18.xml"/><Relationship Id="rId5" Type="http://schemas.openxmlformats.org/officeDocument/2006/relationships/image" Target="../media/image118.png"/><Relationship Id="rId4" Type="http://schemas.openxmlformats.org/officeDocument/2006/relationships/image" Target="../media/image117.jpe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video" Target="../media/media2.avi"/><Relationship Id="rId1" Type="http://schemas.microsoft.com/office/2007/relationships/media" Target="../media/media2.avi"/><Relationship Id="rId4" Type="http://schemas.openxmlformats.org/officeDocument/2006/relationships/image" Target="../media/image119.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video" Target="../media/media1.avi"/><Relationship Id="rId1" Type="http://schemas.microsoft.com/office/2007/relationships/media" Target="../media/media1.avi"/><Relationship Id="rId6" Type="http://schemas.openxmlformats.org/officeDocument/2006/relationships/image" Target="../media/image120.png"/><Relationship Id="rId5" Type="http://schemas.openxmlformats.org/officeDocument/2006/relationships/image" Target="../media/image65.png"/><Relationship Id="rId4" Type="http://schemas.openxmlformats.org/officeDocument/2006/relationships/notesSlide" Target="../notesSlides/notesSlide1.xml"/></Relationships>
</file>

<file path=ppt/slides/_rels/slide16.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notesSlide" Target="../notesSlides/notesSlide2.xml"/><Relationship Id="rId1" Type="http://schemas.openxmlformats.org/officeDocument/2006/relationships/slideLayout" Target="../slideLayouts/slideLayout77.xml"/><Relationship Id="rId4" Type="http://schemas.openxmlformats.org/officeDocument/2006/relationships/image" Target="../media/image122.png"/></Relationships>
</file>

<file path=ppt/slides/_rels/slide17.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123.png"/></Relationships>
</file>

<file path=ppt/slides/_rels/slide19.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hyperlink" Target="https://pin2flood.tdem.texas.gov/" TargetMode="External"/><Relationship Id="rId1" Type="http://schemas.openxmlformats.org/officeDocument/2006/relationships/slideLayout" Target="../slideLayouts/slideLayout6.xml"/><Relationship Id="rId5" Type="http://schemas.openxmlformats.org/officeDocument/2006/relationships/hyperlink" Target="https://www.youtube.com/watch?v=iGNwjI4k4qM" TargetMode="External"/><Relationship Id="rId4" Type="http://schemas.openxmlformats.org/officeDocument/2006/relationships/image" Target="../media/image12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3" Type="http://schemas.openxmlformats.org/officeDocument/2006/relationships/hyperlink" Target="https://pin2flood.tdem.texas.gov/" TargetMode="External"/><Relationship Id="rId2" Type="http://schemas.openxmlformats.org/officeDocument/2006/relationships/image" Target="../media/image126.png"/><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3" Type="http://schemas.openxmlformats.org/officeDocument/2006/relationships/image" Target="../media/image116.png"/><Relationship Id="rId7" Type="http://schemas.openxmlformats.org/officeDocument/2006/relationships/image" Target="../media/image131.png"/><Relationship Id="rId2" Type="http://schemas.openxmlformats.org/officeDocument/2006/relationships/image" Target="../media/image127.png"/><Relationship Id="rId1" Type="http://schemas.openxmlformats.org/officeDocument/2006/relationships/slideLayout" Target="../slideLayouts/slideLayout29.xml"/><Relationship Id="rId6" Type="http://schemas.openxmlformats.org/officeDocument/2006/relationships/image" Target="../media/image130.png"/><Relationship Id="rId5" Type="http://schemas.openxmlformats.org/officeDocument/2006/relationships/image" Target="../media/image129.png"/><Relationship Id="rId4" Type="http://schemas.openxmlformats.org/officeDocument/2006/relationships/image" Target="../media/image128.jpeg"/></Relationships>
</file>

<file path=ppt/slides/_rels/slide22.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3.xml"/><Relationship Id="rId1" Type="http://schemas.openxmlformats.org/officeDocument/2006/relationships/slideLayout" Target="../slideLayouts/slideLayout29.xml"/><Relationship Id="rId5" Type="http://schemas.openxmlformats.org/officeDocument/2006/relationships/image" Target="../media/image109.png"/><Relationship Id="rId4" Type="http://schemas.openxmlformats.org/officeDocument/2006/relationships/image" Target="../media/image132.jpeg"/></Relationships>
</file>

<file path=ppt/slides/_rels/slide23.xml.rels><?xml version="1.0" encoding="UTF-8" standalone="yes"?>
<Relationships xmlns="http://schemas.openxmlformats.org/package/2006/relationships"><Relationship Id="rId3" Type="http://schemas.openxmlformats.org/officeDocument/2006/relationships/image" Target="../media/image133.gif"/><Relationship Id="rId2" Type="http://schemas.openxmlformats.org/officeDocument/2006/relationships/notesSlide" Target="../notesSlides/notesSlide4.xml"/><Relationship Id="rId1" Type="http://schemas.openxmlformats.org/officeDocument/2006/relationships/slideLayout" Target="../slideLayouts/slideLayout169.xml"/><Relationship Id="rId4" Type="http://schemas.openxmlformats.org/officeDocument/2006/relationships/image" Target="../media/image114.png"/></Relationships>
</file>

<file path=ppt/slides/_rels/slide24.xml.rels><?xml version="1.0" encoding="UTF-8" standalone="yes"?>
<Relationships xmlns="http://schemas.openxmlformats.org/package/2006/relationships"><Relationship Id="rId3" Type="http://schemas.openxmlformats.org/officeDocument/2006/relationships/image" Target="../media/image135.png"/><Relationship Id="rId2" Type="http://schemas.openxmlformats.org/officeDocument/2006/relationships/image" Target="../media/image134.gif"/><Relationship Id="rId1" Type="http://schemas.openxmlformats.org/officeDocument/2006/relationships/slideLayout" Target="../slideLayouts/slideLayout29.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video" Target="../media/media1.avi"/><Relationship Id="rId1" Type="http://schemas.microsoft.com/office/2007/relationships/media" Target="../media/media1.avi"/><Relationship Id="rId6" Type="http://schemas.openxmlformats.org/officeDocument/2006/relationships/image" Target="../media/image137.jpg"/><Relationship Id="rId5" Type="http://schemas.openxmlformats.org/officeDocument/2006/relationships/image" Target="../media/image136.png"/><Relationship Id="rId4" Type="http://schemas.openxmlformats.org/officeDocument/2006/relationships/image" Target="../media/image65.png"/></Relationships>
</file>

<file path=ppt/slides/_rels/slide26.xml.rels><?xml version="1.0" encoding="UTF-8" standalone="yes"?>
<Relationships xmlns="http://schemas.openxmlformats.org/package/2006/relationships"><Relationship Id="rId3" Type="http://schemas.openxmlformats.org/officeDocument/2006/relationships/image" Target="../media/image137.jpg"/><Relationship Id="rId2" Type="http://schemas.openxmlformats.org/officeDocument/2006/relationships/image" Target="../media/image138.png"/><Relationship Id="rId1" Type="http://schemas.openxmlformats.org/officeDocument/2006/relationships/slideLayout" Target="../slideLayouts/slideLayout18.xml"/><Relationship Id="rId4" Type="http://schemas.openxmlformats.org/officeDocument/2006/relationships/image" Target="../media/image139.png"/></Relationships>
</file>

<file path=ppt/slides/_rels/slide27.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image" Target="../media/image140.jpg"/><Relationship Id="rId1" Type="http://schemas.openxmlformats.org/officeDocument/2006/relationships/slideLayout" Target="../slideLayouts/slideLayout18.xml"/><Relationship Id="rId4" Type="http://schemas.openxmlformats.org/officeDocument/2006/relationships/image" Target="../media/image139.png"/></Relationships>
</file>

<file path=ppt/slides/_rels/slide28.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image" Target="../media/image141.jpg"/><Relationship Id="rId1" Type="http://schemas.openxmlformats.org/officeDocument/2006/relationships/slideLayout" Target="../slideLayouts/slideLayout18.xml"/><Relationship Id="rId4" Type="http://schemas.openxmlformats.org/officeDocument/2006/relationships/image" Target="../media/image139.png"/></Relationships>
</file>

<file path=ppt/slides/_rels/slide29.xml.rels><?xml version="1.0" encoding="UTF-8" standalone="yes"?>
<Relationships xmlns="http://schemas.openxmlformats.org/package/2006/relationships"><Relationship Id="rId3" Type="http://schemas.openxmlformats.org/officeDocument/2006/relationships/image" Target="../media/image142.png"/><Relationship Id="rId2" Type="http://schemas.openxmlformats.org/officeDocument/2006/relationships/hyperlink" Target="https://wilcomaps.wilco.org/vertigisstudio/web/?app=f9563f4ce02f4fdd8f7f84249b500ec9" TargetMode="Externa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8" Type="http://schemas.openxmlformats.org/officeDocument/2006/relationships/image" Target="../media/image68.png"/><Relationship Id="rId3" Type="http://schemas.openxmlformats.org/officeDocument/2006/relationships/slideLayout" Target="../slideLayouts/slideLayout18.xml"/><Relationship Id="rId7" Type="http://schemas.openxmlformats.org/officeDocument/2006/relationships/image" Target="../media/image67.png"/><Relationship Id="rId2" Type="http://schemas.openxmlformats.org/officeDocument/2006/relationships/video" Target="../media/media1.avi"/><Relationship Id="rId1" Type="http://schemas.microsoft.com/office/2007/relationships/media" Target="../media/media1.avi"/><Relationship Id="rId6" Type="http://schemas.openxmlformats.org/officeDocument/2006/relationships/image" Target="../media/image66.png"/><Relationship Id="rId5" Type="http://schemas.openxmlformats.org/officeDocument/2006/relationships/image" Target="../media/image65.png"/><Relationship Id="rId10" Type="http://schemas.openxmlformats.org/officeDocument/2006/relationships/image" Target="../media/image70.png"/><Relationship Id="rId4" Type="http://schemas.openxmlformats.org/officeDocument/2006/relationships/image" Target="../media/image64.png"/><Relationship Id="rId9" Type="http://schemas.openxmlformats.org/officeDocument/2006/relationships/image" Target="../media/image69.png"/></Relationships>
</file>

<file path=ppt/slides/_rels/slide30.xml.rels><?xml version="1.0" encoding="UTF-8" standalone="yes"?>
<Relationships xmlns="http://schemas.openxmlformats.org/package/2006/relationships"><Relationship Id="rId2" Type="http://schemas.openxmlformats.org/officeDocument/2006/relationships/image" Target="../media/image143.png"/><Relationship Id="rId1" Type="http://schemas.openxmlformats.org/officeDocument/2006/relationships/slideLayout" Target="../slideLayouts/slideLayout114.xml"/></Relationships>
</file>

<file path=ppt/slides/_rels/slide31.xml.rels><?xml version="1.0" encoding="UTF-8" standalone="yes"?>
<Relationships xmlns="http://schemas.openxmlformats.org/package/2006/relationships"><Relationship Id="rId3" Type="http://schemas.openxmlformats.org/officeDocument/2006/relationships/image" Target="../media/image144.png"/><Relationship Id="rId2" Type="http://schemas.openxmlformats.org/officeDocument/2006/relationships/image" Target="../media/image143.png"/><Relationship Id="rId1" Type="http://schemas.openxmlformats.org/officeDocument/2006/relationships/slideLayout" Target="../slideLayouts/slideLayout114.xml"/><Relationship Id="rId5" Type="http://schemas.openxmlformats.org/officeDocument/2006/relationships/image" Target="../media/image146.png"/><Relationship Id="rId4" Type="http://schemas.openxmlformats.org/officeDocument/2006/relationships/image" Target="../media/image145.png"/></Relationships>
</file>

<file path=ppt/slides/_rels/slide32.xml.rels><?xml version="1.0" encoding="UTF-8" standalone="yes"?>
<Relationships xmlns="http://schemas.openxmlformats.org/package/2006/relationships"><Relationship Id="rId2" Type="http://schemas.openxmlformats.org/officeDocument/2006/relationships/image" Target="../media/image147.png"/><Relationship Id="rId1" Type="http://schemas.openxmlformats.org/officeDocument/2006/relationships/slideLayout" Target="../slideLayouts/slideLayout114.xml"/></Relationships>
</file>

<file path=ppt/slides/_rels/slide33.xml.rels><?xml version="1.0" encoding="UTF-8" standalone="yes"?>
<Relationships xmlns="http://schemas.openxmlformats.org/package/2006/relationships"><Relationship Id="rId2" Type="http://schemas.openxmlformats.org/officeDocument/2006/relationships/image" Target="../media/image148.png"/><Relationship Id="rId1" Type="http://schemas.openxmlformats.org/officeDocument/2006/relationships/slideLayout" Target="../slideLayouts/slideLayout114.xml"/></Relationships>
</file>

<file path=ppt/slides/_rels/slide34.xml.rels><?xml version="1.0" encoding="UTF-8" standalone="yes"?>
<Relationships xmlns="http://schemas.openxmlformats.org/package/2006/relationships"><Relationship Id="rId2" Type="http://schemas.openxmlformats.org/officeDocument/2006/relationships/image" Target="../media/image149.png"/><Relationship Id="rId1" Type="http://schemas.openxmlformats.org/officeDocument/2006/relationships/slideLayout" Target="../slideLayouts/slideLayout114.xml"/></Relationships>
</file>

<file path=ppt/slides/_rels/slide35.xml.rels><?xml version="1.0" encoding="UTF-8" standalone="yes"?>
<Relationships xmlns="http://schemas.openxmlformats.org/package/2006/relationships"><Relationship Id="rId2" Type="http://schemas.openxmlformats.org/officeDocument/2006/relationships/image" Target="../media/image150.png"/><Relationship Id="rId1" Type="http://schemas.openxmlformats.org/officeDocument/2006/relationships/slideLayout" Target="../slideLayouts/slideLayout114.xml"/></Relationships>
</file>

<file path=ppt/slides/_rels/slide36.xml.rels><?xml version="1.0" encoding="UTF-8" standalone="yes"?>
<Relationships xmlns="http://schemas.openxmlformats.org/package/2006/relationships"><Relationship Id="rId3" Type="http://schemas.openxmlformats.org/officeDocument/2006/relationships/hyperlink" Target="https://www.fhwa.dot.gov/bridge/pubs/hif22034.pdf" TargetMode="External"/><Relationship Id="rId2" Type="http://schemas.openxmlformats.org/officeDocument/2006/relationships/image" Target="../media/image151.png"/><Relationship Id="rId1" Type="http://schemas.openxmlformats.org/officeDocument/2006/relationships/slideLayout" Target="../slideLayouts/slideLayout6.xml"/><Relationship Id="rId4" Type="http://schemas.openxmlformats.org/officeDocument/2006/relationships/image" Target="../media/image152.png"/></Relationships>
</file>

<file path=ppt/slides/_rels/slide37.xml.rels><?xml version="1.0" encoding="UTF-8" standalone="yes"?>
<Relationships xmlns="http://schemas.openxmlformats.org/package/2006/relationships"><Relationship Id="rId3" Type="http://schemas.openxmlformats.org/officeDocument/2006/relationships/hyperlink" Target="https://www.fhwa.dot.gov/bridge/pubs/hif22034.pdf" TargetMode="External"/><Relationship Id="rId2" Type="http://schemas.openxmlformats.org/officeDocument/2006/relationships/image" Target="../media/image153.png"/><Relationship Id="rId1" Type="http://schemas.openxmlformats.org/officeDocument/2006/relationships/slideLayout" Target="../slideLayouts/slideLayout6.xml"/><Relationship Id="rId4" Type="http://schemas.openxmlformats.org/officeDocument/2006/relationships/image" Target="../media/image152.png"/></Relationships>
</file>

<file path=ppt/slides/_rels/slide38.xml.rels><?xml version="1.0" encoding="UTF-8" standalone="yes"?>
<Relationships xmlns="http://schemas.openxmlformats.org/package/2006/relationships"><Relationship Id="rId3" Type="http://schemas.openxmlformats.org/officeDocument/2006/relationships/image" Target="../media/image155.png"/><Relationship Id="rId2" Type="http://schemas.openxmlformats.org/officeDocument/2006/relationships/image" Target="../media/image154.png"/><Relationship Id="rId1" Type="http://schemas.openxmlformats.org/officeDocument/2006/relationships/slideLayout" Target="../slideLayouts/slideLayout6.xml"/><Relationship Id="rId5" Type="http://schemas.openxmlformats.org/officeDocument/2006/relationships/image" Target="../media/image157.png"/><Relationship Id="rId4" Type="http://schemas.openxmlformats.org/officeDocument/2006/relationships/image" Target="../media/image156.png"/></Relationships>
</file>

<file path=ppt/slides/_rels/slide39.xml.rels><?xml version="1.0" encoding="UTF-8" standalone="yes"?>
<Relationships xmlns="http://schemas.openxmlformats.org/package/2006/relationships"><Relationship Id="rId3" Type="http://schemas.openxmlformats.org/officeDocument/2006/relationships/hyperlink" Target="https://cfim.ornl.gov/data/t/bxw/alpha10/" TargetMode="External"/><Relationship Id="rId2" Type="http://schemas.openxmlformats.org/officeDocument/2006/relationships/image" Target="../media/image158.png"/><Relationship Id="rId1" Type="http://schemas.openxmlformats.org/officeDocument/2006/relationships/slideLayout" Target="../slideLayouts/slideLayout6.xml"/><Relationship Id="rId4" Type="http://schemas.openxmlformats.org/officeDocument/2006/relationships/image" Target="../media/image159.png"/></Relationships>
</file>

<file path=ppt/slides/_rels/slide4.xml.rels><?xml version="1.0" encoding="UTF-8" standalone="yes"?>
<Relationships xmlns="http://schemas.openxmlformats.org/package/2006/relationships"><Relationship Id="rId8" Type="http://schemas.openxmlformats.org/officeDocument/2006/relationships/image" Target="../media/image77.png"/><Relationship Id="rId3" Type="http://schemas.openxmlformats.org/officeDocument/2006/relationships/image" Target="../media/image72.png"/><Relationship Id="rId7" Type="http://schemas.openxmlformats.org/officeDocument/2006/relationships/image" Target="../media/image76.jpeg"/><Relationship Id="rId2" Type="http://schemas.openxmlformats.org/officeDocument/2006/relationships/image" Target="../media/image71.png"/><Relationship Id="rId1" Type="http://schemas.openxmlformats.org/officeDocument/2006/relationships/slideLayout" Target="../slideLayouts/slideLayout130.xml"/><Relationship Id="rId6" Type="http://schemas.openxmlformats.org/officeDocument/2006/relationships/image" Target="../media/image75.png"/><Relationship Id="rId5" Type="http://schemas.openxmlformats.org/officeDocument/2006/relationships/image" Target="../media/image74.jpeg"/><Relationship Id="rId4" Type="http://schemas.openxmlformats.org/officeDocument/2006/relationships/image" Target="../media/image73.jpeg"/></Relationships>
</file>

<file path=ppt/slides/_rels/slide40.xml.rels><?xml version="1.0" encoding="UTF-8" standalone="yes"?>
<Relationships xmlns="http://schemas.openxmlformats.org/package/2006/relationships"><Relationship Id="rId3" Type="http://schemas.openxmlformats.org/officeDocument/2006/relationships/image" Target="../media/image161.png"/><Relationship Id="rId2" Type="http://schemas.openxmlformats.org/officeDocument/2006/relationships/image" Target="../media/image160.png"/><Relationship Id="rId1" Type="http://schemas.openxmlformats.org/officeDocument/2006/relationships/slideLayout" Target="../slideLayouts/slideLayout6.xml"/><Relationship Id="rId4" Type="http://schemas.openxmlformats.org/officeDocument/2006/relationships/image" Target="../media/image162.png"/></Relationships>
</file>

<file path=ppt/slides/_rels/slide41.xml.rels><?xml version="1.0" encoding="UTF-8" standalone="yes"?>
<Relationships xmlns="http://schemas.openxmlformats.org/package/2006/relationships"><Relationship Id="rId3" Type="http://schemas.openxmlformats.org/officeDocument/2006/relationships/image" Target="../media/image164.png"/><Relationship Id="rId2" Type="http://schemas.openxmlformats.org/officeDocument/2006/relationships/image" Target="../media/image163.png"/><Relationship Id="rId1" Type="http://schemas.openxmlformats.org/officeDocument/2006/relationships/slideLayout" Target="../slideLayouts/slideLayout6.xml"/><Relationship Id="rId4" Type="http://schemas.openxmlformats.org/officeDocument/2006/relationships/image" Target="../media/image165.png"/></Relationships>
</file>

<file path=ppt/slides/_rels/slide42.xml.rels><?xml version="1.0" encoding="UTF-8" standalone="yes"?>
<Relationships xmlns="http://schemas.openxmlformats.org/package/2006/relationships"><Relationship Id="rId8" Type="http://schemas.openxmlformats.org/officeDocument/2006/relationships/image" Target="../media/image172.png"/><Relationship Id="rId3" Type="http://schemas.openxmlformats.org/officeDocument/2006/relationships/image" Target="../media/image167.png"/><Relationship Id="rId7" Type="http://schemas.openxmlformats.org/officeDocument/2006/relationships/image" Target="../media/image171.png"/><Relationship Id="rId2" Type="http://schemas.openxmlformats.org/officeDocument/2006/relationships/image" Target="../media/image166.png"/><Relationship Id="rId1" Type="http://schemas.openxmlformats.org/officeDocument/2006/relationships/slideLayout" Target="../slideLayouts/slideLayout18.xml"/><Relationship Id="rId6" Type="http://schemas.openxmlformats.org/officeDocument/2006/relationships/image" Target="../media/image170.png"/><Relationship Id="rId5" Type="http://schemas.openxmlformats.org/officeDocument/2006/relationships/image" Target="../media/image169.png"/><Relationship Id="rId10" Type="http://schemas.openxmlformats.org/officeDocument/2006/relationships/image" Target="../media/image174.png"/><Relationship Id="rId4" Type="http://schemas.openxmlformats.org/officeDocument/2006/relationships/image" Target="../media/image168.png"/><Relationship Id="rId9" Type="http://schemas.openxmlformats.org/officeDocument/2006/relationships/image" Target="../media/image173.png"/></Relationships>
</file>

<file path=ppt/slides/_rels/slide43.xml.rels><?xml version="1.0" encoding="UTF-8" standalone="yes"?>
<Relationships xmlns="http://schemas.openxmlformats.org/package/2006/relationships"><Relationship Id="rId3" Type="http://schemas.openxmlformats.org/officeDocument/2006/relationships/image" Target="../media/image175.jpeg"/><Relationship Id="rId2" Type="http://schemas.openxmlformats.org/officeDocument/2006/relationships/notesSlide" Target="../notesSlides/notesSlide5.xml"/><Relationship Id="rId1" Type="http://schemas.openxmlformats.org/officeDocument/2006/relationships/slideLayout" Target="../slideLayouts/slideLayout152.xml"/></Relationships>
</file>

<file path=ppt/slides/_rels/slide44.xml.rels><?xml version="1.0" encoding="UTF-8" standalone="yes"?>
<Relationships xmlns="http://schemas.openxmlformats.org/package/2006/relationships"><Relationship Id="rId3" Type="http://schemas.openxmlformats.org/officeDocument/2006/relationships/image" Target="../media/image176.png"/><Relationship Id="rId2" Type="http://schemas.openxmlformats.org/officeDocument/2006/relationships/notesSlide" Target="../notesSlides/notesSlide6.xml"/><Relationship Id="rId1" Type="http://schemas.openxmlformats.org/officeDocument/2006/relationships/slideLayout" Target="../slideLayouts/slideLayout145.xml"/></Relationships>
</file>

<file path=ppt/slides/_rels/slide45.xml.rels><?xml version="1.0" encoding="UTF-8" standalone="yes"?>
<Relationships xmlns="http://schemas.openxmlformats.org/package/2006/relationships"><Relationship Id="rId8" Type="http://schemas.openxmlformats.org/officeDocument/2006/relationships/hyperlink" Target="https://www.glo.texas.gov/disaster-recovery/mitigation" TargetMode="External"/><Relationship Id="rId3" Type="http://schemas.openxmlformats.org/officeDocument/2006/relationships/image" Target="../media/image178.png"/><Relationship Id="rId7" Type="http://schemas.openxmlformats.org/officeDocument/2006/relationships/hyperlink" Target="mailto:cdr.reallocation@recovery.texas.gov" TargetMode="External"/><Relationship Id="rId2" Type="http://schemas.openxmlformats.org/officeDocument/2006/relationships/image" Target="../media/image177.png"/><Relationship Id="rId1" Type="http://schemas.openxmlformats.org/officeDocument/2006/relationships/slideLayout" Target="../slideLayouts/slideLayout18.xml"/><Relationship Id="rId6" Type="http://schemas.openxmlformats.org/officeDocument/2006/relationships/image" Target="../media/image181.png"/><Relationship Id="rId5" Type="http://schemas.openxmlformats.org/officeDocument/2006/relationships/image" Target="../media/image180.png"/><Relationship Id="rId4" Type="http://schemas.openxmlformats.org/officeDocument/2006/relationships/image" Target="../media/image179.png"/><Relationship Id="rId9" Type="http://schemas.openxmlformats.org/officeDocument/2006/relationships/image" Target="../media/image182.png"/></Relationships>
</file>

<file path=ppt/slides/_rels/slide46.xml.rels><?xml version="1.0" encoding="UTF-8" standalone="yes"?>
<Relationships xmlns="http://schemas.openxmlformats.org/package/2006/relationships"><Relationship Id="rId3" Type="http://schemas.openxmlformats.org/officeDocument/2006/relationships/image" Target="../media/image184.png"/><Relationship Id="rId7" Type="http://schemas.openxmlformats.org/officeDocument/2006/relationships/image" Target="../media/image188.jpeg"/><Relationship Id="rId2" Type="http://schemas.openxmlformats.org/officeDocument/2006/relationships/image" Target="../media/image183.png"/><Relationship Id="rId1" Type="http://schemas.openxmlformats.org/officeDocument/2006/relationships/slideLayout" Target="../slideLayouts/slideLayout18.xml"/><Relationship Id="rId6" Type="http://schemas.openxmlformats.org/officeDocument/2006/relationships/image" Target="../media/image187.jpeg"/><Relationship Id="rId5" Type="http://schemas.openxmlformats.org/officeDocument/2006/relationships/image" Target="../media/image186.png"/><Relationship Id="rId4" Type="http://schemas.openxmlformats.org/officeDocument/2006/relationships/image" Target="../media/image185.png"/></Relationships>
</file>

<file path=ppt/slides/_rels/slide47.xml.rels><?xml version="1.0" encoding="UTF-8" standalone="yes"?>
<Relationships xmlns="http://schemas.openxmlformats.org/package/2006/relationships"><Relationship Id="rId8" Type="http://schemas.openxmlformats.org/officeDocument/2006/relationships/image" Target="../media/image195.png"/><Relationship Id="rId3" Type="http://schemas.openxmlformats.org/officeDocument/2006/relationships/image" Target="../media/image190.png"/><Relationship Id="rId7" Type="http://schemas.openxmlformats.org/officeDocument/2006/relationships/image" Target="../media/image194.png"/><Relationship Id="rId2" Type="http://schemas.openxmlformats.org/officeDocument/2006/relationships/image" Target="../media/image189.png"/><Relationship Id="rId1" Type="http://schemas.openxmlformats.org/officeDocument/2006/relationships/slideLayout" Target="../slideLayouts/slideLayout19.xml"/><Relationship Id="rId6" Type="http://schemas.openxmlformats.org/officeDocument/2006/relationships/image" Target="../media/image193.png"/><Relationship Id="rId5" Type="http://schemas.openxmlformats.org/officeDocument/2006/relationships/image" Target="../media/image192.png"/><Relationship Id="rId4" Type="http://schemas.openxmlformats.org/officeDocument/2006/relationships/image" Target="../media/image191.png"/><Relationship Id="rId9" Type="http://schemas.openxmlformats.org/officeDocument/2006/relationships/image" Target="../media/image196.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8" Type="http://schemas.openxmlformats.org/officeDocument/2006/relationships/image" Target="../media/image84.jpeg"/><Relationship Id="rId13" Type="http://schemas.openxmlformats.org/officeDocument/2006/relationships/image" Target="../media/image89.png"/><Relationship Id="rId3" Type="http://schemas.openxmlformats.org/officeDocument/2006/relationships/image" Target="../media/image79.png"/><Relationship Id="rId7" Type="http://schemas.openxmlformats.org/officeDocument/2006/relationships/image" Target="../media/image83.jpeg"/><Relationship Id="rId12" Type="http://schemas.openxmlformats.org/officeDocument/2006/relationships/image" Target="../media/image88.png"/><Relationship Id="rId2" Type="http://schemas.openxmlformats.org/officeDocument/2006/relationships/image" Target="../media/image78.png"/><Relationship Id="rId1" Type="http://schemas.openxmlformats.org/officeDocument/2006/relationships/slideLayout" Target="../slideLayouts/slideLayout18.xml"/><Relationship Id="rId6" Type="http://schemas.openxmlformats.org/officeDocument/2006/relationships/image" Target="../media/image82.jpeg"/><Relationship Id="rId11" Type="http://schemas.openxmlformats.org/officeDocument/2006/relationships/image" Target="../media/image87.png"/><Relationship Id="rId5" Type="http://schemas.openxmlformats.org/officeDocument/2006/relationships/image" Target="../media/image81.jpeg"/><Relationship Id="rId15" Type="http://schemas.openxmlformats.org/officeDocument/2006/relationships/image" Target="../media/image91.png"/><Relationship Id="rId10" Type="http://schemas.openxmlformats.org/officeDocument/2006/relationships/image" Target="../media/image86.png"/><Relationship Id="rId4" Type="http://schemas.openxmlformats.org/officeDocument/2006/relationships/image" Target="../media/image80.jpeg"/><Relationship Id="rId9" Type="http://schemas.openxmlformats.org/officeDocument/2006/relationships/image" Target="../media/image85.png"/><Relationship Id="rId14" Type="http://schemas.openxmlformats.org/officeDocument/2006/relationships/image" Target="../media/image90.gif"/></Relationships>
</file>

<file path=ppt/slides/_rels/slide6.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92.jpeg"/><Relationship Id="rId1" Type="http://schemas.openxmlformats.org/officeDocument/2006/relationships/slideLayout" Target="../slideLayouts/slideLayout29.xml"/><Relationship Id="rId4" Type="http://schemas.openxmlformats.org/officeDocument/2006/relationships/image" Target="../media/image94.png"/></Relationships>
</file>

<file path=ppt/slides/_rels/slide7.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95.png"/><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63.xml"/></Relationships>
</file>

<file path=ppt/slides/_rels/slide9.xml.rels><?xml version="1.0" encoding="UTF-8" standalone="yes"?>
<Relationships xmlns="http://schemas.openxmlformats.org/package/2006/relationships"><Relationship Id="rId3" Type="http://schemas.openxmlformats.org/officeDocument/2006/relationships/hyperlink" Target="https://www.longbeach.gov/disasterpreparedness/disaster-preparedness/hazard-mitigation-plan/" TargetMode="External"/><Relationship Id="rId2" Type="http://schemas.openxmlformats.org/officeDocument/2006/relationships/image" Target="../media/image98.png"/><Relationship Id="rId1" Type="http://schemas.openxmlformats.org/officeDocument/2006/relationships/slideLayout" Target="../slideLayouts/slideLayout18.xml"/><Relationship Id="rId5" Type="http://schemas.openxmlformats.org/officeDocument/2006/relationships/image" Target="../media/image100.png"/><Relationship Id="rId4" Type="http://schemas.openxmlformats.org/officeDocument/2006/relationships/image" Target="../media/image9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6A18CC24-61A6-1B2A-F1D6-DE50ACC2F1AF}"/>
              </a:ext>
            </a:extLst>
          </p:cNvPr>
          <p:cNvSpPr txBox="1"/>
          <p:nvPr/>
        </p:nvSpPr>
        <p:spPr>
          <a:xfrm>
            <a:off x="190983" y="352769"/>
            <a:ext cx="11810034" cy="707886"/>
          </a:xfrm>
          <a:prstGeom prst="rect">
            <a:avLst/>
          </a:prstGeom>
          <a:noFill/>
          <a:effectLst/>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1" u="none" strike="noStrike" kern="1200" cap="none" spc="0" normalizeH="0" baseline="0" noProof="0" dirty="0">
                <a:ln>
                  <a:noFill/>
                </a:ln>
                <a:solidFill>
                  <a:srgbClr val="0070C0"/>
                </a:solidFill>
                <a:effectLst/>
                <a:uLnTx/>
                <a:uFillTx/>
                <a:latin typeface="Times New Roman" panose="02020603050405020304" pitchFamily="18" charset="0"/>
                <a:ea typeface="ＭＳ Ｐゴシック"/>
                <a:cs typeface="Times New Roman" panose="02020603050405020304" pitchFamily="18" charset="0"/>
              </a:rPr>
              <a:t>Real-Time Flood Engineering</a:t>
            </a:r>
          </a:p>
        </p:txBody>
      </p:sp>
      <p:sp>
        <p:nvSpPr>
          <p:cNvPr id="13" name="TextBox 12">
            <a:extLst>
              <a:ext uri="{FF2B5EF4-FFF2-40B4-BE49-F238E27FC236}">
                <a16:creationId xmlns:a16="http://schemas.microsoft.com/office/drawing/2014/main" id="{802D39DA-970E-1AAF-FA73-AB6571AD2159}"/>
              </a:ext>
            </a:extLst>
          </p:cNvPr>
          <p:cNvSpPr txBox="1"/>
          <p:nvPr/>
        </p:nvSpPr>
        <p:spPr>
          <a:xfrm>
            <a:off x="3672374" y="1503430"/>
            <a:ext cx="5017666" cy="375744"/>
          </a:xfrm>
          <a:prstGeom prst="rect">
            <a:avLst/>
          </a:prstGeom>
          <a:noFill/>
          <a:effectLst/>
        </p:spPr>
        <p:txBody>
          <a:bodyPr wrap="square">
            <a:spAutoFit/>
          </a:bodyPr>
          <a:lstStyle/>
          <a:p>
            <a:pPr marL="0" marR="0" lvl="0" indent="0" algn="ctr" defTabSz="914400" rtl="0" eaLnBrk="0" fontAlgn="auto" latinLnBrk="0" hangingPunct="0">
              <a:lnSpc>
                <a:spcPts val="24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a:ea typeface="ＭＳ Ｐゴシック"/>
                <a:cs typeface="+mn-cs"/>
              </a:rPr>
              <a:t>Workshop Presented by</a:t>
            </a:r>
            <a:endParaRPr kumimoji="0" lang="en-US" sz="1800" b="1" i="0" u="none" strike="noStrike" kern="1200" cap="none" spc="0" normalizeH="0" baseline="0" noProof="0" dirty="0">
              <a:ln>
                <a:noFill/>
              </a:ln>
              <a:solidFill>
                <a:prstClr val="black"/>
              </a:solidFill>
              <a:effectLst/>
              <a:uLnTx/>
              <a:uFillTx/>
              <a:latin typeface="Arial"/>
              <a:ea typeface="ＭＳ Ｐゴシック"/>
            </a:endParaRPr>
          </a:p>
        </p:txBody>
      </p:sp>
      <p:sp>
        <p:nvSpPr>
          <p:cNvPr id="16" name="Subtitle 1">
            <a:extLst>
              <a:ext uri="{FF2B5EF4-FFF2-40B4-BE49-F238E27FC236}">
                <a16:creationId xmlns:a16="http://schemas.microsoft.com/office/drawing/2014/main" id="{D23D6F75-854E-4418-10D8-C6297EDEAFE7}"/>
              </a:ext>
            </a:extLst>
          </p:cNvPr>
          <p:cNvSpPr txBox="1">
            <a:spLocks/>
          </p:cNvSpPr>
          <p:nvPr/>
        </p:nvSpPr>
        <p:spPr>
          <a:xfrm>
            <a:off x="3299160" y="2321949"/>
            <a:ext cx="5593679" cy="3801131"/>
          </a:xfrm>
          <a:prstGeom prst="rect">
            <a:avLst/>
          </a:prstGeom>
        </p:spPr>
        <p:txBody>
          <a:bodyPr vert="horz" lIns="91440" tIns="45720" rIns="91440" bIns="45720" rtlCol="0">
            <a:normAutofit fontScale="92500" lnSpcReduction="20000"/>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892"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83"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675"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566"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457"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348"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24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132"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marL="0" marR="0" lvl="0" indent="0" algn="ctr"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1900" b="1" i="0" u="none" strike="noStrike" kern="1200" cap="none" spc="0" normalizeH="0" baseline="0" noProof="0" dirty="0">
                <a:ln>
                  <a:noFill/>
                </a:ln>
                <a:solidFill>
                  <a:prstClr val="black"/>
                </a:solidFill>
                <a:effectLst/>
                <a:uLnTx/>
                <a:uFillTx/>
                <a:ea typeface="ＭＳ Ｐゴシック"/>
                <a:cs typeface="Arial" panose="020B0604020202020204" pitchFamily="34" charset="0"/>
              </a:rPr>
              <a:t>David Maidment, Andy Carter, Matt Bartos</a:t>
            </a:r>
          </a:p>
          <a:p>
            <a:pPr marL="0" marR="0" lvl="0" indent="0" algn="ctr"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en-US" b="1" i="1" dirty="0">
                <a:solidFill>
                  <a:prstClr val="black"/>
                </a:solidFill>
                <a:latin typeface="Times New Roman" panose="02020603050405020304" pitchFamily="18" charset="0"/>
                <a:ea typeface="ＭＳ Ｐゴシック"/>
                <a:cs typeface="Times New Roman" panose="02020603050405020304" pitchFamily="18" charset="0"/>
              </a:rPr>
              <a:t>Center for Water and the Environment</a:t>
            </a:r>
            <a:br>
              <a:rPr lang="en-US" b="1" i="1" dirty="0">
                <a:solidFill>
                  <a:prstClr val="black"/>
                </a:solidFill>
                <a:latin typeface="Times New Roman" panose="02020603050405020304" pitchFamily="18" charset="0"/>
                <a:ea typeface="ＭＳ Ｐゴシック"/>
                <a:cs typeface="Times New Roman" panose="02020603050405020304" pitchFamily="18" charset="0"/>
              </a:rPr>
            </a:br>
            <a:r>
              <a:rPr lang="en-US" b="1" i="1" dirty="0">
                <a:solidFill>
                  <a:prstClr val="black"/>
                </a:solidFill>
                <a:latin typeface="Times New Roman" panose="02020603050405020304" pitchFamily="18" charset="0"/>
                <a:ea typeface="ＭＳ Ｐゴシック"/>
                <a:cs typeface="Times New Roman" panose="02020603050405020304" pitchFamily="18" charset="0"/>
              </a:rPr>
              <a:t>University of Texas at Austin</a:t>
            </a:r>
          </a:p>
          <a:p>
            <a:pPr marL="0" marR="0" lvl="0" indent="0" algn="ctr" defTabSz="685800" rtl="0" eaLnBrk="1" fontAlgn="auto" latinLnBrk="0" hangingPunct="1">
              <a:lnSpc>
                <a:spcPct val="90000"/>
              </a:lnSpc>
              <a:spcBef>
                <a:spcPts val="750"/>
              </a:spcBef>
              <a:spcAft>
                <a:spcPts val="0"/>
              </a:spcAft>
              <a:buClrTx/>
              <a:buSzTx/>
              <a:buFont typeface="Arial" panose="020B0604020202020204" pitchFamily="34" charset="0"/>
              <a:buNone/>
              <a:tabLst/>
              <a:defRPr/>
            </a:pPr>
            <a:endParaRPr kumimoji="0" lang="en-US" b="1" i="1" u="none" strike="noStrike" kern="1200" cap="none" spc="0" normalizeH="0" baseline="0" noProof="0" dirty="0">
              <a:ln>
                <a:noFill/>
              </a:ln>
              <a:solidFill>
                <a:prstClr val="black"/>
              </a:solidFill>
              <a:effectLst/>
              <a:uLnTx/>
              <a:uFillTx/>
              <a:latin typeface="Times New Roman" panose="02020603050405020304" pitchFamily="18" charset="0"/>
              <a:ea typeface="ＭＳ Ｐゴシック"/>
              <a:cs typeface="Times New Roman" panose="02020603050405020304" pitchFamily="18" charset="0"/>
            </a:endParaRPr>
          </a:p>
          <a:p>
            <a:pPr marL="0" marR="0" lvl="0" indent="0" algn="ctr"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en-US" sz="1900" b="1" dirty="0">
                <a:solidFill>
                  <a:prstClr val="black"/>
                </a:solidFill>
                <a:ea typeface="ＭＳ Ｐゴシック"/>
                <a:cs typeface="Times New Roman" panose="02020603050405020304" pitchFamily="18" charset="0"/>
              </a:rPr>
              <a:t>Kristine Blickenstaff, Jon Thomas, Jody Avant</a:t>
            </a:r>
            <a:br>
              <a:rPr lang="en-US" b="1" i="1" dirty="0">
                <a:solidFill>
                  <a:prstClr val="black"/>
                </a:solidFill>
                <a:latin typeface="Times New Roman" panose="02020603050405020304" pitchFamily="18" charset="0"/>
                <a:ea typeface="ＭＳ Ｐゴシック"/>
                <a:cs typeface="Times New Roman" panose="02020603050405020304" pitchFamily="18" charset="0"/>
              </a:rPr>
            </a:br>
            <a:r>
              <a:rPr lang="en-US" b="1" i="1" dirty="0">
                <a:solidFill>
                  <a:prstClr val="black"/>
                </a:solidFill>
                <a:latin typeface="Times New Roman" panose="02020603050405020304" pitchFamily="18" charset="0"/>
                <a:ea typeface="ＭＳ Ｐゴシック"/>
                <a:cs typeface="Times New Roman" panose="02020603050405020304" pitchFamily="18" charset="0"/>
              </a:rPr>
              <a:t>US Geological Survey</a:t>
            </a:r>
            <a:br>
              <a:rPr kumimoji="0" lang="en-US" b="1" i="1" u="none" strike="noStrike" kern="1200" cap="none" spc="0" normalizeH="0" baseline="0" noProof="0" dirty="0">
                <a:ln>
                  <a:noFill/>
                </a:ln>
                <a:solidFill>
                  <a:prstClr val="black"/>
                </a:solidFill>
                <a:effectLst/>
                <a:uLnTx/>
                <a:uFillTx/>
                <a:latin typeface="Times New Roman" panose="02020603050405020304" pitchFamily="18" charset="0"/>
                <a:ea typeface="ＭＳ Ｐゴシック"/>
                <a:cs typeface="Times New Roman" panose="02020603050405020304" pitchFamily="18" charset="0"/>
              </a:rPr>
            </a:br>
            <a:endParaRPr kumimoji="0" lang="en-US" b="1" i="1" u="none" strike="noStrike" kern="1200" cap="none" spc="0" normalizeH="0" baseline="0" noProof="0" dirty="0">
              <a:ln>
                <a:noFill/>
              </a:ln>
              <a:solidFill>
                <a:prstClr val="black"/>
              </a:solidFill>
              <a:effectLst/>
              <a:uLnTx/>
              <a:uFillTx/>
              <a:latin typeface="Times New Roman" panose="02020603050405020304" pitchFamily="18" charset="0"/>
              <a:ea typeface="ＭＳ Ｐゴシック"/>
              <a:cs typeface="Times New Roman" panose="02020603050405020304" pitchFamily="18" charset="0"/>
            </a:endParaRPr>
          </a:p>
          <a:p>
            <a:pPr marL="0" marR="0" lvl="0" indent="0" algn="ctr"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b="1" i="1" u="none" strike="noStrike" kern="1200" cap="none" spc="0" normalizeH="0" baseline="0" noProof="0" dirty="0">
                <a:ln>
                  <a:noFill/>
                </a:ln>
                <a:solidFill>
                  <a:prstClr val="black"/>
                </a:solidFill>
                <a:effectLst/>
                <a:uLnTx/>
                <a:uFillTx/>
                <a:latin typeface="Times New Roman" panose="02020603050405020304" pitchFamily="18" charset="0"/>
                <a:ea typeface="ＭＳ Ｐゴシック"/>
                <a:cs typeface="Times New Roman" panose="02020603050405020304" pitchFamily="18" charset="0"/>
              </a:rPr>
              <a:t>Presented to:</a:t>
            </a:r>
          </a:p>
          <a:p>
            <a:pPr marL="0" marR="0" lvl="0" indent="0" algn="ctr"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b="1" i="1" u="none" strike="noStrike" kern="1200" cap="none" spc="0" normalizeH="0" baseline="0" noProof="0" dirty="0">
                <a:ln>
                  <a:noFill/>
                </a:ln>
                <a:solidFill>
                  <a:prstClr val="black"/>
                </a:solidFill>
                <a:effectLst/>
                <a:uLnTx/>
                <a:uFillTx/>
                <a:latin typeface="Times New Roman" panose="02020603050405020304" pitchFamily="18" charset="0"/>
                <a:ea typeface="ＭＳ Ｐゴシック"/>
                <a:cs typeface="Times New Roman" panose="02020603050405020304" pitchFamily="18" charset="0"/>
              </a:rPr>
              <a:t>Texas Floodplain Management Association</a:t>
            </a:r>
            <a:br>
              <a:rPr kumimoji="0" lang="en-US" b="1" i="1" u="none" strike="noStrike" kern="1200" cap="none" spc="0" normalizeH="0" baseline="0" noProof="0" dirty="0">
                <a:ln>
                  <a:noFill/>
                </a:ln>
                <a:solidFill>
                  <a:prstClr val="black"/>
                </a:solidFill>
                <a:effectLst/>
                <a:uLnTx/>
                <a:uFillTx/>
                <a:latin typeface="Times New Roman" panose="02020603050405020304" pitchFamily="18" charset="0"/>
                <a:ea typeface="ＭＳ Ｐゴシック"/>
                <a:cs typeface="Times New Roman" panose="02020603050405020304" pitchFamily="18" charset="0"/>
              </a:rPr>
            </a:br>
            <a:r>
              <a:rPr kumimoji="0" lang="en-US" b="1" i="1" u="none" strike="noStrike" kern="1200" cap="none" spc="0" normalizeH="0" baseline="0" noProof="0" dirty="0">
                <a:ln>
                  <a:noFill/>
                </a:ln>
                <a:solidFill>
                  <a:prstClr val="black"/>
                </a:solidFill>
                <a:effectLst/>
                <a:uLnTx/>
                <a:uFillTx/>
                <a:latin typeface="Times New Roman" panose="02020603050405020304" pitchFamily="18" charset="0"/>
                <a:ea typeface="ＭＳ Ｐゴシック"/>
                <a:cs typeface="Times New Roman" panose="02020603050405020304" pitchFamily="18" charset="0"/>
              </a:rPr>
              <a:t> Technical Summit</a:t>
            </a:r>
          </a:p>
          <a:p>
            <a:pPr marL="0" marR="0" lvl="0" indent="0" algn="ctr"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b="1" i="1" u="none" strike="noStrike" kern="1200" cap="none" spc="0" normalizeH="0" baseline="0" noProof="0" dirty="0">
                <a:ln>
                  <a:noFill/>
                </a:ln>
                <a:solidFill>
                  <a:prstClr val="black"/>
                </a:solidFill>
                <a:effectLst/>
                <a:uLnTx/>
                <a:uFillTx/>
                <a:latin typeface="Times New Roman" panose="02020603050405020304" pitchFamily="18" charset="0"/>
                <a:ea typeface="ＭＳ Ｐゴシック"/>
                <a:cs typeface="Times New Roman" panose="02020603050405020304" pitchFamily="18" charset="0"/>
              </a:rPr>
              <a:t>San Antonio, Texas</a:t>
            </a:r>
            <a:br>
              <a:rPr kumimoji="0" lang="en-US" sz="2300" b="1" i="1" u="none" strike="noStrike" kern="1200" cap="none" spc="0" normalizeH="0" baseline="0" noProof="0" dirty="0">
                <a:ln>
                  <a:noFill/>
                </a:ln>
                <a:solidFill>
                  <a:prstClr val="black"/>
                </a:solidFill>
                <a:effectLst/>
                <a:uLnTx/>
                <a:uFillTx/>
                <a:latin typeface="Times New Roman" panose="02020603050405020304" pitchFamily="18" charset="0"/>
                <a:ea typeface="ＭＳ Ｐゴシック"/>
                <a:cs typeface="Times New Roman" panose="02020603050405020304" pitchFamily="18" charset="0"/>
              </a:rPr>
            </a:br>
            <a:br>
              <a:rPr kumimoji="0" lang="en-US" sz="2300" b="1" i="1" u="none" strike="noStrike" kern="1200" cap="none" spc="0" normalizeH="0" baseline="0" noProof="0" dirty="0">
                <a:ln>
                  <a:noFill/>
                </a:ln>
                <a:solidFill>
                  <a:prstClr val="black"/>
                </a:solidFill>
                <a:effectLst/>
                <a:uLnTx/>
                <a:uFillTx/>
                <a:latin typeface="Times New Roman" panose="02020603050405020304" pitchFamily="18" charset="0"/>
                <a:ea typeface="ＭＳ Ｐゴシック"/>
                <a:cs typeface="Times New Roman" panose="02020603050405020304" pitchFamily="18" charset="0"/>
              </a:rPr>
            </a:br>
            <a:r>
              <a:rPr kumimoji="0" lang="en-US" sz="1700" b="1" i="1" u="none" strike="noStrike" kern="1200" cap="none" spc="0" normalizeH="0" baseline="0" noProof="0" dirty="0">
                <a:ln>
                  <a:noFill/>
                </a:ln>
                <a:solidFill>
                  <a:prstClr val="black"/>
                </a:solidFill>
                <a:effectLst/>
                <a:uLnTx/>
                <a:uFillTx/>
                <a:latin typeface="Times New Roman" panose="02020603050405020304" pitchFamily="18" charset="0"/>
                <a:ea typeface="ＭＳ Ｐゴシック"/>
                <a:cs typeface="Times New Roman" panose="02020603050405020304" pitchFamily="18" charset="0"/>
              </a:rPr>
              <a:t>Friday 28 August, 2026</a:t>
            </a:r>
            <a:br>
              <a:rPr kumimoji="0" lang="en-US" sz="3600" b="1" i="1" u="none" strike="noStrike" kern="1200" cap="none" spc="0" normalizeH="0" baseline="0" noProof="0" dirty="0">
                <a:ln>
                  <a:noFill/>
                </a:ln>
                <a:solidFill>
                  <a:prstClr val="black"/>
                </a:solidFill>
                <a:effectLst/>
                <a:uLnTx/>
                <a:uFillTx/>
                <a:latin typeface="Times New Roman" panose="02020603050405020304" pitchFamily="18" charset="0"/>
                <a:ea typeface="ＭＳ Ｐゴシック"/>
                <a:cs typeface="Times New Roman" panose="02020603050405020304" pitchFamily="18" charset="0"/>
              </a:rPr>
            </a:br>
            <a:endParaRPr kumimoji="0" lang="en-US" sz="3600" b="1" i="1" u="none" strike="noStrike" kern="1200" cap="none" spc="0" normalizeH="0" baseline="0" noProof="0" dirty="0">
              <a:ln>
                <a:noFill/>
              </a:ln>
              <a:solidFill>
                <a:prstClr val="black"/>
              </a:solidFill>
              <a:effectLst/>
              <a:uLnTx/>
              <a:uFillTx/>
              <a:latin typeface="Times New Roman" panose="02020603050405020304" pitchFamily="18" charset="0"/>
              <a:ea typeface="ＭＳ Ｐゴシック"/>
              <a:cs typeface="Times New Roman" panose="02020603050405020304" pitchFamily="18" charset="0"/>
            </a:endParaRPr>
          </a:p>
        </p:txBody>
      </p:sp>
      <p:sp>
        <p:nvSpPr>
          <p:cNvPr id="14" name="Subtitle 1">
            <a:extLst>
              <a:ext uri="{FF2B5EF4-FFF2-40B4-BE49-F238E27FC236}">
                <a16:creationId xmlns:a16="http://schemas.microsoft.com/office/drawing/2014/main" id="{F221F60B-EAD9-2618-77B3-BFDE24EF3139}"/>
              </a:ext>
            </a:extLst>
          </p:cNvPr>
          <p:cNvSpPr txBox="1">
            <a:spLocks/>
          </p:cNvSpPr>
          <p:nvPr/>
        </p:nvSpPr>
        <p:spPr>
          <a:xfrm>
            <a:off x="2225226" y="3870493"/>
            <a:ext cx="4032227" cy="1189229"/>
          </a:xfrm>
          <a:prstGeom prst="rect">
            <a:avLst/>
          </a:prstGeom>
        </p:spPr>
        <p:txBody>
          <a:bodyPr>
            <a:normAutofit/>
          </a:bodyPr>
          <a:lstStyle>
            <a:lvl1pPr marL="130302" marR="0" indent="-130302" algn="l" defTabSz="342900" rtl="0" eaLnBrk="1" fontAlgn="auto" latinLnBrk="0" hangingPunct="1">
              <a:lnSpc>
                <a:spcPct val="100000"/>
              </a:lnSpc>
              <a:spcBef>
                <a:spcPts val="225"/>
              </a:spcBef>
              <a:spcAft>
                <a:spcPts val="900"/>
              </a:spcAft>
              <a:buClrTx/>
              <a:buSzPct val="80000"/>
              <a:buFont typeface="Arial"/>
              <a:buChar char="•"/>
              <a:tabLst/>
              <a:defRPr lang="en-US" sz="1950" b="0" i="0" kern="1200">
                <a:solidFill>
                  <a:schemeClr val="tx1"/>
                </a:solidFill>
                <a:latin typeface="+mn-lt"/>
                <a:ea typeface="+mn-ea"/>
                <a:cs typeface="Avenir LT Std 55 Roman"/>
              </a:defRPr>
            </a:lvl1pPr>
            <a:lvl2pPr marL="129779" indent="-129779" algn="l" defTabSz="342900" rtl="0" eaLnBrk="1" latinLnBrk="0" hangingPunct="1">
              <a:lnSpc>
                <a:spcPts val="1650"/>
              </a:lnSpc>
              <a:spcBef>
                <a:spcPts val="0"/>
              </a:spcBef>
              <a:spcAft>
                <a:spcPts val="450"/>
              </a:spcAft>
              <a:buClr>
                <a:schemeClr val="tx1">
                  <a:lumMod val="65000"/>
                </a:schemeClr>
              </a:buClr>
              <a:buSzPct val="80000"/>
              <a:buFont typeface="Lucida Grande"/>
              <a:buChar char="-"/>
              <a:defRPr sz="1650" b="0" i="0" kern="1200">
                <a:solidFill>
                  <a:schemeClr val="tx1"/>
                </a:solidFill>
                <a:latin typeface="Avenir LT Std 55 Roman"/>
                <a:ea typeface="+mn-ea"/>
                <a:cs typeface="Avenir LT Std 55 Roman"/>
              </a:defRPr>
            </a:lvl2pPr>
            <a:lvl3pPr marL="301229" indent="-129779" algn="l" defTabSz="342900" rtl="0" eaLnBrk="1" latinLnBrk="0" hangingPunct="1">
              <a:lnSpc>
                <a:spcPts val="2025"/>
              </a:lnSpc>
              <a:spcBef>
                <a:spcPts val="0"/>
              </a:spcBef>
              <a:spcAft>
                <a:spcPts val="900"/>
              </a:spcAft>
              <a:buClr>
                <a:schemeClr val="tx1">
                  <a:lumMod val="65000"/>
                </a:schemeClr>
              </a:buClr>
              <a:buSzPct val="80000"/>
              <a:buFont typeface="Lucida Grande"/>
              <a:buChar char="-"/>
              <a:defRPr sz="1800" b="0" i="0" kern="1200">
                <a:solidFill>
                  <a:schemeClr val="tx1"/>
                </a:solidFill>
                <a:latin typeface="+mn-lt"/>
                <a:ea typeface="+mn-ea"/>
                <a:cs typeface="Avenir LT Std 65 Medium"/>
              </a:defRPr>
            </a:lvl3pPr>
            <a:lvl4pPr marL="557213" indent="-129779" algn="l" defTabSz="342900" rtl="0" eaLnBrk="1" latinLnBrk="0" hangingPunct="1">
              <a:lnSpc>
                <a:spcPts val="1350"/>
              </a:lnSpc>
              <a:spcBef>
                <a:spcPts val="0"/>
              </a:spcBef>
              <a:spcAft>
                <a:spcPts val="450"/>
              </a:spcAft>
              <a:buClr>
                <a:schemeClr val="tx1">
                  <a:lumMod val="65000"/>
                </a:schemeClr>
              </a:buClr>
              <a:buSzPct val="80000"/>
              <a:buFont typeface="Lucida Grande"/>
              <a:buChar char="-"/>
              <a:defRPr sz="1350" b="0" i="0" kern="1200">
                <a:solidFill>
                  <a:schemeClr val="tx1"/>
                </a:solidFill>
                <a:latin typeface="Avenir LT Std 55 Roman"/>
                <a:ea typeface="+mn-ea"/>
                <a:cs typeface="Avenir LT Std 55 Roman"/>
              </a:defRPr>
            </a:lvl4pPr>
            <a:lvl5pPr marL="812006" indent="-132160" algn="l" defTabSz="342900" rtl="0" eaLnBrk="1" latinLnBrk="0" hangingPunct="1">
              <a:lnSpc>
                <a:spcPts val="1425"/>
              </a:lnSpc>
              <a:spcBef>
                <a:spcPts val="0"/>
              </a:spcBef>
              <a:spcAft>
                <a:spcPts val="450"/>
              </a:spcAft>
              <a:buClr>
                <a:schemeClr val="tx1">
                  <a:lumMod val="65000"/>
                </a:schemeClr>
              </a:buClr>
              <a:buSzPct val="80000"/>
              <a:buFont typeface="Lucida Grande"/>
              <a:buChar char="-"/>
              <a:defRPr sz="1200" b="0" i="0" kern="1200">
                <a:solidFill>
                  <a:schemeClr val="tx1"/>
                </a:solidFill>
                <a:latin typeface="Avenir LT Std 55 Roman"/>
                <a:ea typeface="+mn-ea"/>
                <a:cs typeface="Avenir LT Std 55 Roman"/>
              </a:defRPr>
            </a:lvl5pPr>
            <a:lvl6pPr marL="1329929" indent="-133350" algn="l" defTabSz="301229" rtl="0" eaLnBrk="1" latinLnBrk="0" hangingPunct="1">
              <a:lnSpc>
                <a:spcPts val="1275"/>
              </a:lnSpc>
              <a:spcBef>
                <a:spcPts val="225"/>
              </a:spcBef>
              <a:spcAft>
                <a:spcPts val="225"/>
              </a:spcAft>
              <a:buSzPct val="80000"/>
              <a:buFont typeface="Lucida Grande"/>
              <a:buChar char="-"/>
              <a:tabLst>
                <a:tab pos="1113235" algn="l"/>
              </a:tabLst>
              <a:defRPr sz="1050" b="1" kern="1200">
                <a:solidFill>
                  <a:schemeClr val="tx1"/>
                </a:solidFill>
                <a:latin typeface="Arial"/>
                <a:ea typeface="+mn-ea"/>
                <a:cs typeface="Arial"/>
              </a:defRPr>
            </a:lvl6pPr>
            <a:lvl7pPr marL="1546622" indent="-132160" algn="l" defTabSz="342900" rtl="0" eaLnBrk="1" latinLnBrk="0" hangingPunct="1">
              <a:lnSpc>
                <a:spcPts val="1275"/>
              </a:lnSpc>
              <a:spcBef>
                <a:spcPts val="225"/>
              </a:spcBef>
              <a:spcAft>
                <a:spcPts val="225"/>
              </a:spcAft>
              <a:buSzPct val="80000"/>
              <a:buFont typeface="Lucida Grande"/>
              <a:buChar char="-"/>
              <a:defRPr sz="1050" b="1" kern="1200">
                <a:solidFill>
                  <a:schemeClr val="tx1"/>
                </a:solidFill>
                <a:latin typeface="Arial"/>
                <a:ea typeface="+mn-ea"/>
                <a:cs typeface="Arial"/>
              </a:defRPr>
            </a:lvl7pPr>
            <a:lvl8pPr marL="1714500" indent="-129779" algn="l" defTabSz="342900" rtl="0" eaLnBrk="1" latinLnBrk="0" hangingPunct="1">
              <a:lnSpc>
                <a:spcPts val="1275"/>
              </a:lnSpc>
              <a:spcBef>
                <a:spcPts val="225"/>
              </a:spcBef>
              <a:spcAft>
                <a:spcPts val="225"/>
              </a:spcAft>
              <a:buSzPct val="80000"/>
              <a:buFont typeface="Lucida Grande"/>
              <a:buChar char="-"/>
              <a:defRPr sz="1050" b="1" kern="1200">
                <a:solidFill>
                  <a:schemeClr val="tx1"/>
                </a:solidFill>
                <a:latin typeface="Arial"/>
                <a:ea typeface="+mn-ea"/>
                <a:cs typeface="Arial"/>
              </a:defRPr>
            </a:lvl8pPr>
            <a:lvl9pPr marL="1839516" indent="-122635" algn="l" defTabSz="342900" rtl="0" eaLnBrk="1" latinLnBrk="0" hangingPunct="1">
              <a:lnSpc>
                <a:spcPts val="1275"/>
              </a:lnSpc>
              <a:spcBef>
                <a:spcPts val="225"/>
              </a:spcBef>
              <a:spcAft>
                <a:spcPts val="225"/>
              </a:spcAft>
              <a:buSzPct val="80000"/>
              <a:buFont typeface="Lucida Grande"/>
              <a:buChar char="-"/>
              <a:defRPr sz="1050" b="1" kern="1200">
                <a:solidFill>
                  <a:schemeClr val="tx1"/>
                </a:solidFill>
                <a:latin typeface="Arial"/>
                <a:ea typeface="+mn-ea"/>
                <a:cs typeface="Arial"/>
              </a:defRPr>
            </a:lvl9pPr>
          </a:lstStyle>
          <a:p>
            <a:pPr marL="0" marR="0" lvl="0" indent="0" algn="ctr" defTabSz="342900" rtl="0" eaLnBrk="1" fontAlgn="auto" latinLnBrk="0" hangingPunct="1">
              <a:lnSpc>
                <a:spcPct val="100000"/>
              </a:lnSpc>
              <a:spcBef>
                <a:spcPts val="0"/>
              </a:spcBef>
              <a:spcAft>
                <a:spcPts val="0"/>
              </a:spcAft>
              <a:buClrTx/>
              <a:buSzPct val="80000"/>
              <a:buFont typeface="Arial"/>
              <a:buNone/>
              <a:tabLst/>
              <a:defRPr/>
            </a:pPr>
            <a:endParaRPr kumimoji="0" lang="en-US" sz="2200" b="1" i="0" u="none" strike="noStrike" kern="1200" cap="none" spc="0" normalizeH="0" baseline="0" noProof="0" dirty="0">
              <a:ln>
                <a:noFill/>
              </a:ln>
              <a:solidFill>
                <a:prstClr val="black"/>
              </a:solidFill>
              <a:effectLst/>
              <a:uLnTx/>
              <a:uFillTx/>
              <a:latin typeface="Arial" panose="020B0604020202020204" pitchFamily="34" charset="0"/>
              <a:ea typeface="ＭＳ Ｐゴシック"/>
              <a:cs typeface="Arial" panose="020B0604020202020204" pitchFamily="34" charset="0"/>
            </a:endParaRPr>
          </a:p>
        </p:txBody>
      </p:sp>
      <p:sp>
        <p:nvSpPr>
          <p:cNvPr id="23" name="TextBox 22">
            <a:extLst>
              <a:ext uri="{FF2B5EF4-FFF2-40B4-BE49-F238E27FC236}">
                <a16:creationId xmlns:a16="http://schemas.microsoft.com/office/drawing/2014/main" id="{2C0E1C85-BB0E-FA94-7092-5AEB73C75480}"/>
              </a:ext>
            </a:extLst>
          </p:cNvPr>
          <p:cNvSpPr txBox="1"/>
          <p:nvPr/>
        </p:nvSpPr>
        <p:spPr>
          <a:xfrm>
            <a:off x="1217646" y="5720742"/>
            <a:ext cx="10378983" cy="553998"/>
          </a:xfrm>
          <a:prstGeom prst="rect">
            <a:avLst/>
          </a:prstGeom>
          <a:noFill/>
          <a:effectLst/>
        </p:spPr>
        <p:txBody>
          <a:bodyPr wrap="square">
            <a:spAutoFit/>
          </a:bodyPr>
          <a:lstStyle/>
          <a:p>
            <a:pPr marL="0" marR="0" lvl="0" indent="0" algn="ctr" defTabSz="457200" rtl="0" eaLnBrk="0" fontAlgn="auto" latinLnBrk="0" hangingPunct="0">
              <a:lnSpc>
                <a:spcPts val="18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Arial"/>
                <a:ea typeface="ＭＳ Ｐゴシック"/>
              </a:rPr>
              <a:t>Acknowledgments</a:t>
            </a:r>
            <a:r>
              <a:rPr kumimoji="0" lang="en-US" sz="1600" b="0" i="0" u="none" strike="noStrike" kern="1200" cap="none" spc="0" normalizeH="0" baseline="0" noProof="0" dirty="0">
                <a:ln>
                  <a:noFill/>
                </a:ln>
                <a:solidFill>
                  <a:prstClr val="black"/>
                </a:solidFill>
                <a:effectLst/>
                <a:uLnTx/>
                <a:uFillTx/>
                <a:latin typeface="Arial"/>
                <a:ea typeface="ＭＳ Ｐゴシック"/>
              </a:rPr>
              <a:t>: Colleagues and students at University of Texas at Austin, NOAA National Weather Service, </a:t>
            </a:r>
            <a:r>
              <a:rPr kumimoji="0" lang="en-US" sz="1600" b="1" i="0" u="none" strike="noStrike" kern="1200" cap="none" spc="0" normalizeH="0" baseline="0" noProof="0" dirty="0">
                <a:ln>
                  <a:noFill/>
                </a:ln>
                <a:solidFill>
                  <a:srgbClr val="0070C0"/>
                </a:solidFill>
                <a:effectLst/>
                <a:uLnTx/>
                <a:uFillTx/>
                <a:latin typeface="Arial"/>
                <a:ea typeface="ＭＳ Ｐゴシック"/>
              </a:rPr>
              <a:t>Texas Division for Emergency Management, Texas Department of Transportation</a:t>
            </a:r>
            <a:r>
              <a:rPr kumimoji="0" lang="en-US" sz="1600" b="0" i="0" u="none" strike="noStrike" kern="1200" cap="none" spc="0" normalizeH="0" baseline="0" noProof="0" dirty="0">
                <a:ln>
                  <a:noFill/>
                </a:ln>
                <a:solidFill>
                  <a:prstClr val="black"/>
                </a:solidFill>
                <a:effectLst/>
                <a:uLnTx/>
                <a:uFillTx/>
                <a:latin typeface="Arial"/>
                <a:ea typeface="ＭＳ Ｐゴシック"/>
              </a:rPr>
              <a:t>, ESRI, KISTERS, </a:t>
            </a:r>
          </a:p>
        </p:txBody>
      </p:sp>
    </p:spTree>
    <p:extLst>
      <p:ext uri="{BB962C8B-B14F-4D97-AF65-F5344CB8AC3E}">
        <p14:creationId xmlns:p14="http://schemas.microsoft.com/office/powerpoint/2010/main" val="2443459563"/>
      </p:ext>
    </p:extLst>
  </p:cSld>
  <p:clrMapOvr>
    <a:masterClrMapping/>
  </p:clrMapOvr>
  <p:transition spd="med">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138ACD-3DB9-4416-8242-B07B3CA18A71}"/>
              </a:ext>
            </a:extLst>
          </p:cNvPr>
          <p:cNvSpPr>
            <a:spLocks noGrp="1"/>
          </p:cNvSpPr>
          <p:nvPr>
            <p:ph type="title"/>
          </p:nvPr>
        </p:nvSpPr>
        <p:spPr/>
        <p:txBody>
          <a:bodyPr/>
          <a:lstStyle/>
          <a:p>
            <a:r>
              <a:rPr lang="en-US" sz="2400" dirty="0"/>
              <a:t>Two Kinds of Rainfall Inputs</a:t>
            </a:r>
          </a:p>
        </p:txBody>
      </p:sp>
      <p:pic>
        <p:nvPicPr>
          <p:cNvPr id="6" name="Picture 5">
            <a:extLst>
              <a:ext uri="{FF2B5EF4-FFF2-40B4-BE49-F238E27FC236}">
                <a16:creationId xmlns:a16="http://schemas.microsoft.com/office/drawing/2014/main" id="{2C26576A-5317-4FEE-B475-524B3735ECAD}"/>
              </a:ext>
            </a:extLst>
          </p:cNvPr>
          <p:cNvPicPr>
            <a:picLocks noChangeAspect="1"/>
          </p:cNvPicPr>
          <p:nvPr/>
        </p:nvPicPr>
        <p:blipFill>
          <a:blip r:embed="rId2"/>
          <a:stretch>
            <a:fillRect/>
          </a:stretch>
        </p:blipFill>
        <p:spPr>
          <a:xfrm>
            <a:off x="705606" y="1228886"/>
            <a:ext cx="5542794" cy="292367"/>
          </a:xfrm>
          <a:prstGeom prst="rect">
            <a:avLst/>
          </a:prstGeom>
        </p:spPr>
      </p:pic>
      <p:pic>
        <p:nvPicPr>
          <p:cNvPr id="8" name="Picture 7">
            <a:extLst>
              <a:ext uri="{FF2B5EF4-FFF2-40B4-BE49-F238E27FC236}">
                <a16:creationId xmlns:a16="http://schemas.microsoft.com/office/drawing/2014/main" id="{13806903-76E7-4A94-92F2-CB3350CB7B02}"/>
              </a:ext>
            </a:extLst>
          </p:cNvPr>
          <p:cNvPicPr>
            <a:picLocks noChangeAspect="1"/>
          </p:cNvPicPr>
          <p:nvPr/>
        </p:nvPicPr>
        <p:blipFill>
          <a:blip r:embed="rId3"/>
          <a:stretch>
            <a:fillRect/>
          </a:stretch>
        </p:blipFill>
        <p:spPr>
          <a:xfrm>
            <a:off x="7469583" y="902141"/>
            <a:ext cx="3780241" cy="3397716"/>
          </a:xfrm>
          <a:prstGeom prst="rect">
            <a:avLst/>
          </a:prstGeom>
        </p:spPr>
      </p:pic>
      <p:pic>
        <p:nvPicPr>
          <p:cNvPr id="10" name="Picture 9">
            <a:extLst>
              <a:ext uri="{FF2B5EF4-FFF2-40B4-BE49-F238E27FC236}">
                <a16:creationId xmlns:a16="http://schemas.microsoft.com/office/drawing/2014/main" id="{0B6A0296-4235-4AA3-8B1D-B8AE9E0ED80F}"/>
              </a:ext>
            </a:extLst>
          </p:cNvPr>
          <p:cNvPicPr>
            <a:picLocks noChangeAspect="1"/>
          </p:cNvPicPr>
          <p:nvPr/>
        </p:nvPicPr>
        <p:blipFill>
          <a:blip r:embed="rId4"/>
          <a:stretch>
            <a:fillRect/>
          </a:stretch>
        </p:blipFill>
        <p:spPr>
          <a:xfrm>
            <a:off x="1527753" y="3332114"/>
            <a:ext cx="4411151" cy="3198227"/>
          </a:xfrm>
          <a:prstGeom prst="rect">
            <a:avLst/>
          </a:prstGeom>
        </p:spPr>
      </p:pic>
      <p:pic>
        <p:nvPicPr>
          <p:cNvPr id="12" name="Picture 11">
            <a:extLst>
              <a:ext uri="{FF2B5EF4-FFF2-40B4-BE49-F238E27FC236}">
                <a16:creationId xmlns:a16="http://schemas.microsoft.com/office/drawing/2014/main" id="{BDC33395-5442-4502-88EC-AA3461ECFF43}"/>
              </a:ext>
            </a:extLst>
          </p:cNvPr>
          <p:cNvPicPr>
            <a:picLocks noChangeAspect="1"/>
          </p:cNvPicPr>
          <p:nvPr/>
        </p:nvPicPr>
        <p:blipFill>
          <a:blip r:embed="rId5"/>
          <a:stretch>
            <a:fillRect/>
          </a:stretch>
        </p:blipFill>
        <p:spPr>
          <a:xfrm>
            <a:off x="71706" y="3429000"/>
            <a:ext cx="1383423" cy="3068685"/>
          </a:xfrm>
          <a:prstGeom prst="rect">
            <a:avLst/>
          </a:prstGeom>
        </p:spPr>
      </p:pic>
      <p:pic>
        <p:nvPicPr>
          <p:cNvPr id="14" name="Picture 13">
            <a:extLst>
              <a:ext uri="{FF2B5EF4-FFF2-40B4-BE49-F238E27FC236}">
                <a16:creationId xmlns:a16="http://schemas.microsoft.com/office/drawing/2014/main" id="{3E5C65E7-A2F5-4D03-91E3-52720ECDFF3A}"/>
              </a:ext>
            </a:extLst>
          </p:cNvPr>
          <p:cNvPicPr>
            <a:picLocks noChangeAspect="1"/>
          </p:cNvPicPr>
          <p:nvPr/>
        </p:nvPicPr>
        <p:blipFill>
          <a:blip r:embed="rId6"/>
          <a:stretch>
            <a:fillRect/>
          </a:stretch>
        </p:blipFill>
        <p:spPr>
          <a:xfrm>
            <a:off x="2405634" y="1622205"/>
            <a:ext cx="1828909" cy="1754563"/>
          </a:xfrm>
          <a:prstGeom prst="rect">
            <a:avLst/>
          </a:prstGeom>
        </p:spPr>
      </p:pic>
      <p:sp>
        <p:nvSpPr>
          <p:cNvPr id="15" name="AutoShape 2" descr="Real rainfall pattern | Download Scientific Diagram">
            <a:extLst>
              <a:ext uri="{FF2B5EF4-FFF2-40B4-BE49-F238E27FC236}">
                <a16:creationId xmlns:a16="http://schemas.microsoft.com/office/drawing/2014/main" id="{48B3FBB5-EC04-4125-94E1-B4286759B2EF}"/>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8" name="Picture 17">
            <a:extLst>
              <a:ext uri="{FF2B5EF4-FFF2-40B4-BE49-F238E27FC236}">
                <a16:creationId xmlns:a16="http://schemas.microsoft.com/office/drawing/2014/main" id="{84E0FA92-A5FE-402B-A911-64697F37F2CF}"/>
              </a:ext>
            </a:extLst>
          </p:cNvPr>
          <p:cNvPicPr>
            <a:picLocks noChangeAspect="1"/>
          </p:cNvPicPr>
          <p:nvPr/>
        </p:nvPicPr>
        <p:blipFill>
          <a:blip r:embed="rId7"/>
          <a:stretch>
            <a:fillRect/>
          </a:stretch>
        </p:blipFill>
        <p:spPr>
          <a:xfrm>
            <a:off x="7469583" y="4395330"/>
            <a:ext cx="3795886" cy="2244108"/>
          </a:xfrm>
          <a:prstGeom prst="rect">
            <a:avLst/>
          </a:prstGeom>
        </p:spPr>
      </p:pic>
      <p:sp>
        <p:nvSpPr>
          <p:cNvPr id="20" name="TextBox 19">
            <a:extLst>
              <a:ext uri="{FF2B5EF4-FFF2-40B4-BE49-F238E27FC236}">
                <a16:creationId xmlns:a16="http://schemas.microsoft.com/office/drawing/2014/main" id="{5B3CFD26-6C3F-4F87-90CD-6F96E4D7D40A}"/>
              </a:ext>
            </a:extLst>
          </p:cNvPr>
          <p:cNvSpPr txBox="1"/>
          <p:nvPr/>
        </p:nvSpPr>
        <p:spPr>
          <a:xfrm>
            <a:off x="152400" y="2056953"/>
            <a:ext cx="6096000" cy="461665"/>
          </a:xfrm>
          <a:prstGeom prst="rect">
            <a:avLst/>
          </a:prstGeom>
          <a:noFill/>
          <a:effectLst/>
        </p:spPr>
        <p:txBody>
          <a:bodyPr wrap="square">
            <a:spAutoFit/>
          </a:bodyPr>
          <a:lstStyle/>
          <a:p>
            <a:r>
              <a:rPr lang="en-US" sz="2400" dirty="0">
                <a:solidFill>
                  <a:srgbClr val="0070C0"/>
                </a:solidFill>
              </a:rPr>
              <a:t>Design Storms </a:t>
            </a:r>
          </a:p>
        </p:txBody>
      </p:sp>
      <p:sp>
        <p:nvSpPr>
          <p:cNvPr id="21" name="TextBox 20">
            <a:extLst>
              <a:ext uri="{FF2B5EF4-FFF2-40B4-BE49-F238E27FC236}">
                <a16:creationId xmlns:a16="http://schemas.microsoft.com/office/drawing/2014/main" id="{257659F8-F03D-4E74-BD59-B1F317FF56E5}"/>
              </a:ext>
            </a:extLst>
          </p:cNvPr>
          <p:cNvSpPr txBox="1"/>
          <p:nvPr/>
        </p:nvSpPr>
        <p:spPr>
          <a:xfrm>
            <a:off x="4909459" y="2115548"/>
            <a:ext cx="6096000" cy="461665"/>
          </a:xfrm>
          <a:prstGeom prst="rect">
            <a:avLst/>
          </a:prstGeom>
          <a:noFill/>
          <a:effectLst/>
        </p:spPr>
        <p:txBody>
          <a:bodyPr wrap="square">
            <a:spAutoFit/>
          </a:bodyPr>
          <a:lstStyle/>
          <a:p>
            <a:r>
              <a:rPr lang="en-US" sz="2400" dirty="0">
                <a:solidFill>
                  <a:srgbClr val="0070C0"/>
                </a:solidFill>
              </a:rPr>
              <a:t>Real-Time Storms </a:t>
            </a:r>
          </a:p>
        </p:txBody>
      </p:sp>
    </p:spTree>
    <p:extLst>
      <p:ext uri="{BB962C8B-B14F-4D97-AF65-F5344CB8AC3E}">
        <p14:creationId xmlns:p14="http://schemas.microsoft.com/office/powerpoint/2010/main" val="1152966464"/>
      </p:ext>
    </p:extLst>
  </p:cSld>
  <p:clrMapOvr>
    <a:masterClrMapping/>
  </p:clrMapOvr>
  <p:transition spd="med">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B5DE2C-C8E3-45C6-96AE-97EE099C5106}"/>
              </a:ext>
            </a:extLst>
          </p:cNvPr>
          <p:cNvSpPr>
            <a:spLocks noGrp="1"/>
          </p:cNvSpPr>
          <p:nvPr>
            <p:ph type="title"/>
          </p:nvPr>
        </p:nvSpPr>
        <p:spPr/>
        <p:txBody>
          <a:bodyPr/>
          <a:lstStyle/>
          <a:p>
            <a:r>
              <a:rPr lang="en-US" dirty="0"/>
              <a:t>Flood Inundation Mapping – two national systems in the US</a:t>
            </a:r>
          </a:p>
        </p:txBody>
      </p:sp>
      <p:pic>
        <p:nvPicPr>
          <p:cNvPr id="4" name="Picture 3">
            <a:extLst>
              <a:ext uri="{FF2B5EF4-FFF2-40B4-BE49-F238E27FC236}">
                <a16:creationId xmlns:a16="http://schemas.microsoft.com/office/drawing/2014/main" id="{486A1841-8E8A-4EAB-9021-1B02FFC9CBC0}"/>
              </a:ext>
            </a:extLst>
          </p:cNvPr>
          <p:cNvPicPr>
            <a:picLocks noChangeAspect="1"/>
          </p:cNvPicPr>
          <p:nvPr/>
        </p:nvPicPr>
        <p:blipFill>
          <a:blip r:embed="rId2"/>
          <a:stretch>
            <a:fillRect/>
          </a:stretch>
        </p:blipFill>
        <p:spPr>
          <a:xfrm>
            <a:off x="457199" y="1592041"/>
            <a:ext cx="5486401" cy="2641382"/>
          </a:xfrm>
          <a:prstGeom prst="rect">
            <a:avLst/>
          </a:prstGeom>
        </p:spPr>
      </p:pic>
      <p:sp>
        <p:nvSpPr>
          <p:cNvPr id="5" name="TextBox 4">
            <a:extLst>
              <a:ext uri="{FF2B5EF4-FFF2-40B4-BE49-F238E27FC236}">
                <a16:creationId xmlns:a16="http://schemas.microsoft.com/office/drawing/2014/main" id="{5F474D7F-FB56-434A-935F-04511847E998}"/>
              </a:ext>
            </a:extLst>
          </p:cNvPr>
          <p:cNvSpPr txBox="1"/>
          <p:nvPr/>
        </p:nvSpPr>
        <p:spPr>
          <a:xfrm>
            <a:off x="762000" y="1095375"/>
            <a:ext cx="914400" cy="914400"/>
          </a:xfrm>
          <a:prstGeom prst="rect">
            <a:avLst/>
          </a:prstGeom>
          <a:noFill/>
          <a:effectLst/>
        </p:spPr>
        <p:txBody>
          <a:bodyPr wrap="none" lIns="0" tIns="0" rIns="0" bIns="0" rtlCol="0">
            <a:noAutofit/>
          </a:bodyPr>
          <a:lstStyle/>
          <a:p>
            <a:pPr marL="0" marR="0" lvl="0" indent="0" algn="l" defTabSz="914400" rtl="0" eaLnBrk="0" fontAlgn="auto" latinLnBrk="0" hangingPunct="0">
              <a:lnSpc>
                <a:spcPts val="18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a:ea typeface="ＭＳ Ｐゴシック"/>
                <a:cs typeface="+mn-cs"/>
              </a:rPr>
              <a:t>FEMA’s National Flood Hazard Layer</a:t>
            </a:r>
          </a:p>
        </p:txBody>
      </p:sp>
      <p:pic>
        <p:nvPicPr>
          <p:cNvPr id="7" name="Picture 6">
            <a:extLst>
              <a:ext uri="{FF2B5EF4-FFF2-40B4-BE49-F238E27FC236}">
                <a16:creationId xmlns:a16="http://schemas.microsoft.com/office/drawing/2014/main" id="{E80BE578-A829-4488-B0D1-D8DBF2E34F8D}"/>
              </a:ext>
            </a:extLst>
          </p:cNvPr>
          <p:cNvPicPr>
            <a:picLocks noChangeAspect="1"/>
          </p:cNvPicPr>
          <p:nvPr/>
        </p:nvPicPr>
        <p:blipFill>
          <a:blip r:embed="rId3"/>
          <a:stretch>
            <a:fillRect/>
          </a:stretch>
        </p:blipFill>
        <p:spPr>
          <a:xfrm>
            <a:off x="1143000" y="4066208"/>
            <a:ext cx="3686175" cy="2589601"/>
          </a:xfrm>
          <a:prstGeom prst="rect">
            <a:avLst/>
          </a:prstGeom>
        </p:spPr>
      </p:pic>
      <p:pic>
        <p:nvPicPr>
          <p:cNvPr id="9" name="Picture 8">
            <a:extLst>
              <a:ext uri="{FF2B5EF4-FFF2-40B4-BE49-F238E27FC236}">
                <a16:creationId xmlns:a16="http://schemas.microsoft.com/office/drawing/2014/main" id="{9AA24858-B1B3-4D2E-8CF9-E4EBE6BABBF3}"/>
              </a:ext>
            </a:extLst>
          </p:cNvPr>
          <p:cNvPicPr>
            <a:picLocks noChangeAspect="1"/>
          </p:cNvPicPr>
          <p:nvPr/>
        </p:nvPicPr>
        <p:blipFill>
          <a:blip r:embed="rId4"/>
          <a:stretch>
            <a:fillRect/>
          </a:stretch>
        </p:blipFill>
        <p:spPr>
          <a:xfrm>
            <a:off x="6629401" y="1552575"/>
            <a:ext cx="4714874" cy="2645199"/>
          </a:xfrm>
          <a:prstGeom prst="rect">
            <a:avLst/>
          </a:prstGeom>
        </p:spPr>
      </p:pic>
      <p:pic>
        <p:nvPicPr>
          <p:cNvPr id="11" name="Picture 10">
            <a:extLst>
              <a:ext uri="{FF2B5EF4-FFF2-40B4-BE49-F238E27FC236}">
                <a16:creationId xmlns:a16="http://schemas.microsoft.com/office/drawing/2014/main" id="{02618AA4-8C86-4556-AE6D-30850509EB85}"/>
              </a:ext>
            </a:extLst>
          </p:cNvPr>
          <p:cNvPicPr>
            <a:picLocks noChangeAspect="1"/>
          </p:cNvPicPr>
          <p:nvPr/>
        </p:nvPicPr>
        <p:blipFill>
          <a:blip r:embed="rId5"/>
          <a:stretch>
            <a:fillRect/>
          </a:stretch>
        </p:blipFill>
        <p:spPr>
          <a:xfrm>
            <a:off x="6817261" y="4233423"/>
            <a:ext cx="4527014" cy="2334592"/>
          </a:xfrm>
          <a:prstGeom prst="rect">
            <a:avLst/>
          </a:prstGeom>
        </p:spPr>
      </p:pic>
      <p:sp>
        <p:nvSpPr>
          <p:cNvPr id="12" name="TextBox 11">
            <a:extLst>
              <a:ext uri="{FF2B5EF4-FFF2-40B4-BE49-F238E27FC236}">
                <a16:creationId xmlns:a16="http://schemas.microsoft.com/office/drawing/2014/main" id="{5A2C2888-059B-47A7-95CF-A64F1C9037E7}"/>
              </a:ext>
            </a:extLst>
          </p:cNvPr>
          <p:cNvSpPr txBox="1"/>
          <p:nvPr/>
        </p:nvSpPr>
        <p:spPr>
          <a:xfrm>
            <a:off x="3581401" y="5980175"/>
            <a:ext cx="1247774" cy="675634"/>
          </a:xfrm>
          <a:prstGeom prst="rect">
            <a:avLst/>
          </a:prstGeom>
          <a:solidFill>
            <a:schemeClr val="bg1"/>
          </a:solidFill>
          <a:effectLst/>
        </p:spPr>
        <p:txBody>
          <a:bodyPr wrap="square" lIns="0" tIns="0" rIns="0" bIns="0" rtlCol="0">
            <a:spAutoFit/>
          </a:bodyPr>
          <a:lstStyle/>
          <a:p>
            <a:pPr marL="0" marR="0" lvl="0" indent="0" algn="ctr" defTabSz="914400" rtl="0" eaLnBrk="0" fontAlgn="auto" latinLnBrk="0" hangingPunct="0">
              <a:lnSpc>
                <a:spcPts val="18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Arial"/>
                <a:ea typeface="ＭＳ Ｐゴシック"/>
                <a:cs typeface="+mn-cs"/>
              </a:rPr>
              <a:t>Salado Creek, San Antonio, Texas</a:t>
            </a:r>
          </a:p>
        </p:txBody>
      </p:sp>
      <p:sp>
        <p:nvSpPr>
          <p:cNvPr id="13" name="TextBox 12">
            <a:extLst>
              <a:ext uri="{FF2B5EF4-FFF2-40B4-BE49-F238E27FC236}">
                <a16:creationId xmlns:a16="http://schemas.microsoft.com/office/drawing/2014/main" id="{34BD77B9-1C6E-43F5-A86E-E837C6D1155E}"/>
              </a:ext>
            </a:extLst>
          </p:cNvPr>
          <p:cNvSpPr txBox="1"/>
          <p:nvPr/>
        </p:nvSpPr>
        <p:spPr>
          <a:xfrm>
            <a:off x="8806544" y="5892381"/>
            <a:ext cx="2537732" cy="675634"/>
          </a:xfrm>
          <a:prstGeom prst="rect">
            <a:avLst/>
          </a:prstGeom>
          <a:solidFill>
            <a:schemeClr val="bg1"/>
          </a:solidFill>
          <a:effectLst/>
        </p:spPr>
        <p:txBody>
          <a:bodyPr wrap="square" lIns="0" tIns="0" rIns="0" bIns="0" rtlCol="0">
            <a:spAutoFit/>
          </a:bodyPr>
          <a:lstStyle/>
          <a:p>
            <a:pPr marL="0" marR="0" lvl="0" indent="0" algn="ctr" defTabSz="914400" rtl="0" eaLnBrk="0" fontAlgn="auto" latinLnBrk="0" hangingPunct="0">
              <a:lnSpc>
                <a:spcPts val="18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Arial"/>
                <a:ea typeface="ＭＳ Ｐゴシック"/>
                <a:cs typeface="+mn-cs"/>
              </a:rPr>
              <a:t>Wabash and White Rivers, </a:t>
            </a:r>
          </a:p>
          <a:p>
            <a:pPr marL="0" marR="0" lvl="0" indent="0" algn="ctr" defTabSz="914400" rtl="0" eaLnBrk="0" fontAlgn="auto" latinLnBrk="0" hangingPunct="0">
              <a:lnSpc>
                <a:spcPts val="18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Arial"/>
                <a:ea typeface="ＭＳ Ｐゴシック"/>
                <a:cs typeface="+mn-cs"/>
              </a:rPr>
              <a:t>Illinois and Indiana, </a:t>
            </a:r>
          </a:p>
          <a:p>
            <a:pPr marL="0" marR="0" lvl="0" indent="0" algn="ctr" defTabSz="914400" rtl="0" eaLnBrk="0" fontAlgn="auto" latinLnBrk="0" hangingPunct="0">
              <a:lnSpc>
                <a:spcPts val="18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Arial"/>
                <a:ea typeface="ＭＳ Ｐゴシック"/>
                <a:cs typeface="+mn-cs"/>
              </a:rPr>
              <a:t>23 August 2026</a:t>
            </a:r>
          </a:p>
        </p:txBody>
      </p:sp>
      <p:sp>
        <p:nvSpPr>
          <p:cNvPr id="14" name="TextBox 13">
            <a:extLst>
              <a:ext uri="{FF2B5EF4-FFF2-40B4-BE49-F238E27FC236}">
                <a16:creationId xmlns:a16="http://schemas.microsoft.com/office/drawing/2014/main" id="{755F39AA-4EA2-417E-B0C8-5B180DE6852B}"/>
              </a:ext>
            </a:extLst>
          </p:cNvPr>
          <p:cNvSpPr txBox="1"/>
          <p:nvPr/>
        </p:nvSpPr>
        <p:spPr>
          <a:xfrm>
            <a:off x="6520543" y="1134841"/>
            <a:ext cx="914400" cy="914400"/>
          </a:xfrm>
          <a:prstGeom prst="rect">
            <a:avLst/>
          </a:prstGeom>
          <a:noFill/>
          <a:effectLst/>
        </p:spPr>
        <p:txBody>
          <a:bodyPr wrap="none" lIns="0" tIns="0" rIns="0" bIns="0" rtlCol="0">
            <a:noAutofit/>
          </a:bodyPr>
          <a:lstStyle/>
          <a:p>
            <a:pPr marL="0" marR="0" lvl="0" indent="0" algn="l" defTabSz="914400" rtl="0" eaLnBrk="0" fontAlgn="auto" latinLnBrk="0" hangingPunct="0">
              <a:lnSpc>
                <a:spcPts val="18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a:ea typeface="ＭＳ Ｐゴシック"/>
                <a:cs typeface="+mn-cs"/>
              </a:rPr>
              <a:t>NOAA’s Real-Time Flood Inundation Mapping</a:t>
            </a:r>
          </a:p>
        </p:txBody>
      </p:sp>
    </p:spTree>
    <p:extLst>
      <p:ext uri="{BB962C8B-B14F-4D97-AF65-F5344CB8AC3E}">
        <p14:creationId xmlns:p14="http://schemas.microsoft.com/office/powerpoint/2010/main" val="2444551193"/>
      </p:ext>
    </p:extLst>
  </p:cSld>
  <p:clrMapOvr>
    <a:masterClrMapping/>
  </p:clrMapOvr>
  <p:transition spd="med">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A2FAD298-30DB-4B4C-AA81-EF14E6DD790A}"/>
              </a:ext>
            </a:extLst>
          </p:cNvPr>
          <p:cNvPicPr>
            <a:picLocks noChangeAspect="1"/>
          </p:cNvPicPr>
          <p:nvPr/>
        </p:nvPicPr>
        <p:blipFill>
          <a:blip r:embed="rId2"/>
          <a:stretch>
            <a:fillRect/>
          </a:stretch>
        </p:blipFill>
        <p:spPr>
          <a:xfrm>
            <a:off x="1431472" y="1888518"/>
            <a:ext cx="4856834" cy="4661111"/>
          </a:xfrm>
          <a:prstGeom prst="rect">
            <a:avLst/>
          </a:prstGeom>
        </p:spPr>
      </p:pic>
      <p:sp>
        <p:nvSpPr>
          <p:cNvPr id="2" name="Title 1">
            <a:extLst>
              <a:ext uri="{FF2B5EF4-FFF2-40B4-BE49-F238E27FC236}">
                <a16:creationId xmlns:a16="http://schemas.microsoft.com/office/drawing/2014/main" id="{45FAF779-0F43-4863-8316-51149DFA9D12}"/>
              </a:ext>
            </a:extLst>
          </p:cNvPr>
          <p:cNvSpPr>
            <a:spLocks noGrp="1"/>
          </p:cNvSpPr>
          <p:nvPr>
            <p:ph type="title"/>
          </p:nvPr>
        </p:nvSpPr>
        <p:spPr/>
        <p:txBody>
          <a:bodyPr/>
          <a:lstStyle/>
          <a:p>
            <a:r>
              <a:rPr lang="en-US" dirty="0"/>
              <a:t>Flood Inundation Mapping (FIM) – two methodologies</a:t>
            </a:r>
          </a:p>
        </p:txBody>
      </p:sp>
      <p:sp>
        <p:nvSpPr>
          <p:cNvPr id="5" name="TextBox 4">
            <a:extLst>
              <a:ext uri="{FF2B5EF4-FFF2-40B4-BE49-F238E27FC236}">
                <a16:creationId xmlns:a16="http://schemas.microsoft.com/office/drawing/2014/main" id="{BD9DD49C-FEFD-4A48-AF72-96723B9BC2ED}"/>
              </a:ext>
            </a:extLst>
          </p:cNvPr>
          <p:cNvSpPr txBox="1"/>
          <p:nvPr/>
        </p:nvSpPr>
        <p:spPr>
          <a:xfrm>
            <a:off x="914402" y="1095375"/>
            <a:ext cx="914400" cy="914400"/>
          </a:xfrm>
          <a:prstGeom prst="rect">
            <a:avLst/>
          </a:prstGeom>
          <a:noFill/>
          <a:effectLst/>
        </p:spPr>
        <p:txBody>
          <a:bodyPr wrap="none" lIns="0" tIns="0" rIns="0" bIns="0" rtlCol="0">
            <a:noAutofit/>
          </a:bodyPr>
          <a:lstStyle/>
          <a:p>
            <a:pPr marL="0" marR="0" lvl="0" indent="0" algn="l" defTabSz="914400" rtl="0" eaLnBrk="0" fontAlgn="auto" latinLnBrk="0" hangingPunct="0">
              <a:lnSpc>
                <a:spcPts val="18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70C0"/>
                </a:solidFill>
                <a:effectLst/>
                <a:uLnTx/>
                <a:uFillTx/>
                <a:latin typeface="Arial"/>
                <a:ea typeface="ＭＳ Ｐゴシック"/>
                <a:cs typeface="+mn-cs"/>
              </a:rPr>
              <a:t>Frequency FIMs</a:t>
            </a:r>
            <a:endParaRPr kumimoji="0" lang="en-US" sz="2000" b="1" i="0" u="none" strike="noStrike" kern="1200" cap="none" spc="0" normalizeH="0" baseline="0" noProof="0" dirty="0">
              <a:ln>
                <a:noFill/>
              </a:ln>
              <a:solidFill>
                <a:prstClr val="black"/>
              </a:solidFill>
              <a:effectLst/>
              <a:uLnTx/>
              <a:uFillTx/>
              <a:latin typeface="Arial"/>
              <a:ea typeface="ＭＳ Ｐゴシック"/>
              <a:cs typeface="+mn-cs"/>
            </a:endParaRPr>
          </a:p>
        </p:txBody>
      </p:sp>
      <p:pic>
        <p:nvPicPr>
          <p:cNvPr id="7" name="Picture 6">
            <a:extLst>
              <a:ext uri="{FF2B5EF4-FFF2-40B4-BE49-F238E27FC236}">
                <a16:creationId xmlns:a16="http://schemas.microsoft.com/office/drawing/2014/main" id="{FDC78A44-D270-4E45-B6A5-3719F187E98C}"/>
              </a:ext>
            </a:extLst>
          </p:cNvPr>
          <p:cNvPicPr>
            <a:picLocks noChangeAspect="1"/>
          </p:cNvPicPr>
          <p:nvPr/>
        </p:nvPicPr>
        <p:blipFill>
          <a:blip r:embed="rId3"/>
          <a:stretch>
            <a:fillRect/>
          </a:stretch>
        </p:blipFill>
        <p:spPr>
          <a:xfrm>
            <a:off x="668569" y="1844975"/>
            <a:ext cx="3191320" cy="2210108"/>
          </a:xfrm>
          <a:prstGeom prst="rect">
            <a:avLst/>
          </a:prstGeom>
        </p:spPr>
      </p:pic>
      <p:pic>
        <p:nvPicPr>
          <p:cNvPr id="11" name="Picture 10">
            <a:extLst>
              <a:ext uri="{FF2B5EF4-FFF2-40B4-BE49-F238E27FC236}">
                <a16:creationId xmlns:a16="http://schemas.microsoft.com/office/drawing/2014/main" id="{E978A58A-5E9C-4306-B229-CCEFBE60A0BA}"/>
              </a:ext>
            </a:extLst>
          </p:cNvPr>
          <p:cNvPicPr>
            <a:picLocks noChangeAspect="1"/>
          </p:cNvPicPr>
          <p:nvPr/>
        </p:nvPicPr>
        <p:blipFill>
          <a:blip r:embed="rId4"/>
          <a:stretch>
            <a:fillRect/>
          </a:stretch>
        </p:blipFill>
        <p:spPr>
          <a:xfrm>
            <a:off x="914402" y="5822305"/>
            <a:ext cx="3191320" cy="727324"/>
          </a:xfrm>
          <a:prstGeom prst="rect">
            <a:avLst/>
          </a:prstGeom>
        </p:spPr>
      </p:pic>
      <p:pic>
        <p:nvPicPr>
          <p:cNvPr id="13" name="Picture 12">
            <a:extLst>
              <a:ext uri="{FF2B5EF4-FFF2-40B4-BE49-F238E27FC236}">
                <a16:creationId xmlns:a16="http://schemas.microsoft.com/office/drawing/2014/main" id="{A16A5B8E-C6B6-4E96-9101-6535FF6AF34B}"/>
              </a:ext>
            </a:extLst>
          </p:cNvPr>
          <p:cNvPicPr>
            <a:picLocks noChangeAspect="1"/>
          </p:cNvPicPr>
          <p:nvPr/>
        </p:nvPicPr>
        <p:blipFill>
          <a:blip r:embed="rId5"/>
          <a:stretch>
            <a:fillRect/>
          </a:stretch>
        </p:blipFill>
        <p:spPr>
          <a:xfrm>
            <a:off x="6411685" y="1888518"/>
            <a:ext cx="5410201" cy="4731548"/>
          </a:xfrm>
          <a:prstGeom prst="rect">
            <a:avLst/>
          </a:prstGeom>
        </p:spPr>
      </p:pic>
      <p:sp>
        <p:nvSpPr>
          <p:cNvPr id="14" name="TextBox 13">
            <a:extLst>
              <a:ext uri="{FF2B5EF4-FFF2-40B4-BE49-F238E27FC236}">
                <a16:creationId xmlns:a16="http://schemas.microsoft.com/office/drawing/2014/main" id="{8DE8BBA8-F4D6-401F-AB0A-68C3F3822937}"/>
              </a:ext>
            </a:extLst>
          </p:cNvPr>
          <p:cNvSpPr txBox="1"/>
          <p:nvPr/>
        </p:nvSpPr>
        <p:spPr>
          <a:xfrm>
            <a:off x="7417713" y="1095375"/>
            <a:ext cx="914400" cy="914400"/>
          </a:xfrm>
          <a:prstGeom prst="rect">
            <a:avLst/>
          </a:prstGeom>
          <a:noFill/>
          <a:effectLst/>
        </p:spPr>
        <p:txBody>
          <a:bodyPr wrap="none" lIns="0" tIns="0" rIns="0" bIns="0" rtlCol="0">
            <a:noAutofit/>
          </a:bodyPr>
          <a:lstStyle/>
          <a:p>
            <a:pPr marL="0" marR="0" lvl="0" indent="0" algn="l" defTabSz="914400" rtl="0" eaLnBrk="0" fontAlgn="auto" latinLnBrk="0" hangingPunct="0">
              <a:lnSpc>
                <a:spcPts val="18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70C0"/>
                </a:solidFill>
                <a:effectLst/>
                <a:uLnTx/>
                <a:uFillTx/>
                <a:latin typeface="Arial"/>
                <a:ea typeface="ＭＳ Ｐゴシック"/>
                <a:cs typeface="+mn-cs"/>
              </a:rPr>
              <a:t>FIM Libraries</a:t>
            </a:r>
            <a:endParaRPr kumimoji="0" lang="en-US" sz="2000" b="1" i="0" u="none" strike="noStrike" kern="1200" cap="none" spc="0" normalizeH="0" baseline="0" noProof="0" dirty="0">
              <a:ln>
                <a:noFill/>
              </a:ln>
              <a:solidFill>
                <a:prstClr val="black"/>
              </a:solidFill>
              <a:effectLst/>
              <a:uLnTx/>
              <a:uFillTx/>
              <a:latin typeface="Arial"/>
              <a:ea typeface="ＭＳ Ｐゴシック"/>
              <a:cs typeface="+mn-cs"/>
            </a:endParaRPr>
          </a:p>
        </p:txBody>
      </p:sp>
    </p:spTree>
    <p:extLst>
      <p:ext uri="{BB962C8B-B14F-4D97-AF65-F5344CB8AC3E}">
        <p14:creationId xmlns:p14="http://schemas.microsoft.com/office/powerpoint/2010/main" val="2964529591"/>
      </p:ext>
    </p:extLst>
  </p:cSld>
  <p:clrMapOvr>
    <a:masterClrMapping/>
  </p:clrMapOvr>
  <p:transition spd="med">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DDB5AA-3D7D-4B4E-A781-B389267DA837}"/>
              </a:ext>
            </a:extLst>
          </p:cNvPr>
          <p:cNvSpPr>
            <a:spLocks noGrp="1"/>
          </p:cNvSpPr>
          <p:nvPr>
            <p:ph type="title"/>
          </p:nvPr>
        </p:nvSpPr>
        <p:spPr>
          <a:xfrm>
            <a:off x="633301" y="198989"/>
            <a:ext cx="9750655" cy="484632"/>
          </a:xfrm>
        </p:spPr>
        <p:txBody>
          <a:bodyPr/>
          <a:lstStyle/>
          <a:p>
            <a:r>
              <a:rPr lang="en-US" sz="2800" dirty="0"/>
              <a:t>National Flood Forecasting</a:t>
            </a:r>
          </a:p>
        </p:txBody>
      </p:sp>
      <p:pic>
        <p:nvPicPr>
          <p:cNvPr id="3" name="Picture 2">
            <a:extLst>
              <a:ext uri="{FF2B5EF4-FFF2-40B4-BE49-F238E27FC236}">
                <a16:creationId xmlns:a16="http://schemas.microsoft.com/office/drawing/2014/main" id="{D398F288-75F7-4ED5-8B08-2F0F13C3E4AD}"/>
              </a:ext>
            </a:extLst>
          </p:cNvPr>
          <p:cNvPicPr>
            <a:picLocks noChangeAspect="1"/>
          </p:cNvPicPr>
          <p:nvPr/>
        </p:nvPicPr>
        <p:blipFill>
          <a:blip r:embed="rId2"/>
          <a:stretch>
            <a:fillRect/>
          </a:stretch>
        </p:blipFill>
        <p:spPr>
          <a:xfrm>
            <a:off x="2733400" y="922762"/>
            <a:ext cx="7739862" cy="5843596"/>
          </a:xfrm>
          <a:prstGeom prst="rect">
            <a:avLst/>
          </a:prstGeom>
          <a:effectLst>
            <a:outerShdw blurRad="50800" dist="38100" dir="5400000" algn="t" rotWithShape="0">
              <a:prstClr val="black">
                <a:alpha val="40000"/>
              </a:prstClr>
            </a:outerShdw>
          </a:effectLst>
        </p:spPr>
      </p:pic>
      <p:pic>
        <p:nvPicPr>
          <p:cNvPr id="4" name="Picture 3">
            <a:extLst>
              <a:ext uri="{FF2B5EF4-FFF2-40B4-BE49-F238E27FC236}">
                <a16:creationId xmlns:a16="http://schemas.microsoft.com/office/drawing/2014/main" id="{15AD6F76-D10C-4209-9F1B-71B694F4D74F}"/>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256216" y="1441067"/>
            <a:ext cx="1594520" cy="1572374"/>
          </a:xfrm>
          <a:prstGeom prst="rect">
            <a:avLst/>
          </a:prstGeom>
          <a:noFill/>
          <a:effectLst>
            <a:outerShdw blurRad="50800" dist="38100" dir="5400000" algn="t" rotWithShape="0">
              <a:prstClr val="black">
                <a:alpha val="40000"/>
              </a:prstClr>
            </a:outerShdw>
          </a:effectLst>
        </p:spPr>
      </p:pic>
      <p:sp>
        <p:nvSpPr>
          <p:cNvPr id="5" name="Freeform 18">
            <a:extLst>
              <a:ext uri="{FF2B5EF4-FFF2-40B4-BE49-F238E27FC236}">
                <a16:creationId xmlns:a16="http://schemas.microsoft.com/office/drawing/2014/main" id="{6D0BBC8E-80B8-4458-B9B8-2E7FE2B9A072}"/>
              </a:ext>
            </a:extLst>
          </p:cNvPr>
          <p:cNvSpPr/>
          <p:nvPr/>
        </p:nvSpPr>
        <p:spPr>
          <a:xfrm>
            <a:off x="7635863" y="3229279"/>
            <a:ext cx="868235" cy="686772"/>
          </a:xfrm>
          <a:custGeom>
            <a:avLst/>
            <a:gdLst>
              <a:gd name="connsiteX0" fmla="*/ 0 w 868235"/>
              <a:gd name="connsiteY0" fmla="*/ 0 h 686772"/>
              <a:gd name="connsiteX1" fmla="*/ 518349 w 868235"/>
              <a:gd name="connsiteY1" fmla="*/ 298033 h 686772"/>
              <a:gd name="connsiteX2" fmla="*/ 868235 w 868235"/>
              <a:gd name="connsiteY2" fmla="*/ 686772 h 686772"/>
            </a:gdLst>
            <a:ahLst/>
            <a:cxnLst>
              <a:cxn ang="0">
                <a:pos x="connsiteX0" y="connsiteY0"/>
              </a:cxn>
              <a:cxn ang="0">
                <a:pos x="connsiteX1" y="connsiteY1"/>
              </a:cxn>
              <a:cxn ang="0">
                <a:pos x="connsiteX2" y="connsiteY2"/>
              </a:cxn>
            </a:cxnLst>
            <a:rect l="l" t="t" r="r" b="b"/>
            <a:pathLst>
              <a:path w="868235" h="686772">
                <a:moveTo>
                  <a:pt x="0" y="0"/>
                </a:moveTo>
                <a:cubicBezTo>
                  <a:pt x="186821" y="91785"/>
                  <a:pt x="373643" y="183571"/>
                  <a:pt x="518349" y="298033"/>
                </a:cubicBezTo>
                <a:cubicBezTo>
                  <a:pt x="663055" y="412495"/>
                  <a:pt x="868235" y="686772"/>
                  <a:pt x="868235" y="686772"/>
                </a:cubicBezTo>
              </a:path>
            </a:pathLst>
          </a:custGeom>
          <a:ln>
            <a:solidFill>
              <a:srgbClr val="FFFFFF"/>
            </a:solidFill>
          </a:ln>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ＭＳ Ｐゴシック"/>
              <a:cs typeface="+mn-cs"/>
            </a:endParaRPr>
          </a:p>
        </p:txBody>
      </p:sp>
      <p:sp>
        <p:nvSpPr>
          <p:cNvPr id="6" name="Freeform 19">
            <a:extLst>
              <a:ext uri="{FF2B5EF4-FFF2-40B4-BE49-F238E27FC236}">
                <a16:creationId xmlns:a16="http://schemas.microsoft.com/office/drawing/2014/main" id="{499A782F-0284-4DC9-B676-14FDCE50B626}"/>
              </a:ext>
            </a:extLst>
          </p:cNvPr>
          <p:cNvSpPr/>
          <p:nvPr/>
        </p:nvSpPr>
        <p:spPr>
          <a:xfrm>
            <a:off x="7467399" y="3620243"/>
            <a:ext cx="1036698" cy="269892"/>
          </a:xfrm>
          <a:custGeom>
            <a:avLst/>
            <a:gdLst>
              <a:gd name="connsiteX0" fmla="*/ 0 w 1036698"/>
              <a:gd name="connsiteY0" fmla="*/ 23690 h 269892"/>
              <a:gd name="connsiteX1" fmla="*/ 414679 w 1036698"/>
              <a:gd name="connsiteY1" fmla="*/ 23690 h 269892"/>
              <a:gd name="connsiteX2" fmla="*/ 1036698 w 1036698"/>
              <a:gd name="connsiteY2" fmla="*/ 269892 h 269892"/>
            </a:gdLst>
            <a:ahLst/>
            <a:cxnLst>
              <a:cxn ang="0">
                <a:pos x="connsiteX0" y="connsiteY0"/>
              </a:cxn>
              <a:cxn ang="0">
                <a:pos x="connsiteX1" y="connsiteY1"/>
              </a:cxn>
              <a:cxn ang="0">
                <a:pos x="connsiteX2" y="connsiteY2"/>
              </a:cxn>
            </a:cxnLst>
            <a:rect l="l" t="t" r="r" b="b"/>
            <a:pathLst>
              <a:path w="1036698" h="269892">
                <a:moveTo>
                  <a:pt x="0" y="23690"/>
                </a:moveTo>
                <a:cubicBezTo>
                  <a:pt x="120948" y="3173"/>
                  <a:pt x="241896" y="-17344"/>
                  <a:pt x="414679" y="23690"/>
                </a:cubicBezTo>
                <a:cubicBezTo>
                  <a:pt x="587462" y="64724"/>
                  <a:pt x="1036698" y="269892"/>
                  <a:pt x="1036698" y="269892"/>
                </a:cubicBezTo>
              </a:path>
            </a:pathLst>
          </a:custGeom>
          <a:ln>
            <a:solidFill>
              <a:srgbClr val="FFFFFF"/>
            </a:solidFill>
          </a:ln>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ＭＳ Ｐゴシック"/>
              <a:cs typeface="+mn-cs"/>
            </a:endParaRPr>
          </a:p>
        </p:txBody>
      </p:sp>
      <p:sp>
        <p:nvSpPr>
          <p:cNvPr id="7" name="Freeform 21">
            <a:extLst>
              <a:ext uri="{FF2B5EF4-FFF2-40B4-BE49-F238E27FC236}">
                <a16:creationId xmlns:a16="http://schemas.microsoft.com/office/drawing/2014/main" id="{AA990D05-88E8-4AB8-8C80-E6DACBE2B4E3}"/>
              </a:ext>
            </a:extLst>
          </p:cNvPr>
          <p:cNvSpPr/>
          <p:nvPr/>
        </p:nvSpPr>
        <p:spPr>
          <a:xfrm>
            <a:off x="8322676" y="3903093"/>
            <a:ext cx="214217" cy="557192"/>
          </a:xfrm>
          <a:custGeom>
            <a:avLst/>
            <a:gdLst>
              <a:gd name="connsiteX0" fmla="*/ 0 w 214217"/>
              <a:gd name="connsiteY0" fmla="*/ 557192 h 557192"/>
              <a:gd name="connsiteX1" fmla="*/ 207339 w 214217"/>
              <a:gd name="connsiteY1" fmla="*/ 362823 h 557192"/>
              <a:gd name="connsiteX2" fmla="*/ 168463 w 214217"/>
              <a:gd name="connsiteY2" fmla="*/ 0 h 557192"/>
            </a:gdLst>
            <a:ahLst/>
            <a:cxnLst>
              <a:cxn ang="0">
                <a:pos x="connsiteX0" y="connsiteY0"/>
              </a:cxn>
              <a:cxn ang="0">
                <a:pos x="connsiteX1" y="connsiteY1"/>
              </a:cxn>
              <a:cxn ang="0">
                <a:pos x="connsiteX2" y="connsiteY2"/>
              </a:cxn>
            </a:cxnLst>
            <a:rect l="l" t="t" r="r" b="b"/>
            <a:pathLst>
              <a:path w="214217" h="557192">
                <a:moveTo>
                  <a:pt x="0" y="557192"/>
                </a:moveTo>
                <a:cubicBezTo>
                  <a:pt x="89631" y="506440"/>
                  <a:pt x="179262" y="455688"/>
                  <a:pt x="207339" y="362823"/>
                </a:cubicBezTo>
                <a:cubicBezTo>
                  <a:pt x="235416" y="269958"/>
                  <a:pt x="168463" y="0"/>
                  <a:pt x="168463" y="0"/>
                </a:cubicBezTo>
              </a:path>
            </a:pathLst>
          </a:custGeom>
          <a:ln>
            <a:solidFill>
              <a:srgbClr val="FFFFFF"/>
            </a:solidFill>
          </a:ln>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ＭＳ Ｐゴシック"/>
              <a:cs typeface="+mn-cs"/>
            </a:endParaRPr>
          </a:p>
        </p:txBody>
      </p:sp>
      <p:sp>
        <p:nvSpPr>
          <p:cNvPr id="8" name="Freeform 23">
            <a:extLst>
              <a:ext uri="{FF2B5EF4-FFF2-40B4-BE49-F238E27FC236}">
                <a16:creationId xmlns:a16="http://schemas.microsoft.com/office/drawing/2014/main" id="{F4821F90-B6E3-4D8F-8A6C-F42CA974687D}"/>
              </a:ext>
            </a:extLst>
          </p:cNvPr>
          <p:cNvSpPr/>
          <p:nvPr/>
        </p:nvSpPr>
        <p:spPr>
          <a:xfrm>
            <a:off x="7648822" y="2309265"/>
            <a:ext cx="868239" cy="1554955"/>
          </a:xfrm>
          <a:custGeom>
            <a:avLst/>
            <a:gdLst>
              <a:gd name="connsiteX0" fmla="*/ 0 w 868239"/>
              <a:gd name="connsiteY0" fmla="*/ 0 h 1554955"/>
              <a:gd name="connsiteX1" fmla="*/ 388762 w 868239"/>
              <a:gd name="connsiteY1" fmla="*/ 323949 h 1554955"/>
              <a:gd name="connsiteX2" fmla="*/ 790482 w 868239"/>
              <a:gd name="connsiteY2" fmla="*/ 945931 h 1554955"/>
              <a:gd name="connsiteX3" fmla="*/ 868234 w 868239"/>
              <a:gd name="connsiteY3" fmla="*/ 1554955 h 1554955"/>
            </a:gdLst>
            <a:ahLst/>
            <a:cxnLst>
              <a:cxn ang="0">
                <a:pos x="connsiteX0" y="connsiteY0"/>
              </a:cxn>
              <a:cxn ang="0">
                <a:pos x="connsiteX1" y="connsiteY1"/>
              </a:cxn>
              <a:cxn ang="0">
                <a:pos x="connsiteX2" y="connsiteY2"/>
              </a:cxn>
              <a:cxn ang="0">
                <a:pos x="connsiteX3" y="connsiteY3"/>
              </a:cxn>
            </a:cxnLst>
            <a:rect l="l" t="t" r="r" b="b"/>
            <a:pathLst>
              <a:path w="868239" h="1554955">
                <a:moveTo>
                  <a:pt x="0" y="0"/>
                </a:moveTo>
                <a:cubicBezTo>
                  <a:pt x="128507" y="83147"/>
                  <a:pt x="257015" y="166294"/>
                  <a:pt x="388762" y="323949"/>
                </a:cubicBezTo>
                <a:cubicBezTo>
                  <a:pt x="520509" y="481604"/>
                  <a:pt x="710570" y="740763"/>
                  <a:pt x="790482" y="945931"/>
                </a:cubicBezTo>
                <a:cubicBezTo>
                  <a:pt x="870394" y="1151099"/>
                  <a:pt x="868234" y="1554955"/>
                  <a:pt x="868234" y="1554955"/>
                </a:cubicBezTo>
              </a:path>
            </a:pathLst>
          </a:custGeom>
          <a:ln>
            <a:solidFill>
              <a:srgbClr val="FFFFFF"/>
            </a:solidFill>
          </a:ln>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ＭＳ Ｐゴシック"/>
              <a:cs typeface="+mn-cs"/>
            </a:endParaRPr>
          </a:p>
        </p:txBody>
      </p:sp>
      <p:sp>
        <p:nvSpPr>
          <p:cNvPr id="9" name="Freeform 24">
            <a:extLst>
              <a:ext uri="{FF2B5EF4-FFF2-40B4-BE49-F238E27FC236}">
                <a16:creationId xmlns:a16="http://schemas.microsoft.com/office/drawing/2014/main" id="{3404224C-DD1F-445A-808E-500D3ED8FDE0}"/>
              </a:ext>
            </a:extLst>
          </p:cNvPr>
          <p:cNvSpPr/>
          <p:nvPr/>
        </p:nvSpPr>
        <p:spPr>
          <a:xfrm>
            <a:off x="7312029" y="3913612"/>
            <a:ext cx="1193800" cy="241300"/>
          </a:xfrm>
          <a:custGeom>
            <a:avLst/>
            <a:gdLst>
              <a:gd name="connsiteX0" fmla="*/ 0 w 1193800"/>
              <a:gd name="connsiteY0" fmla="*/ 241300 h 241300"/>
              <a:gd name="connsiteX1" fmla="*/ 660400 w 1193800"/>
              <a:gd name="connsiteY1" fmla="*/ 196850 h 241300"/>
              <a:gd name="connsiteX2" fmla="*/ 1193800 w 1193800"/>
              <a:gd name="connsiteY2" fmla="*/ 0 h 241300"/>
            </a:gdLst>
            <a:ahLst/>
            <a:cxnLst>
              <a:cxn ang="0">
                <a:pos x="connsiteX0" y="connsiteY0"/>
              </a:cxn>
              <a:cxn ang="0">
                <a:pos x="connsiteX1" y="connsiteY1"/>
              </a:cxn>
              <a:cxn ang="0">
                <a:pos x="connsiteX2" y="connsiteY2"/>
              </a:cxn>
            </a:cxnLst>
            <a:rect l="l" t="t" r="r" b="b"/>
            <a:pathLst>
              <a:path w="1193800" h="241300">
                <a:moveTo>
                  <a:pt x="0" y="241300"/>
                </a:moveTo>
                <a:cubicBezTo>
                  <a:pt x="230716" y="239183"/>
                  <a:pt x="461433" y="237067"/>
                  <a:pt x="660400" y="196850"/>
                </a:cubicBezTo>
                <a:cubicBezTo>
                  <a:pt x="859367" y="156633"/>
                  <a:pt x="1193800" y="0"/>
                  <a:pt x="1193800" y="0"/>
                </a:cubicBezTo>
              </a:path>
            </a:pathLst>
          </a:custGeom>
          <a:ln>
            <a:solidFill>
              <a:srgbClr val="FFFFFF"/>
            </a:solidFill>
          </a:ln>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ＭＳ Ｐゴシック"/>
              <a:cs typeface="+mn-cs"/>
            </a:endParaRPr>
          </a:p>
        </p:txBody>
      </p:sp>
      <p:sp>
        <p:nvSpPr>
          <p:cNvPr id="10" name="Freeform 25">
            <a:extLst>
              <a:ext uri="{FF2B5EF4-FFF2-40B4-BE49-F238E27FC236}">
                <a16:creationId xmlns:a16="http://schemas.microsoft.com/office/drawing/2014/main" id="{0CE98A50-42EB-4A60-8E5A-B40E61E2F290}"/>
              </a:ext>
            </a:extLst>
          </p:cNvPr>
          <p:cNvSpPr/>
          <p:nvPr/>
        </p:nvSpPr>
        <p:spPr>
          <a:xfrm>
            <a:off x="8505829" y="2973812"/>
            <a:ext cx="317500" cy="927100"/>
          </a:xfrm>
          <a:custGeom>
            <a:avLst/>
            <a:gdLst>
              <a:gd name="connsiteX0" fmla="*/ 317500 w 317500"/>
              <a:gd name="connsiteY0" fmla="*/ 0 h 927100"/>
              <a:gd name="connsiteX1" fmla="*/ 177800 w 317500"/>
              <a:gd name="connsiteY1" fmla="*/ 520700 h 927100"/>
              <a:gd name="connsiteX2" fmla="*/ 0 w 317500"/>
              <a:gd name="connsiteY2" fmla="*/ 927100 h 927100"/>
            </a:gdLst>
            <a:ahLst/>
            <a:cxnLst>
              <a:cxn ang="0">
                <a:pos x="connsiteX0" y="connsiteY0"/>
              </a:cxn>
              <a:cxn ang="0">
                <a:pos x="connsiteX1" y="connsiteY1"/>
              </a:cxn>
              <a:cxn ang="0">
                <a:pos x="connsiteX2" y="connsiteY2"/>
              </a:cxn>
            </a:cxnLst>
            <a:rect l="l" t="t" r="r" b="b"/>
            <a:pathLst>
              <a:path w="317500" h="927100">
                <a:moveTo>
                  <a:pt x="317500" y="0"/>
                </a:moveTo>
                <a:cubicBezTo>
                  <a:pt x="274108" y="183091"/>
                  <a:pt x="230717" y="366183"/>
                  <a:pt x="177800" y="520700"/>
                </a:cubicBezTo>
                <a:cubicBezTo>
                  <a:pt x="124883" y="675217"/>
                  <a:pt x="0" y="927100"/>
                  <a:pt x="0" y="927100"/>
                </a:cubicBezTo>
              </a:path>
            </a:pathLst>
          </a:custGeom>
          <a:ln>
            <a:solidFill>
              <a:srgbClr val="FFFFFF"/>
            </a:solidFill>
          </a:ln>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ＭＳ Ｐゴシック"/>
              <a:cs typeface="+mn-cs"/>
            </a:endParaRPr>
          </a:p>
        </p:txBody>
      </p:sp>
      <p:sp>
        <p:nvSpPr>
          <p:cNvPr id="11" name="Freeform 26">
            <a:extLst>
              <a:ext uri="{FF2B5EF4-FFF2-40B4-BE49-F238E27FC236}">
                <a16:creationId xmlns:a16="http://schemas.microsoft.com/office/drawing/2014/main" id="{8CFD0C27-F22E-4763-B87E-A342646B9A47}"/>
              </a:ext>
            </a:extLst>
          </p:cNvPr>
          <p:cNvSpPr/>
          <p:nvPr/>
        </p:nvSpPr>
        <p:spPr>
          <a:xfrm>
            <a:off x="8518529" y="2618212"/>
            <a:ext cx="939800" cy="1289050"/>
          </a:xfrm>
          <a:custGeom>
            <a:avLst/>
            <a:gdLst>
              <a:gd name="connsiteX0" fmla="*/ 939800 w 939800"/>
              <a:gd name="connsiteY0" fmla="*/ 0 h 1289050"/>
              <a:gd name="connsiteX1" fmla="*/ 793750 w 939800"/>
              <a:gd name="connsiteY1" fmla="*/ 247650 h 1289050"/>
              <a:gd name="connsiteX2" fmla="*/ 387350 w 939800"/>
              <a:gd name="connsiteY2" fmla="*/ 895350 h 1289050"/>
              <a:gd name="connsiteX3" fmla="*/ 0 w 939800"/>
              <a:gd name="connsiteY3" fmla="*/ 1289050 h 1289050"/>
            </a:gdLst>
            <a:ahLst/>
            <a:cxnLst>
              <a:cxn ang="0">
                <a:pos x="connsiteX0" y="connsiteY0"/>
              </a:cxn>
              <a:cxn ang="0">
                <a:pos x="connsiteX1" y="connsiteY1"/>
              </a:cxn>
              <a:cxn ang="0">
                <a:pos x="connsiteX2" y="connsiteY2"/>
              </a:cxn>
              <a:cxn ang="0">
                <a:pos x="connsiteX3" y="connsiteY3"/>
              </a:cxn>
            </a:cxnLst>
            <a:rect l="l" t="t" r="r" b="b"/>
            <a:pathLst>
              <a:path w="939800" h="1289050">
                <a:moveTo>
                  <a:pt x="939800" y="0"/>
                </a:moveTo>
                <a:cubicBezTo>
                  <a:pt x="912812" y="49212"/>
                  <a:pt x="885825" y="98425"/>
                  <a:pt x="793750" y="247650"/>
                </a:cubicBezTo>
                <a:cubicBezTo>
                  <a:pt x="701675" y="396875"/>
                  <a:pt x="519642" y="721783"/>
                  <a:pt x="387350" y="895350"/>
                </a:cubicBezTo>
                <a:cubicBezTo>
                  <a:pt x="255058" y="1068917"/>
                  <a:pt x="0" y="1289050"/>
                  <a:pt x="0" y="1289050"/>
                </a:cubicBezTo>
              </a:path>
            </a:pathLst>
          </a:custGeom>
          <a:ln>
            <a:solidFill>
              <a:srgbClr val="FFFFFF"/>
            </a:solidFill>
          </a:ln>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ＭＳ Ｐゴシック"/>
              <a:cs typeface="+mn-cs"/>
            </a:endParaRPr>
          </a:p>
        </p:txBody>
      </p:sp>
      <p:sp>
        <p:nvSpPr>
          <p:cNvPr id="12" name="Freeform 27">
            <a:extLst>
              <a:ext uri="{FF2B5EF4-FFF2-40B4-BE49-F238E27FC236}">
                <a16:creationId xmlns:a16="http://schemas.microsoft.com/office/drawing/2014/main" id="{596CBAEF-E833-42D0-8B60-6E6AA5CA73CC}"/>
              </a:ext>
            </a:extLst>
          </p:cNvPr>
          <p:cNvSpPr/>
          <p:nvPr/>
        </p:nvSpPr>
        <p:spPr>
          <a:xfrm>
            <a:off x="8512179" y="2237212"/>
            <a:ext cx="1600200" cy="1676400"/>
          </a:xfrm>
          <a:custGeom>
            <a:avLst/>
            <a:gdLst>
              <a:gd name="connsiteX0" fmla="*/ 1600200 w 1600200"/>
              <a:gd name="connsiteY0" fmla="*/ 0 h 1676400"/>
              <a:gd name="connsiteX1" fmla="*/ 1289050 w 1600200"/>
              <a:gd name="connsiteY1" fmla="*/ 520700 h 1676400"/>
              <a:gd name="connsiteX2" fmla="*/ 641350 w 1600200"/>
              <a:gd name="connsiteY2" fmla="*/ 1295400 h 1676400"/>
              <a:gd name="connsiteX3" fmla="*/ 0 w 1600200"/>
              <a:gd name="connsiteY3" fmla="*/ 1676400 h 1676400"/>
            </a:gdLst>
            <a:ahLst/>
            <a:cxnLst>
              <a:cxn ang="0">
                <a:pos x="connsiteX0" y="connsiteY0"/>
              </a:cxn>
              <a:cxn ang="0">
                <a:pos x="connsiteX1" y="connsiteY1"/>
              </a:cxn>
              <a:cxn ang="0">
                <a:pos x="connsiteX2" y="connsiteY2"/>
              </a:cxn>
              <a:cxn ang="0">
                <a:pos x="connsiteX3" y="connsiteY3"/>
              </a:cxn>
            </a:cxnLst>
            <a:rect l="l" t="t" r="r" b="b"/>
            <a:pathLst>
              <a:path w="1600200" h="1676400">
                <a:moveTo>
                  <a:pt x="1600200" y="0"/>
                </a:moveTo>
                <a:cubicBezTo>
                  <a:pt x="1524529" y="152400"/>
                  <a:pt x="1448858" y="304800"/>
                  <a:pt x="1289050" y="520700"/>
                </a:cubicBezTo>
                <a:cubicBezTo>
                  <a:pt x="1129242" y="736600"/>
                  <a:pt x="856192" y="1102783"/>
                  <a:pt x="641350" y="1295400"/>
                </a:cubicBezTo>
                <a:cubicBezTo>
                  <a:pt x="426508" y="1488017"/>
                  <a:pt x="0" y="1676400"/>
                  <a:pt x="0" y="1676400"/>
                </a:cubicBezTo>
              </a:path>
            </a:pathLst>
          </a:custGeom>
          <a:ln>
            <a:solidFill>
              <a:srgbClr val="FFFFFF"/>
            </a:solidFill>
          </a:ln>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ＭＳ Ｐゴシック"/>
              <a:cs typeface="+mn-cs"/>
            </a:endParaRPr>
          </a:p>
        </p:txBody>
      </p:sp>
      <p:sp>
        <p:nvSpPr>
          <p:cNvPr id="13" name="Freeform 28">
            <a:extLst>
              <a:ext uri="{FF2B5EF4-FFF2-40B4-BE49-F238E27FC236}">
                <a16:creationId xmlns:a16="http://schemas.microsoft.com/office/drawing/2014/main" id="{16029D6F-3449-4C27-871C-E44F7E0119DF}"/>
              </a:ext>
            </a:extLst>
          </p:cNvPr>
          <p:cNvSpPr/>
          <p:nvPr/>
        </p:nvSpPr>
        <p:spPr>
          <a:xfrm>
            <a:off x="8505829" y="3881863"/>
            <a:ext cx="400050" cy="82659"/>
          </a:xfrm>
          <a:custGeom>
            <a:avLst/>
            <a:gdLst>
              <a:gd name="connsiteX0" fmla="*/ 400050 w 400050"/>
              <a:gd name="connsiteY0" fmla="*/ 0 h 82659"/>
              <a:gd name="connsiteX1" fmla="*/ 146050 w 400050"/>
              <a:gd name="connsiteY1" fmla="*/ 82550 h 82659"/>
              <a:gd name="connsiteX2" fmla="*/ 0 w 400050"/>
              <a:gd name="connsiteY2" fmla="*/ 19050 h 82659"/>
            </a:gdLst>
            <a:ahLst/>
            <a:cxnLst>
              <a:cxn ang="0">
                <a:pos x="connsiteX0" y="connsiteY0"/>
              </a:cxn>
              <a:cxn ang="0">
                <a:pos x="connsiteX1" y="connsiteY1"/>
              </a:cxn>
              <a:cxn ang="0">
                <a:pos x="connsiteX2" y="connsiteY2"/>
              </a:cxn>
            </a:cxnLst>
            <a:rect l="l" t="t" r="r" b="b"/>
            <a:pathLst>
              <a:path w="400050" h="82659">
                <a:moveTo>
                  <a:pt x="400050" y="0"/>
                </a:moveTo>
                <a:cubicBezTo>
                  <a:pt x="306387" y="39687"/>
                  <a:pt x="212725" y="79375"/>
                  <a:pt x="146050" y="82550"/>
                </a:cubicBezTo>
                <a:cubicBezTo>
                  <a:pt x="79375" y="85725"/>
                  <a:pt x="0" y="19050"/>
                  <a:pt x="0" y="19050"/>
                </a:cubicBezTo>
              </a:path>
            </a:pathLst>
          </a:custGeom>
          <a:ln>
            <a:solidFill>
              <a:srgbClr val="FFFFFF"/>
            </a:solidFill>
          </a:ln>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ＭＳ Ｐゴシック"/>
              <a:cs typeface="+mn-cs"/>
            </a:endParaRPr>
          </a:p>
        </p:txBody>
      </p:sp>
      <p:sp>
        <p:nvSpPr>
          <p:cNvPr id="14" name="Freeform 30">
            <a:extLst>
              <a:ext uri="{FF2B5EF4-FFF2-40B4-BE49-F238E27FC236}">
                <a16:creationId xmlns:a16="http://schemas.microsoft.com/office/drawing/2014/main" id="{B7BD96AB-7191-4F27-A77E-E78841270B1E}"/>
              </a:ext>
            </a:extLst>
          </p:cNvPr>
          <p:cNvSpPr/>
          <p:nvPr/>
        </p:nvSpPr>
        <p:spPr>
          <a:xfrm>
            <a:off x="4619629" y="1907012"/>
            <a:ext cx="3879850" cy="1974850"/>
          </a:xfrm>
          <a:custGeom>
            <a:avLst/>
            <a:gdLst>
              <a:gd name="connsiteX0" fmla="*/ 0 w 3879850"/>
              <a:gd name="connsiteY0" fmla="*/ 0 h 1974850"/>
              <a:gd name="connsiteX1" fmla="*/ 990600 w 3879850"/>
              <a:gd name="connsiteY1" fmla="*/ 139700 h 1974850"/>
              <a:gd name="connsiteX2" fmla="*/ 2508250 w 3879850"/>
              <a:gd name="connsiteY2" fmla="*/ 565150 h 1974850"/>
              <a:gd name="connsiteX3" fmla="*/ 3632200 w 3879850"/>
              <a:gd name="connsiteY3" fmla="*/ 1263650 h 1974850"/>
              <a:gd name="connsiteX4" fmla="*/ 3879850 w 3879850"/>
              <a:gd name="connsiteY4" fmla="*/ 1974850 h 19748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79850" h="1974850">
                <a:moveTo>
                  <a:pt x="0" y="0"/>
                </a:moveTo>
                <a:cubicBezTo>
                  <a:pt x="286279" y="22754"/>
                  <a:pt x="572558" y="45508"/>
                  <a:pt x="990600" y="139700"/>
                </a:cubicBezTo>
                <a:cubicBezTo>
                  <a:pt x="1408642" y="233892"/>
                  <a:pt x="2067983" y="377825"/>
                  <a:pt x="2508250" y="565150"/>
                </a:cubicBezTo>
                <a:cubicBezTo>
                  <a:pt x="2948517" y="752475"/>
                  <a:pt x="3403600" y="1028700"/>
                  <a:pt x="3632200" y="1263650"/>
                </a:cubicBezTo>
                <a:cubicBezTo>
                  <a:pt x="3860800" y="1498600"/>
                  <a:pt x="3879850" y="1974850"/>
                  <a:pt x="3879850" y="1974850"/>
                </a:cubicBezTo>
              </a:path>
            </a:pathLst>
          </a:custGeom>
          <a:ln>
            <a:solidFill>
              <a:srgbClr val="FFFFFF"/>
            </a:solidFill>
          </a:ln>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ＭＳ Ｐゴシック"/>
              <a:cs typeface="+mn-cs"/>
            </a:endParaRPr>
          </a:p>
        </p:txBody>
      </p:sp>
      <p:sp>
        <p:nvSpPr>
          <p:cNvPr id="15" name="Freeform 95">
            <a:extLst>
              <a:ext uri="{FF2B5EF4-FFF2-40B4-BE49-F238E27FC236}">
                <a16:creationId xmlns:a16="http://schemas.microsoft.com/office/drawing/2014/main" id="{7933D7A0-8405-4383-A852-4715BE0C2BB5}"/>
              </a:ext>
            </a:extLst>
          </p:cNvPr>
          <p:cNvSpPr/>
          <p:nvPr/>
        </p:nvSpPr>
        <p:spPr>
          <a:xfrm>
            <a:off x="4492629" y="2946560"/>
            <a:ext cx="4006850" cy="941653"/>
          </a:xfrm>
          <a:custGeom>
            <a:avLst/>
            <a:gdLst>
              <a:gd name="connsiteX0" fmla="*/ 0 w 4006850"/>
              <a:gd name="connsiteY0" fmla="*/ 20903 h 941653"/>
              <a:gd name="connsiteX1" fmla="*/ 1384300 w 4006850"/>
              <a:gd name="connsiteY1" fmla="*/ 14553 h 941653"/>
              <a:gd name="connsiteX2" fmla="*/ 3175000 w 4006850"/>
              <a:gd name="connsiteY2" fmla="*/ 186003 h 941653"/>
              <a:gd name="connsiteX3" fmla="*/ 4006850 w 4006850"/>
              <a:gd name="connsiteY3" fmla="*/ 941653 h 941653"/>
            </a:gdLst>
            <a:ahLst/>
            <a:cxnLst>
              <a:cxn ang="0">
                <a:pos x="connsiteX0" y="connsiteY0"/>
              </a:cxn>
              <a:cxn ang="0">
                <a:pos x="connsiteX1" y="connsiteY1"/>
              </a:cxn>
              <a:cxn ang="0">
                <a:pos x="connsiteX2" y="connsiteY2"/>
              </a:cxn>
              <a:cxn ang="0">
                <a:pos x="connsiteX3" y="connsiteY3"/>
              </a:cxn>
            </a:cxnLst>
            <a:rect l="l" t="t" r="r" b="b"/>
            <a:pathLst>
              <a:path w="4006850" h="941653">
                <a:moveTo>
                  <a:pt x="0" y="20903"/>
                </a:moveTo>
                <a:cubicBezTo>
                  <a:pt x="427566" y="3969"/>
                  <a:pt x="855133" y="-12964"/>
                  <a:pt x="1384300" y="14553"/>
                </a:cubicBezTo>
                <a:cubicBezTo>
                  <a:pt x="1913467" y="42070"/>
                  <a:pt x="2737908" y="31486"/>
                  <a:pt x="3175000" y="186003"/>
                </a:cubicBezTo>
                <a:cubicBezTo>
                  <a:pt x="3612092" y="340520"/>
                  <a:pt x="4006850" y="941653"/>
                  <a:pt x="4006850" y="941653"/>
                </a:cubicBezTo>
              </a:path>
            </a:pathLst>
          </a:custGeom>
          <a:ln>
            <a:solidFill>
              <a:srgbClr val="FFFFFF"/>
            </a:solidFill>
          </a:ln>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ＭＳ Ｐゴシック"/>
              <a:cs typeface="+mn-cs"/>
            </a:endParaRPr>
          </a:p>
        </p:txBody>
      </p:sp>
      <p:sp>
        <p:nvSpPr>
          <p:cNvPr id="16" name="Freeform 96">
            <a:extLst>
              <a:ext uri="{FF2B5EF4-FFF2-40B4-BE49-F238E27FC236}">
                <a16:creationId xmlns:a16="http://schemas.microsoft.com/office/drawing/2014/main" id="{AC0E83A5-9CE2-467B-AC17-ACE6803C6B39}"/>
              </a:ext>
            </a:extLst>
          </p:cNvPr>
          <p:cNvSpPr/>
          <p:nvPr/>
        </p:nvSpPr>
        <p:spPr>
          <a:xfrm>
            <a:off x="5622929" y="2865862"/>
            <a:ext cx="2889250" cy="1003300"/>
          </a:xfrm>
          <a:custGeom>
            <a:avLst/>
            <a:gdLst>
              <a:gd name="connsiteX0" fmla="*/ 0 w 2889250"/>
              <a:gd name="connsiteY0" fmla="*/ 0 h 1003300"/>
              <a:gd name="connsiteX1" fmla="*/ 1384300 w 2889250"/>
              <a:gd name="connsiteY1" fmla="*/ 44450 h 1003300"/>
              <a:gd name="connsiteX2" fmla="*/ 2298700 w 2889250"/>
              <a:gd name="connsiteY2" fmla="*/ 260350 h 1003300"/>
              <a:gd name="connsiteX3" fmla="*/ 2889250 w 2889250"/>
              <a:gd name="connsiteY3" fmla="*/ 1003300 h 1003300"/>
            </a:gdLst>
            <a:ahLst/>
            <a:cxnLst>
              <a:cxn ang="0">
                <a:pos x="connsiteX0" y="connsiteY0"/>
              </a:cxn>
              <a:cxn ang="0">
                <a:pos x="connsiteX1" y="connsiteY1"/>
              </a:cxn>
              <a:cxn ang="0">
                <a:pos x="connsiteX2" y="connsiteY2"/>
              </a:cxn>
              <a:cxn ang="0">
                <a:pos x="connsiteX3" y="connsiteY3"/>
              </a:cxn>
            </a:cxnLst>
            <a:rect l="l" t="t" r="r" b="b"/>
            <a:pathLst>
              <a:path w="2889250" h="1003300">
                <a:moveTo>
                  <a:pt x="0" y="0"/>
                </a:moveTo>
                <a:cubicBezTo>
                  <a:pt x="500591" y="529"/>
                  <a:pt x="1001183" y="1058"/>
                  <a:pt x="1384300" y="44450"/>
                </a:cubicBezTo>
                <a:cubicBezTo>
                  <a:pt x="1767417" y="87842"/>
                  <a:pt x="2047875" y="100542"/>
                  <a:pt x="2298700" y="260350"/>
                </a:cubicBezTo>
                <a:cubicBezTo>
                  <a:pt x="2549525" y="420158"/>
                  <a:pt x="2889250" y="1003300"/>
                  <a:pt x="2889250" y="1003300"/>
                </a:cubicBezTo>
              </a:path>
            </a:pathLst>
          </a:custGeom>
          <a:ln>
            <a:solidFill>
              <a:srgbClr val="FFFFFF"/>
            </a:solidFill>
          </a:ln>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ＭＳ Ｐゴシック"/>
              <a:cs typeface="+mn-cs"/>
            </a:endParaRPr>
          </a:p>
        </p:txBody>
      </p:sp>
      <p:sp>
        <p:nvSpPr>
          <p:cNvPr id="17" name="Freeform 97">
            <a:extLst>
              <a:ext uri="{FF2B5EF4-FFF2-40B4-BE49-F238E27FC236}">
                <a16:creationId xmlns:a16="http://schemas.microsoft.com/office/drawing/2014/main" id="{5E72607C-B406-45D1-950E-DD03FDB1E179}"/>
              </a:ext>
            </a:extLst>
          </p:cNvPr>
          <p:cNvSpPr/>
          <p:nvPr/>
        </p:nvSpPr>
        <p:spPr>
          <a:xfrm>
            <a:off x="4740279" y="3902036"/>
            <a:ext cx="3778250" cy="1643526"/>
          </a:xfrm>
          <a:custGeom>
            <a:avLst/>
            <a:gdLst>
              <a:gd name="connsiteX0" fmla="*/ 0 w 3778250"/>
              <a:gd name="connsiteY0" fmla="*/ 1643526 h 1643526"/>
              <a:gd name="connsiteX1" fmla="*/ 666750 w 3778250"/>
              <a:gd name="connsiteY1" fmla="*/ 760876 h 1643526"/>
              <a:gd name="connsiteX2" fmla="*/ 1962150 w 3778250"/>
              <a:gd name="connsiteY2" fmla="*/ 75076 h 1643526"/>
              <a:gd name="connsiteX3" fmla="*/ 3778250 w 3778250"/>
              <a:gd name="connsiteY3" fmla="*/ 17926 h 1643526"/>
            </a:gdLst>
            <a:ahLst/>
            <a:cxnLst>
              <a:cxn ang="0">
                <a:pos x="connsiteX0" y="connsiteY0"/>
              </a:cxn>
              <a:cxn ang="0">
                <a:pos x="connsiteX1" y="connsiteY1"/>
              </a:cxn>
              <a:cxn ang="0">
                <a:pos x="connsiteX2" y="connsiteY2"/>
              </a:cxn>
              <a:cxn ang="0">
                <a:pos x="connsiteX3" y="connsiteY3"/>
              </a:cxn>
            </a:cxnLst>
            <a:rect l="l" t="t" r="r" b="b"/>
            <a:pathLst>
              <a:path w="3778250" h="1643526">
                <a:moveTo>
                  <a:pt x="0" y="1643526"/>
                </a:moveTo>
                <a:cubicBezTo>
                  <a:pt x="169862" y="1332905"/>
                  <a:pt x="339725" y="1022284"/>
                  <a:pt x="666750" y="760876"/>
                </a:cubicBezTo>
                <a:cubicBezTo>
                  <a:pt x="993775" y="499468"/>
                  <a:pt x="1443567" y="198901"/>
                  <a:pt x="1962150" y="75076"/>
                </a:cubicBezTo>
                <a:cubicBezTo>
                  <a:pt x="2480733" y="-48749"/>
                  <a:pt x="3778250" y="17926"/>
                  <a:pt x="3778250" y="17926"/>
                </a:cubicBezTo>
              </a:path>
            </a:pathLst>
          </a:custGeom>
          <a:ln>
            <a:solidFill>
              <a:srgbClr val="FFFFFF"/>
            </a:solidFill>
          </a:ln>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ＭＳ Ｐゴシック"/>
              <a:cs typeface="+mn-cs"/>
            </a:endParaRPr>
          </a:p>
        </p:txBody>
      </p:sp>
      <p:sp>
        <p:nvSpPr>
          <p:cNvPr id="18" name="TextBox 17">
            <a:extLst>
              <a:ext uri="{FF2B5EF4-FFF2-40B4-BE49-F238E27FC236}">
                <a16:creationId xmlns:a16="http://schemas.microsoft.com/office/drawing/2014/main" id="{B587CD86-FE3A-42E9-8EFD-1E15F0C81B47}"/>
              </a:ext>
            </a:extLst>
          </p:cNvPr>
          <p:cNvSpPr txBox="1"/>
          <p:nvPr/>
        </p:nvSpPr>
        <p:spPr>
          <a:xfrm>
            <a:off x="8418064" y="3976049"/>
            <a:ext cx="3669387"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FF00"/>
                </a:solidFill>
                <a:effectLst>
                  <a:outerShdw blurRad="25400" dist="50800" dir="2700000" algn="tl" rotWithShape="0">
                    <a:prstClr val="black">
                      <a:alpha val="52000"/>
                    </a:prstClr>
                  </a:outerShdw>
                </a:effectLst>
                <a:uLnTx/>
                <a:uFillTx/>
                <a:latin typeface="Arial"/>
                <a:ea typeface="ＭＳ Ｐゴシック"/>
                <a:cs typeface="+mn-cs"/>
              </a:rPr>
              <a:t>National Water Center</a:t>
            </a:r>
          </a:p>
        </p:txBody>
      </p:sp>
      <p:sp>
        <p:nvSpPr>
          <p:cNvPr id="19" name="Freeform 36">
            <a:extLst>
              <a:ext uri="{FF2B5EF4-FFF2-40B4-BE49-F238E27FC236}">
                <a16:creationId xmlns:a16="http://schemas.microsoft.com/office/drawing/2014/main" id="{CF2B75F4-7220-4729-AE8A-00047B70A681}"/>
              </a:ext>
            </a:extLst>
          </p:cNvPr>
          <p:cNvSpPr/>
          <p:nvPr/>
        </p:nvSpPr>
        <p:spPr>
          <a:xfrm>
            <a:off x="4772118" y="3937267"/>
            <a:ext cx="3771781" cy="1629116"/>
          </a:xfrm>
          <a:custGeom>
            <a:avLst/>
            <a:gdLst>
              <a:gd name="connsiteX0" fmla="*/ 0 w 3778250"/>
              <a:gd name="connsiteY0" fmla="*/ 1643526 h 1643526"/>
              <a:gd name="connsiteX1" fmla="*/ 666750 w 3778250"/>
              <a:gd name="connsiteY1" fmla="*/ 760876 h 1643526"/>
              <a:gd name="connsiteX2" fmla="*/ 1962150 w 3778250"/>
              <a:gd name="connsiteY2" fmla="*/ 75076 h 1643526"/>
              <a:gd name="connsiteX3" fmla="*/ 3778250 w 3778250"/>
              <a:gd name="connsiteY3" fmla="*/ 17926 h 1643526"/>
            </a:gdLst>
            <a:ahLst/>
            <a:cxnLst>
              <a:cxn ang="0">
                <a:pos x="connsiteX0" y="connsiteY0"/>
              </a:cxn>
              <a:cxn ang="0">
                <a:pos x="connsiteX1" y="connsiteY1"/>
              </a:cxn>
              <a:cxn ang="0">
                <a:pos x="connsiteX2" y="connsiteY2"/>
              </a:cxn>
              <a:cxn ang="0">
                <a:pos x="connsiteX3" y="connsiteY3"/>
              </a:cxn>
            </a:cxnLst>
            <a:rect l="l" t="t" r="r" b="b"/>
            <a:pathLst>
              <a:path w="3778250" h="1643526">
                <a:moveTo>
                  <a:pt x="0" y="1643526"/>
                </a:moveTo>
                <a:cubicBezTo>
                  <a:pt x="169862" y="1332905"/>
                  <a:pt x="339725" y="1022284"/>
                  <a:pt x="666750" y="760876"/>
                </a:cubicBezTo>
                <a:cubicBezTo>
                  <a:pt x="993775" y="499468"/>
                  <a:pt x="1443567" y="198901"/>
                  <a:pt x="1962150" y="75076"/>
                </a:cubicBezTo>
                <a:cubicBezTo>
                  <a:pt x="2480733" y="-48749"/>
                  <a:pt x="3778250" y="17926"/>
                  <a:pt x="3778250" y="17926"/>
                </a:cubicBezTo>
              </a:path>
            </a:pathLst>
          </a:custGeom>
          <a:ln>
            <a:solidFill>
              <a:srgbClr val="FFFF00"/>
            </a:solidFill>
          </a:ln>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ＭＳ Ｐゴシック"/>
              <a:cs typeface="+mn-cs"/>
            </a:endParaRPr>
          </a:p>
        </p:txBody>
      </p:sp>
      <p:sp>
        <p:nvSpPr>
          <p:cNvPr id="20" name="Freeform 50">
            <a:extLst>
              <a:ext uri="{FF2B5EF4-FFF2-40B4-BE49-F238E27FC236}">
                <a16:creationId xmlns:a16="http://schemas.microsoft.com/office/drawing/2014/main" id="{D1DB8574-624E-4021-A689-1AF54B756884}"/>
              </a:ext>
            </a:extLst>
          </p:cNvPr>
          <p:cNvSpPr/>
          <p:nvPr/>
        </p:nvSpPr>
        <p:spPr>
          <a:xfrm>
            <a:off x="4502662" y="2981847"/>
            <a:ext cx="4050637" cy="1048786"/>
          </a:xfrm>
          <a:custGeom>
            <a:avLst/>
            <a:gdLst>
              <a:gd name="connsiteX0" fmla="*/ 0 w 4006850"/>
              <a:gd name="connsiteY0" fmla="*/ 20903 h 941653"/>
              <a:gd name="connsiteX1" fmla="*/ 1384300 w 4006850"/>
              <a:gd name="connsiteY1" fmla="*/ 14553 h 941653"/>
              <a:gd name="connsiteX2" fmla="*/ 3175000 w 4006850"/>
              <a:gd name="connsiteY2" fmla="*/ 186003 h 941653"/>
              <a:gd name="connsiteX3" fmla="*/ 4006850 w 4006850"/>
              <a:gd name="connsiteY3" fmla="*/ 941653 h 941653"/>
            </a:gdLst>
            <a:ahLst/>
            <a:cxnLst>
              <a:cxn ang="0">
                <a:pos x="connsiteX0" y="connsiteY0"/>
              </a:cxn>
              <a:cxn ang="0">
                <a:pos x="connsiteX1" y="connsiteY1"/>
              </a:cxn>
              <a:cxn ang="0">
                <a:pos x="connsiteX2" y="connsiteY2"/>
              </a:cxn>
              <a:cxn ang="0">
                <a:pos x="connsiteX3" y="connsiteY3"/>
              </a:cxn>
            </a:cxnLst>
            <a:rect l="l" t="t" r="r" b="b"/>
            <a:pathLst>
              <a:path w="4006850" h="941653">
                <a:moveTo>
                  <a:pt x="0" y="20903"/>
                </a:moveTo>
                <a:cubicBezTo>
                  <a:pt x="427566" y="3969"/>
                  <a:pt x="855133" y="-12964"/>
                  <a:pt x="1384300" y="14553"/>
                </a:cubicBezTo>
                <a:cubicBezTo>
                  <a:pt x="1913467" y="42070"/>
                  <a:pt x="2737908" y="31486"/>
                  <a:pt x="3175000" y="186003"/>
                </a:cubicBezTo>
                <a:cubicBezTo>
                  <a:pt x="3612092" y="340520"/>
                  <a:pt x="4006850" y="941653"/>
                  <a:pt x="4006850" y="941653"/>
                </a:cubicBezTo>
              </a:path>
            </a:pathLst>
          </a:custGeom>
          <a:ln>
            <a:solidFill>
              <a:srgbClr val="FFFF00"/>
            </a:solidFill>
          </a:ln>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ＭＳ Ｐゴシック"/>
              <a:cs typeface="+mn-cs"/>
            </a:endParaRPr>
          </a:p>
        </p:txBody>
      </p:sp>
      <p:sp>
        <p:nvSpPr>
          <p:cNvPr id="21" name="Freeform 51">
            <a:extLst>
              <a:ext uri="{FF2B5EF4-FFF2-40B4-BE49-F238E27FC236}">
                <a16:creationId xmlns:a16="http://schemas.microsoft.com/office/drawing/2014/main" id="{CF55F138-9560-4378-AB10-50968A6029C3}"/>
              </a:ext>
            </a:extLst>
          </p:cNvPr>
          <p:cNvSpPr/>
          <p:nvPr/>
        </p:nvSpPr>
        <p:spPr>
          <a:xfrm>
            <a:off x="7485105" y="3666801"/>
            <a:ext cx="1036698" cy="269892"/>
          </a:xfrm>
          <a:custGeom>
            <a:avLst/>
            <a:gdLst>
              <a:gd name="connsiteX0" fmla="*/ 0 w 1036698"/>
              <a:gd name="connsiteY0" fmla="*/ 23690 h 269892"/>
              <a:gd name="connsiteX1" fmla="*/ 414679 w 1036698"/>
              <a:gd name="connsiteY1" fmla="*/ 23690 h 269892"/>
              <a:gd name="connsiteX2" fmla="*/ 1036698 w 1036698"/>
              <a:gd name="connsiteY2" fmla="*/ 269892 h 269892"/>
            </a:gdLst>
            <a:ahLst/>
            <a:cxnLst>
              <a:cxn ang="0">
                <a:pos x="connsiteX0" y="connsiteY0"/>
              </a:cxn>
              <a:cxn ang="0">
                <a:pos x="connsiteX1" y="connsiteY1"/>
              </a:cxn>
              <a:cxn ang="0">
                <a:pos x="connsiteX2" y="connsiteY2"/>
              </a:cxn>
            </a:cxnLst>
            <a:rect l="l" t="t" r="r" b="b"/>
            <a:pathLst>
              <a:path w="1036698" h="269892">
                <a:moveTo>
                  <a:pt x="0" y="23690"/>
                </a:moveTo>
                <a:cubicBezTo>
                  <a:pt x="120948" y="3173"/>
                  <a:pt x="241896" y="-17344"/>
                  <a:pt x="414679" y="23690"/>
                </a:cubicBezTo>
                <a:cubicBezTo>
                  <a:pt x="587462" y="64724"/>
                  <a:pt x="1036698" y="269892"/>
                  <a:pt x="1036698" y="269892"/>
                </a:cubicBezTo>
              </a:path>
            </a:pathLst>
          </a:custGeom>
          <a:ln>
            <a:solidFill>
              <a:srgbClr val="FFFF00"/>
            </a:solidFill>
          </a:ln>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ＭＳ Ｐゴシック"/>
              <a:cs typeface="+mn-cs"/>
            </a:endParaRPr>
          </a:p>
        </p:txBody>
      </p:sp>
      <p:sp>
        <p:nvSpPr>
          <p:cNvPr id="22" name="Freeform 52">
            <a:extLst>
              <a:ext uri="{FF2B5EF4-FFF2-40B4-BE49-F238E27FC236}">
                <a16:creationId xmlns:a16="http://schemas.microsoft.com/office/drawing/2014/main" id="{B23D1BA3-339A-402A-BE14-4D5EDDE0393E}"/>
              </a:ext>
            </a:extLst>
          </p:cNvPr>
          <p:cNvSpPr/>
          <p:nvPr/>
        </p:nvSpPr>
        <p:spPr>
          <a:xfrm>
            <a:off x="5621393" y="2902798"/>
            <a:ext cx="2889250" cy="1003300"/>
          </a:xfrm>
          <a:custGeom>
            <a:avLst/>
            <a:gdLst>
              <a:gd name="connsiteX0" fmla="*/ 0 w 2889250"/>
              <a:gd name="connsiteY0" fmla="*/ 0 h 1003300"/>
              <a:gd name="connsiteX1" fmla="*/ 1384300 w 2889250"/>
              <a:gd name="connsiteY1" fmla="*/ 44450 h 1003300"/>
              <a:gd name="connsiteX2" fmla="*/ 2298700 w 2889250"/>
              <a:gd name="connsiteY2" fmla="*/ 260350 h 1003300"/>
              <a:gd name="connsiteX3" fmla="*/ 2889250 w 2889250"/>
              <a:gd name="connsiteY3" fmla="*/ 1003300 h 1003300"/>
            </a:gdLst>
            <a:ahLst/>
            <a:cxnLst>
              <a:cxn ang="0">
                <a:pos x="connsiteX0" y="connsiteY0"/>
              </a:cxn>
              <a:cxn ang="0">
                <a:pos x="connsiteX1" y="connsiteY1"/>
              </a:cxn>
              <a:cxn ang="0">
                <a:pos x="connsiteX2" y="connsiteY2"/>
              </a:cxn>
              <a:cxn ang="0">
                <a:pos x="connsiteX3" y="connsiteY3"/>
              </a:cxn>
            </a:cxnLst>
            <a:rect l="l" t="t" r="r" b="b"/>
            <a:pathLst>
              <a:path w="2889250" h="1003300">
                <a:moveTo>
                  <a:pt x="0" y="0"/>
                </a:moveTo>
                <a:cubicBezTo>
                  <a:pt x="500591" y="529"/>
                  <a:pt x="1001183" y="1058"/>
                  <a:pt x="1384300" y="44450"/>
                </a:cubicBezTo>
                <a:cubicBezTo>
                  <a:pt x="1767417" y="87842"/>
                  <a:pt x="2047875" y="100542"/>
                  <a:pt x="2298700" y="260350"/>
                </a:cubicBezTo>
                <a:cubicBezTo>
                  <a:pt x="2549525" y="420158"/>
                  <a:pt x="2889250" y="1003300"/>
                  <a:pt x="2889250" y="1003300"/>
                </a:cubicBezTo>
              </a:path>
            </a:pathLst>
          </a:custGeom>
          <a:ln>
            <a:solidFill>
              <a:srgbClr val="FFFF00"/>
            </a:solidFill>
          </a:ln>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ＭＳ Ｐゴシック"/>
              <a:cs typeface="+mn-cs"/>
            </a:endParaRPr>
          </a:p>
        </p:txBody>
      </p:sp>
      <p:sp>
        <p:nvSpPr>
          <p:cNvPr id="23" name="Freeform 53">
            <a:extLst>
              <a:ext uri="{FF2B5EF4-FFF2-40B4-BE49-F238E27FC236}">
                <a16:creationId xmlns:a16="http://schemas.microsoft.com/office/drawing/2014/main" id="{3CD2BBDD-F243-4043-9BC9-F8C7C7090528}"/>
              </a:ext>
            </a:extLst>
          </p:cNvPr>
          <p:cNvSpPr/>
          <p:nvPr/>
        </p:nvSpPr>
        <p:spPr>
          <a:xfrm>
            <a:off x="7348977" y="3950548"/>
            <a:ext cx="1193800" cy="241300"/>
          </a:xfrm>
          <a:custGeom>
            <a:avLst/>
            <a:gdLst>
              <a:gd name="connsiteX0" fmla="*/ 0 w 1193800"/>
              <a:gd name="connsiteY0" fmla="*/ 241300 h 241300"/>
              <a:gd name="connsiteX1" fmla="*/ 660400 w 1193800"/>
              <a:gd name="connsiteY1" fmla="*/ 196850 h 241300"/>
              <a:gd name="connsiteX2" fmla="*/ 1193800 w 1193800"/>
              <a:gd name="connsiteY2" fmla="*/ 0 h 241300"/>
            </a:gdLst>
            <a:ahLst/>
            <a:cxnLst>
              <a:cxn ang="0">
                <a:pos x="connsiteX0" y="connsiteY0"/>
              </a:cxn>
              <a:cxn ang="0">
                <a:pos x="connsiteX1" y="connsiteY1"/>
              </a:cxn>
              <a:cxn ang="0">
                <a:pos x="connsiteX2" y="connsiteY2"/>
              </a:cxn>
            </a:cxnLst>
            <a:rect l="l" t="t" r="r" b="b"/>
            <a:pathLst>
              <a:path w="1193800" h="241300">
                <a:moveTo>
                  <a:pt x="0" y="241300"/>
                </a:moveTo>
                <a:cubicBezTo>
                  <a:pt x="230716" y="239183"/>
                  <a:pt x="461433" y="237067"/>
                  <a:pt x="660400" y="196850"/>
                </a:cubicBezTo>
                <a:cubicBezTo>
                  <a:pt x="859367" y="156633"/>
                  <a:pt x="1193800" y="0"/>
                  <a:pt x="1193800" y="0"/>
                </a:cubicBezTo>
              </a:path>
            </a:pathLst>
          </a:custGeom>
          <a:ln>
            <a:solidFill>
              <a:srgbClr val="FFFF00"/>
            </a:solidFill>
          </a:ln>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ＭＳ Ｐゴシック"/>
              <a:cs typeface="+mn-cs"/>
            </a:endParaRPr>
          </a:p>
        </p:txBody>
      </p:sp>
      <p:sp>
        <p:nvSpPr>
          <p:cNvPr id="24" name="Freeform 54">
            <a:extLst>
              <a:ext uri="{FF2B5EF4-FFF2-40B4-BE49-F238E27FC236}">
                <a16:creationId xmlns:a16="http://schemas.microsoft.com/office/drawing/2014/main" id="{C646F4C5-4BD4-46D6-94F1-887CC6B134E1}"/>
              </a:ext>
            </a:extLst>
          </p:cNvPr>
          <p:cNvSpPr/>
          <p:nvPr/>
        </p:nvSpPr>
        <p:spPr>
          <a:xfrm>
            <a:off x="4598851" y="1943948"/>
            <a:ext cx="3879850" cy="1974850"/>
          </a:xfrm>
          <a:custGeom>
            <a:avLst/>
            <a:gdLst>
              <a:gd name="connsiteX0" fmla="*/ 0 w 3879850"/>
              <a:gd name="connsiteY0" fmla="*/ 0 h 1974850"/>
              <a:gd name="connsiteX1" fmla="*/ 990600 w 3879850"/>
              <a:gd name="connsiteY1" fmla="*/ 139700 h 1974850"/>
              <a:gd name="connsiteX2" fmla="*/ 2508250 w 3879850"/>
              <a:gd name="connsiteY2" fmla="*/ 565150 h 1974850"/>
              <a:gd name="connsiteX3" fmla="*/ 3632200 w 3879850"/>
              <a:gd name="connsiteY3" fmla="*/ 1263650 h 1974850"/>
              <a:gd name="connsiteX4" fmla="*/ 3879850 w 3879850"/>
              <a:gd name="connsiteY4" fmla="*/ 1974850 h 19748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79850" h="1974850">
                <a:moveTo>
                  <a:pt x="0" y="0"/>
                </a:moveTo>
                <a:cubicBezTo>
                  <a:pt x="286279" y="22754"/>
                  <a:pt x="572558" y="45508"/>
                  <a:pt x="990600" y="139700"/>
                </a:cubicBezTo>
                <a:cubicBezTo>
                  <a:pt x="1408642" y="233892"/>
                  <a:pt x="2067983" y="377825"/>
                  <a:pt x="2508250" y="565150"/>
                </a:cubicBezTo>
                <a:cubicBezTo>
                  <a:pt x="2948517" y="752475"/>
                  <a:pt x="3403600" y="1028700"/>
                  <a:pt x="3632200" y="1263650"/>
                </a:cubicBezTo>
                <a:cubicBezTo>
                  <a:pt x="3860800" y="1498600"/>
                  <a:pt x="3879850" y="1974850"/>
                  <a:pt x="3879850" y="1974850"/>
                </a:cubicBezTo>
              </a:path>
            </a:pathLst>
          </a:custGeom>
          <a:ln>
            <a:solidFill>
              <a:srgbClr val="FFFF00"/>
            </a:solidFill>
          </a:ln>
          <a:extLst>
            <a:ext uri="{909E8E84-426E-40DD-AFC4-6F175D3DCCD1}">
              <a14:hiddenFill xmlns:a14="http://schemas.microsoft.com/office/drawing/2010/main">
                <a:solidFill>
                  <a:srgbClr val="FFFFFF"/>
                </a:solidFill>
              </a14:hiddenFill>
            </a:ext>
          </a:extLst>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ＭＳ Ｐゴシック"/>
              <a:cs typeface="+mn-cs"/>
            </a:endParaRPr>
          </a:p>
        </p:txBody>
      </p:sp>
      <p:sp>
        <p:nvSpPr>
          <p:cNvPr id="25" name="Freeform 55">
            <a:extLst>
              <a:ext uri="{FF2B5EF4-FFF2-40B4-BE49-F238E27FC236}">
                <a16:creationId xmlns:a16="http://schemas.microsoft.com/office/drawing/2014/main" id="{B316C541-2289-4582-B6D8-9813E2BF70F0}"/>
              </a:ext>
            </a:extLst>
          </p:cNvPr>
          <p:cNvSpPr/>
          <p:nvPr/>
        </p:nvSpPr>
        <p:spPr>
          <a:xfrm>
            <a:off x="7618423" y="2336579"/>
            <a:ext cx="868239" cy="1554955"/>
          </a:xfrm>
          <a:custGeom>
            <a:avLst/>
            <a:gdLst>
              <a:gd name="connsiteX0" fmla="*/ 0 w 868239"/>
              <a:gd name="connsiteY0" fmla="*/ 0 h 1554955"/>
              <a:gd name="connsiteX1" fmla="*/ 388762 w 868239"/>
              <a:gd name="connsiteY1" fmla="*/ 323949 h 1554955"/>
              <a:gd name="connsiteX2" fmla="*/ 790482 w 868239"/>
              <a:gd name="connsiteY2" fmla="*/ 945931 h 1554955"/>
              <a:gd name="connsiteX3" fmla="*/ 868234 w 868239"/>
              <a:gd name="connsiteY3" fmla="*/ 1554955 h 1554955"/>
            </a:gdLst>
            <a:ahLst/>
            <a:cxnLst>
              <a:cxn ang="0">
                <a:pos x="connsiteX0" y="connsiteY0"/>
              </a:cxn>
              <a:cxn ang="0">
                <a:pos x="connsiteX1" y="connsiteY1"/>
              </a:cxn>
              <a:cxn ang="0">
                <a:pos x="connsiteX2" y="connsiteY2"/>
              </a:cxn>
              <a:cxn ang="0">
                <a:pos x="connsiteX3" y="connsiteY3"/>
              </a:cxn>
            </a:cxnLst>
            <a:rect l="l" t="t" r="r" b="b"/>
            <a:pathLst>
              <a:path w="868239" h="1554955">
                <a:moveTo>
                  <a:pt x="0" y="0"/>
                </a:moveTo>
                <a:cubicBezTo>
                  <a:pt x="128507" y="83147"/>
                  <a:pt x="257015" y="166294"/>
                  <a:pt x="388762" y="323949"/>
                </a:cubicBezTo>
                <a:cubicBezTo>
                  <a:pt x="520509" y="481604"/>
                  <a:pt x="710570" y="740763"/>
                  <a:pt x="790482" y="945931"/>
                </a:cubicBezTo>
                <a:cubicBezTo>
                  <a:pt x="870394" y="1151099"/>
                  <a:pt x="868234" y="1554955"/>
                  <a:pt x="868234" y="1554955"/>
                </a:cubicBezTo>
              </a:path>
            </a:pathLst>
          </a:custGeom>
          <a:ln>
            <a:solidFill>
              <a:srgbClr val="FFFF00"/>
            </a:solidFill>
          </a:ln>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ＭＳ Ｐゴシック"/>
              <a:cs typeface="+mn-cs"/>
            </a:endParaRPr>
          </a:p>
        </p:txBody>
      </p:sp>
      <p:sp>
        <p:nvSpPr>
          <p:cNvPr id="26" name="Freeform 56">
            <a:extLst>
              <a:ext uri="{FF2B5EF4-FFF2-40B4-BE49-F238E27FC236}">
                <a16:creationId xmlns:a16="http://schemas.microsoft.com/office/drawing/2014/main" id="{4037B4F3-764D-42AC-9C9B-2FC77CF7988A}"/>
              </a:ext>
            </a:extLst>
          </p:cNvPr>
          <p:cNvSpPr/>
          <p:nvPr/>
        </p:nvSpPr>
        <p:spPr>
          <a:xfrm>
            <a:off x="8533156" y="3020370"/>
            <a:ext cx="317500" cy="927100"/>
          </a:xfrm>
          <a:custGeom>
            <a:avLst/>
            <a:gdLst>
              <a:gd name="connsiteX0" fmla="*/ 317500 w 317500"/>
              <a:gd name="connsiteY0" fmla="*/ 0 h 927100"/>
              <a:gd name="connsiteX1" fmla="*/ 177800 w 317500"/>
              <a:gd name="connsiteY1" fmla="*/ 520700 h 927100"/>
              <a:gd name="connsiteX2" fmla="*/ 0 w 317500"/>
              <a:gd name="connsiteY2" fmla="*/ 927100 h 927100"/>
            </a:gdLst>
            <a:ahLst/>
            <a:cxnLst>
              <a:cxn ang="0">
                <a:pos x="connsiteX0" y="connsiteY0"/>
              </a:cxn>
              <a:cxn ang="0">
                <a:pos x="connsiteX1" y="connsiteY1"/>
              </a:cxn>
              <a:cxn ang="0">
                <a:pos x="connsiteX2" y="connsiteY2"/>
              </a:cxn>
            </a:cxnLst>
            <a:rect l="l" t="t" r="r" b="b"/>
            <a:pathLst>
              <a:path w="317500" h="927100">
                <a:moveTo>
                  <a:pt x="317500" y="0"/>
                </a:moveTo>
                <a:cubicBezTo>
                  <a:pt x="274108" y="183091"/>
                  <a:pt x="230717" y="366183"/>
                  <a:pt x="177800" y="520700"/>
                </a:cubicBezTo>
                <a:cubicBezTo>
                  <a:pt x="124883" y="675217"/>
                  <a:pt x="0" y="927100"/>
                  <a:pt x="0" y="927100"/>
                </a:cubicBezTo>
              </a:path>
            </a:pathLst>
          </a:custGeom>
          <a:ln>
            <a:solidFill>
              <a:srgbClr val="FFFF00"/>
            </a:solidFill>
          </a:ln>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ＭＳ Ｐゴシック"/>
              <a:cs typeface="+mn-cs"/>
            </a:endParaRPr>
          </a:p>
        </p:txBody>
      </p:sp>
      <p:sp>
        <p:nvSpPr>
          <p:cNvPr id="27" name="Freeform 57">
            <a:extLst>
              <a:ext uri="{FF2B5EF4-FFF2-40B4-BE49-F238E27FC236}">
                <a16:creationId xmlns:a16="http://schemas.microsoft.com/office/drawing/2014/main" id="{08E67D38-35A9-4CC6-ADDF-2346BFDC2B7D}"/>
              </a:ext>
            </a:extLst>
          </p:cNvPr>
          <p:cNvSpPr/>
          <p:nvPr/>
        </p:nvSpPr>
        <p:spPr>
          <a:xfrm>
            <a:off x="8545856" y="2635904"/>
            <a:ext cx="939800" cy="1289050"/>
          </a:xfrm>
          <a:custGeom>
            <a:avLst/>
            <a:gdLst>
              <a:gd name="connsiteX0" fmla="*/ 939800 w 939800"/>
              <a:gd name="connsiteY0" fmla="*/ 0 h 1289050"/>
              <a:gd name="connsiteX1" fmla="*/ 793750 w 939800"/>
              <a:gd name="connsiteY1" fmla="*/ 247650 h 1289050"/>
              <a:gd name="connsiteX2" fmla="*/ 387350 w 939800"/>
              <a:gd name="connsiteY2" fmla="*/ 895350 h 1289050"/>
              <a:gd name="connsiteX3" fmla="*/ 0 w 939800"/>
              <a:gd name="connsiteY3" fmla="*/ 1289050 h 1289050"/>
            </a:gdLst>
            <a:ahLst/>
            <a:cxnLst>
              <a:cxn ang="0">
                <a:pos x="connsiteX0" y="connsiteY0"/>
              </a:cxn>
              <a:cxn ang="0">
                <a:pos x="connsiteX1" y="connsiteY1"/>
              </a:cxn>
              <a:cxn ang="0">
                <a:pos x="connsiteX2" y="connsiteY2"/>
              </a:cxn>
              <a:cxn ang="0">
                <a:pos x="connsiteX3" y="connsiteY3"/>
              </a:cxn>
            </a:cxnLst>
            <a:rect l="l" t="t" r="r" b="b"/>
            <a:pathLst>
              <a:path w="939800" h="1289050">
                <a:moveTo>
                  <a:pt x="939800" y="0"/>
                </a:moveTo>
                <a:cubicBezTo>
                  <a:pt x="912812" y="49212"/>
                  <a:pt x="885825" y="98425"/>
                  <a:pt x="793750" y="247650"/>
                </a:cubicBezTo>
                <a:cubicBezTo>
                  <a:pt x="701675" y="396875"/>
                  <a:pt x="519642" y="721783"/>
                  <a:pt x="387350" y="895350"/>
                </a:cubicBezTo>
                <a:cubicBezTo>
                  <a:pt x="255058" y="1068917"/>
                  <a:pt x="0" y="1289050"/>
                  <a:pt x="0" y="1289050"/>
                </a:cubicBezTo>
              </a:path>
            </a:pathLst>
          </a:custGeom>
          <a:ln>
            <a:solidFill>
              <a:srgbClr val="FFFF00"/>
            </a:solidFill>
          </a:ln>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ＭＳ Ｐゴシック"/>
              <a:cs typeface="+mn-cs"/>
            </a:endParaRPr>
          </a:p>
        </p:txBody>
      </p:sp>
      <p:sp>
        <p:nvSpPr>
          <p:cNvPr id="28" name="Freeform 58">
            <a:extLst>
              <a:ext uri="{FF2B5EF4-FFF2-40B4-BE49-F238E27FC236}">
                <a16:creationId xmlns:a16="http://schemas.microsoft.com/office/drawing/2014/main" id="{F9D381DC-2B69-4B48-AAC2-A2BAFD300E8D}"/>
              </a:ext>
            </a:extLst>
          </p:cNvPr>
          <p:cNvSpPr/>
          <p:nvPr/>
        </p:nvSpPr>
        <p:spPr>
          <a:xfrm>
            <a:off x="8529885" y="2264526"/>
            <a:ext cx="1600200" cy="1676400"/>
          </a:xfrm>
          <a:custGeom>
            <a:avLst/>
            <a:gdLst>
              <a:gd name="connsiteX0" fmla="*/ 1600200 w 1600200"/>
              <a:gd name="connsiteY0" fmla="*/ 0 h 1676400"/>
              <a:gd name="connsiteX1" fmla="*/ 1289050 w 1600200"/>
              <a:gd name="connsiteY1" fmla="*/ 520700 h 1676400"/>
              <a:gd name="connsiteX2" fmla="*/ 641350 w 1600200"/>
              <a:gd name="connsiteY2" fmla="*/ 1295400 h 1676400"/>
              <a:gd name="connsiteX3" fmla="*/ 0 w 1600200"/>
              <a:gd name="connsiteY3" fmla="*/ 1676400 h 1676400"/>
            </a:gdLst>
            <a:ahLst/>
            <a:cxnLst>
              <a:cxn ang="0">
                <a:pos x="connsiteX0" y="connsiteY0"/>
              </a:cxn>
              <a:cxn ang="0">
                <a:pos x="connsiteX1" y="connsiteY1"/>
              </a:cxn>
              <a:cxn ang="0">
                <a:pos x="connsiteX2" y="connsiteY2"/>
              </a:cxn>
              <a:cxn ang="0">
                <a:pos x="connsiteX3" y="connsiteY3"/>
              </a:cxn>
            </a:cxnLst>
            <a:rect l="l" t="t" r="r" b="b"/>
            <a:pathLst>
              <a:path w="1600200" h="1676400">
                <a:moveTo>
                  <a:pt x="1600200" y="0"/>
                </a:moveTo>
                <a:cubicBezTo>
                  <a:pt x="1524529" y="152400"/>
                  <a:pt x="1448858" y="304800"/>
                  <a:pt x="1289050" y="520700"/>
                </a:cubicBezTo>
                <a:cubicBezTo>
                  <a:pt x="1129242" y="736600"/>
                  <a:pt x="856192" y="1102783"/>
                  <a:pt x="641350" y="1295400"/>
                </a:cubicBezTo>
                <a:cubicBezTo>
                  <a:pt x="426508" y="1488017"/>
                  <a:pt x="0" y="1676400"/>
                  <a:pt x="0" y="1676400"/>
                </a:cubicBezTo>
              </a:path>
            </a:pathLst>
          </a:custGeom>
          <a:ln>
            <a:solidFill>
              <a:srgbClr val="FFFF00"/>
            </a:solidFill>
          </a:ln>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ＭＳ Ｐゴシック"/>
              <a:cs typeface="+mn-cs"/>
            </a:endParaRPr>
          </a:p>
        </p:txBody>
      </p:sp>
      <p:sp>
        <p:nvSpPr>
          <p:cNvPr id="29" name="Freeform 59">
            <a:extLst>
              <a:ext uri="{FF2B5EF4-FFF2-40B4-BE49-F238E27FC236}">
                <a16:creationId xmlns:a16="http://schemas.microsoft.com/office/drawing/2014/main" id="{4EF30BFD-C124-4712-B38F-3E7A07CA92D7}"/>
              </a:ext>
            </a:extLst>
          </p:cNvPr>
          <p:cNvSpPr/>
          <p:nvPr/>
        </p:nvSpPr>
        <p:spPr>
          <a:xfrm>
            <a:off x="8513914" y="3918799"/>
            <a:ext cx="400050" cy="82659"/>
          </a:xfrm>
          <a:custGeom>
            <a:avLst/>
            <a:gdLst>
              <a:gd name="connsiteX0" fmla="*/ 400050 w 400050"/>
              <a:gd name="connsiteY0" fmla="*/ 0 h 82659"/>
              <a:gd name="connsiteX1" fmla="*/ 146050 w 400050"/>
              <a:gd name="connsiteY1" fmla="*/ 82550 h 82659"/>
              <a:gd name="connsiteX2" fmla="*/ 0 w 400050"/>
              <a:gd name="connsiteY2" fmla="*/ 19050 h 82659"/>
            </a:gdLst>
            <a:ahLst/>
            <a:cxnLst>
              <a:cxn ang="0">
                <a:pos x="connsiteX0" y="connsiteY0"/>
              </a:cxn>
              <a:cxn ang="0">
                <a:pos x="connsiteX1" y="connsiteY1"/>
              </a:cxn>
              <a:cxn ang="0">
                <a:pos x="connsiteX2" y="connsiteY2"/>
              </a:cxn>
            </a:cxnLst>
            <a:rect l="l" t="t" r="r" b="b"/>
            <a:pathLst>
              <a:path w="400050" h="82659">
                <a:moveTo>
                  <a:pt x="400050" y="0"/>
                </a:moveTo>
                <a:cubicBezTo>
                  <a:pt x="306387" y="39687"/>
                  <a:pt x="212725" y="79375"/>
                  <a:pt x="146050" y="82550"/>
                </a:cubicBezTo>
                <a:cubicBezTo>
                  <a:pt x="79375" y="85725"/>
                  <a:pt x="0" y="19050"/>
                  <a:pt x="0" y="19050"/>
                </a:cubicBezTo>
              </a:path>
            </a:pathLst>
          </a:custGeom>
          <a:ln>
            <a:solidFill>
              <a:srgbClr val="FFFF00"/>
            </a:solidFill>
          </a:ln>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ＭＳ Ｐゴシック"/>
              <a:cs typeface="+mn-cs"/>
            </a:endParaRPr>
          </a:p>
        </p:txBody>
      </p:sp>
      <p:sp>
        <p:nvSpPr>
          <p:cNvPr id="30" name="Freeform 60">
            <a:extLst>
              <a:ext uri="{FF2B5EF4-FFF2-40B4-BE49-F238E27FC236}">
                <a16:creationId xmlns:a16="http://schemas.microsoft.com/office/drawing/2014/main" id="{EBBA0CA6-23ED-4F9E-BF28-B8BB7AA97829}"/>
              </a:ext>
            </a:extLst>
          </p:cNvPr>
          <p:cNvSpPr/>
          <p:nvPr/>
        </p:nvSpPr>
        <p:spPr>
          <a:xfrm>
            <a:off x="8359624" y="3920785"/>
            <a:ext cx="214217" cy="557192"/>
          </a:xfrm>
          <a:custGeom>
            <a:avLst/>
            <a:gdLst>
              <a:gd name="connsiteX0" fmla="*/ 0 w 214217"/>
              <a:gd name="connsiteY0" fmla="*/ 557192 h 557192"/>
              <a:gd name="connsiteX1" fmla="*/ 207339 w 214217"/>
              <a:gd name="connsiteY1" fmla="*/ 362823 h 557192"/>
              <a:gd name="connsiteX2" fmla="*/ 168463 w 214217"/>
              <a:gd name="connsiteY2" fmla="*/ 0 h 557192"/>
            </a:gdLst>
            <a:ahLst/>
            <a:cxnLst>
              <a:cxn ang="0">
                <a:pos x="connsiteX0" y="connsiteY0"/>
              </a:cxn>
              <a:cxn ang="0">
                <a:pos x="connsiteX1" y="connsiteY1"/>
              </a:cxn>
              <a:cxn ang="0">
                <a:pos x="connsiteX2" y="connsiteY2"/>
              </a:cxn>
            </a:cxnLst>
            <a:rect l="l" t="t" r="r" b="b"/>
            <a:pathLst>
              <a:path w="214217" h="557192">
                <a:moveTo>
                  <a:pt x="0" y="557192"/>
                </a:moveTo>
                <a:cubicBezTo>
                  <a:pt x="89631" y="506440"/>
                  <a:pt x="179262" y="455688"/>
                  <a:pt x="207339" y="362823"/>
                </a:cubicBezTo>
                <a:cubicBezTo>
                  <a:pt x="235416" y="269958"/>
                  <a:pt x="168463" y="0"/>
                  <a:pt x="168463" y="0"/>
                </a:cubicBezTo>
              </a:path>
            </a:pathLst>
          </a:custGeom>
          <a:ln>
            <a:solidFill>
              <a:srgbClr val="FFFF00"/>
            </a:solidFill>
          </a:ln>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ＭＳ Ｐゴシック"/>
              <a:cs typeface="+mn-cs"/>
            </a:endParaRPr>
          </a:p>
        </p:txBody>
      </p:sp>
      <p:sp>
        <p:nvSpPr>
          <p:cNvPr id="31" name="5-Point Star 8">
            <a:extLst>
              <a:ext uri="{FF2B5EF4-FFF2-40B4-BE49-F238E27FC236}">
                <a16:creationId xmlns:a16="http://schemas.microsoft.com/office/drawing/2014/main" id="{79A10D5C-2D25-4B9F-8FEF-1B10D02EE746}"/>
              </a:ext>
            </a:extLst>
          </p:cNvPr>
          <p:cNvSpPr/>
          <p:nvPr/>
        </p:nvSpPr>
        <p:spPr>
          <a:xfrm>
            <a:off x="8308979" y="3691362"/>
            <a:ext cx="393700" cy="393700"/>
          </a:xfrm>
          <a:prstGeom prst="star5">
            <a:avLst/>
          </a:prstGeom>
          <a:solidFill>
            <a:srgbClr val="FFFF00"/>
          </a:soli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ＭＳ Ｐゴシック"/>
              <a:cs typeface="+mn-cs"/>
            </a:endParaRPr>
          </a:p>
        </p:txBody>
      </p:sp>
      <p:sp>
        <p:nvSpPr>
          <p:cNvPr id="32" name="Oval 31">
            <a:extLst>
              <a:ext uri="{FF2B5EF4-FFF2-40B4-BE49-F238E27FC236}">
                <a16:creationId xmlns:a16="http://schemas.microsoft.com/office/drawing/2014/main" id="{EA9EE109-A345-4B7E-B07E-665F97793838}"/>
              </a:ext>
            </a:extLst>
          </p:cNvPr>
          <p:cNvSpPr/>
          <p:nvPr/>
        </p:nvSpPr>
        <p:spPr>
          <a:xfrm>
            <a:off x="7235829" y="4072362"/>
            <a:ext cx="165100" cy="165100"/>
          </a:xfrm>
          <a:prstGeom prst="ellipse">
            <a:avLst/>
          </a:prstGeom>
          <a:solidFill>
            <a:srgbClr val="FF0000"/>
          </a:solidFill>
          <a:ln>
            <a:solidFill>
              <a:srgbClr val="A12512"/>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ＭＳ Ｐゴシック"/>
              <a:cs typeface="+mn-cs"/>
            </a:endParaRPr>
          </a:p>
        </p:txBody>
      </p:sp>
      <p:sp>
        <p:nvSpPr>
          <p:cNvPr id="33" name="Oval 32">
            <a:extLst>
              <a:ext uri="{FF2B5EF4-FFF2-40B4-BE49-F238E27FC236}">
                <a16:creationId xmlns:a16="http://schemas.microsoft.com/office/drawing/2014/main" id="{168D2831-11E2-4D07-A595-D4A3C23CE1F8}"/>
              </a:ext>
            </a:extLst>
          </p:cNvPr>
          <p:cNvSpPr/>
          <p:nvPr/>
        </p:nvSpPr>
        <p:spPr>
          <a:xfrm>
            <a:off x="7388229" y="3577062"/>
            <a:ext cx="165100" cy="165100"/>
          </a:xfrm>
          <a:prstGeom prst="ellipse">
            <a:avLst/>
          </a:prstGeom>
          <a:solidFill>
            <a:srgbClr val="FF0000"/>
          </a:solidFill>
          <a:ln>
            <a:solidFill>
              <a:srgbClr val="A12512"/>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ＭＳ Ｐゴシック"/>
              <a:cs typeface="+mn-cs"/>
            </a:endParaRPr>
          </a:p>
        </p:txBody>
      </p:sp>
      <p:sp>
        <p:nvSpPr>
          <p:cNvPr id="34" name="Oval 33">
            <a:extLst>
              <a:ext uri="{FF2B5EF4-FFF2-40B4-BE49-F238E27FC236}">
                <a16:creationId xmlns:a16="http://schemas.microsoft.com/office/drawing/2014/main" id="{71B8A890-D263-41A6-985A-D852F8F508C4}"/>
              </a:ext>
            </a:extLst>
          </p:cNvPr>
          <p:cNvSpPr/>
          <p:nvPr/>
        </p:nvSpPr>
        <p:spPr>
          <a:xfrm>
            <a:off x="8220079" y="4377162"/>
            <a:ext cx="165100" cy="165100"/>
          </a:xfrm>
          <a:prstGeom prst="ellipse">
            <a:avLst/>
          </a:prstGeom>
          <a:solidFill>
            <a:srgbClr val="FF0000"/>
          </a:solidFill>
          <a:ln>
            <a:solidFill>
              <a:srgbClr val="A12512"/>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ＭＳ Ｐゴシック"/>
              <a:cs typeface="+mn-cs"/>
            </a:endParaRPr>
          </a:p>
        </p:txBody>
      </p:sp>
      <p:sp>
        <p:nvSpPr>
          <p:cNvPr id="35" name="Oval 34">
            <a:extLst>
              <a:ext uri="{FF2B5EF4-FFF2-40B4-BE49-F238E27FC236}">
                <a16:creationId xmlns:a16="http://schemas.microsoft.com/office/drawing/2014/main" id="{C21BB5CA-B38F-4AA3-8DDF-BA94BAA5B376}"/>
              </a:ext>
            </a:extLst>
          </p:cNvPr>
          <p:cNvSpPr/>
          <p:nvPr/>
        </p:nvSpPr>
        <p:spPr>
          <a:xfrm>
            <a:off x="8829679" y="3799312"/>
            <a:ext cx="165100" cy="165100"/>
          </a:xfrm>
          <a:prstGeom prst="ellipse">
            <a:avLst/>
          </a:prstGeom>
          <a:solidFill>
            <a:srgbClr val="FF0000"/>
          </a:solidFill>
          <a:ln>
            <a:solidFill>
              <a:srgbClr val="A12512"/>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ＭＳ Ｐゴシック"/>
              <a:cs typeface="+mn-cs"/>
            </a:endParaRPr>
          </a:p>
        </p:txBody>
      </p:sp>
      <p:sp>
        <p:nvSpPr>
          <p:cNvPr id="36" name="Oval 35">
            <a:extLst>
              <a:ext uri="{FF2B5EF4-FFF2-40B4-BE49-F238E27FC236}">
                <a16:creationId xmlns:a16="http://schemas.microsoft.com/office/drawing/2014/main" id="{262D33CD-2E0B-4C30-B6C4-75ADBDD302D2}"/>
              </a:ext>
            </a:extLst>
          </p:cNvPr>
          <p:cNvSpPr/>
          <p:nvPr/>
        </p:nvSpPr>
        <p:spPr>
          <a:xfrm>
            <a:off x="8747129" y="2891262"/>
            <a:ext cx="165100" cy="165100"/>
          </a:xfrm>
          <a:prstGeom prst="ellipse">
            <a:avLst/>
          </a:prstGeom>
          <a:solidFill>
            <a:srgbClr val="FF0000"/>
          </a:solidFill>
          <a:ln>
            <a:solidFill>
              <a:srgbClr val="A12512"/>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ＭＳ Ｐゴシック"/>
              <a:cs typeface="+mn-cs"/>
            </a:endParaRPr>
          </a:p>
        </p:txBody>
      </p:sp>
      <p:sp>
        <p:nvSpPr>
          <p:cNvPr id="37" name="Oval 36">
            <a:extLst>
              <a:ext uri="{FF2B5EF4-FFF2-40B4-BE49-F238E27FC236}">
                <a16:creationId xmlns:a16="http://schemas.microsoft.com/office/drawing/2014/main" id="{6D96B0FD-165E-4E1A-9F4F-714A050CD804}"/>
              </a:ext>
            </a:extLst>
          </p:cNvPr>
          <p:cNvSpPr/>
          <p:nvPr/>
        </p:nvSpPr>
        <p:spPr>
          <a:xfrm>
            <a:off x="4664079" y="5469362"/>
            <a:ext cx="165100" cy="165100"/>
          </a:xfrm>
          <a:prstGeom prst="ellipse">
            <a:avLst/>
          </a:prstGeom>
          <a:solidFill>
            <a:srgbClr val="FF0000"/>
          </a:solidFill>
          <a:ln>
            <a:solidFill>
              <a:srgbClr val="A12512"/>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ＭＳ Ｐゴシック"/>
              <a:cs typeface="+mn-cs"/>
            </a:endParaRPr>
          </a:p>
        </p:txBody>
      </p:sp>
      <p:sp>
        <p:nvSpPr>
          <p:cNvPr id="38" name="Oval 37">
            <a:extLst>
              <a:ext uri="{FF2B5EF4-FFF2-40B4-BE49-F238E27FC236}">
                <a16:creationId xmlns:a16="http://schemas.microsoft.com/office/drawing/2014/main" id="{C7C3CE67-5030-43E1-8575-6EE84BC8D0AC}"/>
              </a:ext>
            </a:extLst>
          </p:cNvPr>
          <p:cNvSpPr/>
          <p:nvPr/>
        </p:nvSpPr>
        <p:spPr>
          <a:xfrm>
            <a:off x="5508629" y="2764262"/>
            <a:ext cx="165100" cy="165100"/>
          </a:xfrm>
          <a:prstGeom prst="ellipse">
            <a:avLst/>
          </a:prstGeom>
          <a:solidFill>
            <a:srgbClr val="FF0000"/>
          </a:solidFill>
          <a:ln>
            <a:solidFill>
              <a:srgbClr val="A12512"/>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ＭＳ Ｐゴシック"/>
              <a:cs typeface="+mn-cs"/>
            </a:endParaRPr>
          </a:p>
        </p:txBody>
      </p:sp>
      <p:sp>
        <p:nvSpPr>
          <p:cNvPr id="39" name="Oval 38">
            <a:extLst>
              <a:ext uri="{FF2B5EF4-FFF2-40B4-BE49-F238E27FC236}">
                <a16:creationId xmlns:a16="http://schemas.microsoft.com/office/drawing/2014/main" id="{42A8EBD2-75AF-4151-A0D1-1B86CB8176EC}"/>
              </a:ext>
            </a:extLst>
          </p:cNvPr>
          <p:cNvSpPr/>
          <p:nvPr/>
        </p:nvSpPr>
        <p:spPr>
          <a:xfrm>
            <a:off x="4391029" y="2884912"/>
            <a:ext cx="165100" cy="165100"/>
          </a:xfrm>
          <a:prstGeom prst="ellipse">
            <a:avLst/>
          </a:prstGeom>
          <a:solidFill>
            <a:srgbClr val="FF0000"/>
          </a:solidFill>
          <a:ln>
            <a:solidFill>
              <a:srgbClr val="A12512"/>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ＭＳ Ｐゴシック"/>
              <a:cs typeface="+mn-cs"/>
            </a:endParaRPr>
          </a:p>
        </p:txBody>
      </p:sp>
      <p:sp>
        <p:nvSpPr>
          <p:cNvPr id="40" name="Oval 39">
            <a:extLst>
              <a:ext uri="{FF2B5EF4-FFF2-40B4-BE49-F238E27FC236}">
                <a16:creationId xmlns:a16="http://schemas.microsoft.com/office/drawing/2014/main" id="{C0B72F00-DAA3-44D7-8D9C-5059A4D2DF47}"/>
              </a:ext>
            </a:extLst>
          </p:cNvPr>
          <p:cNvSpPr/>
          <p:nvPr/>
        </p:nvSpPr>
        <p:spPr>
          <a:xfrm>
            <a:off x="7527929" y="3164312"/>
            <a:ext cx="165100" cy="165100"/>
          </a:xfrm>
          <a:prstGeom prst="ellipse">
            <a:avLst/>
          </a:prstGeom>
          <a:solidFill>
            <a:srgbClr val="FF0000"/>
          </a:solidFill>
          <a:ln>
            <a:solidFill>
              <a:srgbClr val="A12512"/>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ＭＳ Ｐゴシック"/>
              <a:cs typeface="+mn-cs"/>
            </a:endParaRPr>
          </a:p>
        </p:txBody>
      </p:sp>
      <p:sp>
        <p:nvSpPr>
          <p:cNvPr id="41" name="Oval 40">
            <a:extLst>
              <a:ext uri="{FF2B5EF4-FFF2-40B4-BE49-F238E27FC236}">
                <a16:creationId xmlns:a16="http://schemas.microsoft.com/office/drawing/2014/main" id="{35F5C80C-DD0B-4DCD-B25D-8D8BD9011050}"/>
              </a:ext>
            </a:extLst>
          </p:cNvPr>
          <p:cNvSpPr/>
          <p:nvPr/>
        </p:nvSpPr>
        <p:spPr>
          <a:xfrm>
            <a:off x="7566029" y="2237212"/>
            <a:ext cx="165100" cy="165100"/>
          </a:xfrm>
          <a:prstGeom prst="ellipse">
            <a:avLst/>
          </a:prstGeom>
          <a:solidFill>
            <a:srgbClr val="FF0000"/>
          </a:solidFill>
          <a:ln>
            <a:solidFill>
              <a:srgbClr val="A12512"/>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ＭＳ Ｐゴシック"/>
              <a:cs typeface="+mn-cs"/>
            </a:endParaRPr>
          </a:p>
        </p:txBody>
      </p:sp>
      <p:sp>
        <p:nvSpPr>
          <p:cNvPr id="42" name="Oval 41">
            <a:extLst>
              <a:ext uri="{FF2B5EF4-FFF2-40B4-BE49-F238E27FC236}">
                <a16:creationId xmlns:a16="http://schemas.microsoft.com/office/drawing/2014/main" id="{C41AC9D1-B5A5-434F-AECC-3CF527FE8BD1}"/>
              </a:ext>
            </a:extLst>
          </p:cNvPr>
          <p:cNvSpPr/>
          <p:nvPr/>
        </p:nvSpPr>
        <p:spPr>
          <a:xfrm>
            <a:off x="9369429" y="2529312"/>
            <a:ext cx="165100" cy="165100"/>
          </a:xfrm>
          <a:prstGeom prst="ellipse">
            <a:avLst/>
          </a:prstGeom>
          <a:solidFill>
            <a:srgbClr val="FF0000"/>
          </a:solidFill>
          <a:ln>
            <a:solidFill>
              <a:srgbClr val="A12512"/>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ＭＳ Ｐゴシック"/>
              <a:cs typeface="+mn-cs"/>
            </a:endParaRPr>
          </a:p>
        </p:txBody>
      </p:sp>
      <p:sp>
        <p:nvSpPr>
          <p:cNvPr id="43" name="Oval 42">
            <a:extLst>
              <a:ext uri="{FF2B5EF4-FFF2-40B4-BE49-F238E27FC236}">
                <a16:creationId xmlns:a16="http://schemas.microsoft.com/office/drawing/2014/main" id="{30EF51F4-7B1A-4866-910A-A812EB874AA1}"/>
              </a:ext>
            </a:extLst>
          </p:cNvPr>
          <p:cNvSpPr/>
          <p:nvPr/>
        </p:nvSpPr>
        <p:spPr>
          <a:xfrm>
            <a:off x="10048879" y="2135612"/>
            <a:ext cx="165100" cy="165100"/>
          </a:xfrm>
          <a:prstGeom prst="ellipse">
            <a:avLst/>
          </a:prstGeom>
          <a:solidFill>
            <a:srgbClr val="FF0000"/>
          </a:solidFill>
          <a:ln>
            <a:solidFill>
              <a:srgbClr val="A12512"/>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ＭＳ Ｐゴシック"/>
              <a:cs typeface="+mn-cs"/>
            </a:endParaRPr>
          </a:p>
        </p:txBody>
      </p:sp>
      <p:sp>
        <p:nvSpPr>
          <p:cNvPr id="44" name="Oval 43">
            <a:extLst>
              <a:ext uri="{FF2B5EF4-FFF2-40B4-BE49-F238E27FC236}">
                <a16:creationId xmlns:a16="http://schemas.microsoft.com/office/drawing/2014/main" id="{C6D57EBA-277D-4DE3-AECF-AFCEA37F6E2A}"/>
              </a:ext>
            </a:extLst>
          </p:cNvPr>
          <p:cNvSpPr/>
          <p:nvPr/>
        </p:nvSpPr>
        <p:spPr>
          <a:xfrm>
            <a:off x="4537079" y="1843512"/>
            <a:ext cx="165100" cy="165100"/>
          </a:xfrm>
          <a:prstGeom prst="ellipse">
            <a:avLst/>
          </a:prstGeom>
          <a:solidFill>
            <a:srgbClr val="FF0000"/>
          </a:solidFill>
          <a:ln>
            <a:solidFill>
              <a:srgbClr val="A12512"/>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ＭＳ Ｐゴシック"/>
              <a:cs typeface="+mn-cs"/>
            </a:endParaRPr>
          </a:p>
        </p:txBody>
      </p:sp>
      <p:pic>
        <p:nvPicPr>
          <p:cNvPr id="45" name="Picture 4" descr="Harvey Flooding: Who&amp;#39;s at Fault? | JLC Online">
            <a:extLst>
              <a:ext uri="{FF2B5EF4-FFF2-40B4-BE49-F238E27FC236}">
                <a16:creationId xmlns:a16="http://schemas.microsoft.com/office/drawing/2014/main" id="{DFDD2DE8-9DC3-41B1-B24F-351981E10EC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9005" y="3182320"/>
            <a:ext cx="2860654" cy="1906358"/>
          </a:xfrm>
          <a:prstGeom prst="rect">
            <a:avLst/>
          </a:prstGeom>
          <a:noFill/>
          <a:effectLst>
            <a:outerShdw blurRad="50800" dist="38100" dir="5400000" algn="t"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46" name="Picture 3">
            <a:extLst>
              <a:ext uri="{FF2B5EF4-FFF2-40B4-BE49-F238E27FC236}">
                <a16:creationId xmlns:a16="http://schemas.microsoft.com/office/drawing/2014/main" id="{C6DEE204-DDCA-4708-AA90-8F306D5CCFBA}"/>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088" t="10905" b="7549"/>
          <a:stretch/>
        </p:blipFill>
        <p:spPr bwMode="auto">
          <a:xfrm>
            <a:off x="7891136" y="5468175"/>
            <a:ext cx="3860342" cy="1154689"/>
          </a:xfrm>
          <a:prstGeom prst="rect">
            <a:avLst/>
          </a:prstGeom>
          <a:noFill/>
          <a:ln>
            <a:noFill/>
          </a:ln>
          <a:effectLst>
            <a:outerShdw blurRad="50800" dist="38100" dir="5400000" algn="t"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7" name="TextBox 46">
            <a:extLst>
              <a:ext uri="{FF2B5EF4-FFF2-40B4-BE49-F238E27FC236}">
                <a16:creationId xmlns:a16="http://schemas.microsoft.com/office/drawing/2014/main" id="{145A3BE0-CDF7-4923-B3AC-A7AA3B5AE74A}"/>
              </a:ext>
            </a:extLst>
          </p:cNvPr>
          <p:cNvSpPr txBox="1"/>
          <p:nvPr/>
        </p:nvSpPr>
        <p:spPr>
          <a:xfrm>
            <a:off x="7835933" y="5121877"/>
            <a:ext cx="4054633"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Arial"/>
                <a:ea typeface="ＭＳ Ｐゴシック"/>
              </a:rPr>
              <a:t>Established in 2014 in Tuscaloosa, AL</a:t>
            </a:r>
          </a:p>
        </p:txBody>
      </p:sp>
    </p:spTree>
    <p:extLst>
      <p:ext uri="{BB962C8B-B14F-4D97-AF65-F5344CB8AC3E}">
        <p14:creationId xmlns:p14="http://schemas.microsoft.com/office/powerpoint/2010/main" val="1338397367"/>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3000"/>
                                        <p:tgtEl>
                                          <p:spTgt spid="14"/>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wipe(left)">
                                      <p:cBhvr>
                                        <p:cTn id="10" dur="3000"/>
                                        <p:tgtEl>
                                          <p:spTgt spid="16"/>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wipe(left)">
                                      <p:cBhvr>
                                        <p:cTn id="13" dur="3000"/>
                                        <p:tgtEl>
                                          <p:spTgt spid="15"/>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wipe(left)">
                                      <p:cBhvr>
                                        <p:cTn id="16" dur="3000"/>
                                        <p:tgtEl>
                                          <p:spTgt spid="17"/>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ipe(down)">
                                      <p:cBhvr>
                                        <p:cTn id="19" dur="3000"/>
                                        <p:tgtEl>
                                          <p:spTgt spid="7"/>
                                        </p:tgtEl>
                                      </p:cBhvr>
                                    </p:animEffect>
                                  </p:childTnLst>
                                </p:cTn>
                              </p:par>
                              <p:par>
                                <p:cTn id="20" presetID="22" presetClass="entr" presetSubtype="8" fill="hold" grpId="0"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left)">
                                      <p:cBhvr>
                                        <p:cTn id="22" dur="3000"/>
                                        <p:tgtEl>
                                          <p:spTgt spid="9"/>
                                        </p:tgtEl>
                                      </p:cBhvr>
                                    </p:animEffect>
                                  </p:childTnLst>
                                </p:cTn>
                              </p:par>
                              <p:par>
                                <p:cTn id="23" presetID="22" presetClass="entr" presetSubtype="8" fill="hold" grpId="0" nodeType="with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left)">
                                      <p:cBhvr>
                                        <p:cTn id="25" dur="3000"/>
                                        <p:tgtEl>
                                          <p:spTgt spid="6"/>
                                        </p:tgtEl>
                                      </p:cBhvr>
                                    </p:animEffect>
                                  </p:childTnLst>
                                </p:cTn>
                              </p:par>
                              <p:par>
                                <p:cTn id="26" presetID="22" presetClass="entr" presetSubtype="8" fill="hold" grpId="0" nodeType="with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wipe(left)">
                                      <p:cBhvr>
                                        <p:cTn id="28" dur="3000"/>
                                        <p:tgtEl>
                                          <p:spTgt spid="5"/>
                                        </p:tgtEl>
                                      </p:cBhvr>
                                    </p:animEffect>
                                  </p:childTnLst>
                                </p:cTn>
                              </p:par>
                              <p:par>
                                <p:cTn id="29" presetID="22" presetClass="entr" presetSubtype="1" fill="hold" grpId="0" nodeType="with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wipe(up)">
                                      <p:cBhvr>
                                        <p:cTn id="31" dur="3000"/>
                                        <p:tgtEl>
                                          <p:spTgt spid="8"/>
                                        </p:tgtEl>
                                      </p:cBhvr>
                                    </p:animEffect>
                                  </p:childTnLst>
                                </p:cTn>
                              </p:par>
                              <p:par>
                                <p:cTn id="32" presetID="22" presetClass="entr" presetSubtype="1" fill="hold" grpId="0" nodeType="with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wipe(up)">
                                      <p:cBhvr>
                                        <p:cTn id="34" dur="3000"/>
                                        <p:tgtEl>
                                          <p:spTgt spid="10"/>
                                        </p:tgtEl>
                                      </p:cBhvr>
                                    </p:animEffect>
                                  </p:childTnLst>
                                </p:cTn>
                              </p:par>
                              <p:par>
                                <p:cTn id="35" presetID="22" presetClass="entr" presetSubtype="1" fill="hold" grpId="0" nodeType="with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wipe(up)">
                                      <p:cBhvr>
                                        <p:cTn id="37" dur="3000"/>
                                        <p:tgtEl>
                                          <p:spTgt spid="11"/>
                                        </p:tgtEl>
                                      </p:cBhvr>
                                    </p:animEffect>
                                  </p:childTnLst>
                                </p:cTn>
                              </p:par>
                              <p:par>
                                <p:cTn id="38" presetID="22" presetClass="entr" presetSubtype="2" fill="hold" grpId="0" nodeType="withEffect">
                                  <p:stCondLst>
                                    <p:cond delay="0"/>
                                  </p:stCondLst>
                                  <p:childTnLst>
                                    <p:set>
                                      <p:cBhvr>
                                        <p:cTn id="39" dur="1" fill="hold">
                                          <p:stCondLst>
                                            <p:cond delay="0"/>
                                          </p:stCondLst>
                                        </p:cTn>
                                        <p:tgtEl>
                                          <p:spTgt spid="12"/>
                                        </p:tgtEl>
                                        <p:attrNameLst>
                                          <p:attrName>style.visibility</p:attrName>
                                        </p:attrNameLst>
                                      </p:cBhvr>
                                      <p:to>
                                        <p:strVal val="visible"/>
                                      </p:to>
                                    </p:set>
                                    <p:animEffect transition="in" filter="wipe(right)">
                                      <p:cBhvr>
                                        <p:cTn id="40" dur="3000"/>
                                        <p:tgtEl>
                                          <p:spTgt spid="12"/>
                                        </p:tgtEl>
                                      </p:cBhvr>
                                    </p:animEffect>
                                  </p:childTnLst>
                                </p:cTn>
                              </p:par>
                              <p:par>
                                <p:cTn id="41" presetID="22" presetClass="entr" presetSubtype="2" fill="hold" grpId="0" nodeType="withEffect">
                                  <p:stCondLst>
                                    <p:cond delay="0"/>
                                  </p:stCondLst>
                                  <p:childTnLst>
                                    <p:set>
                                      <p:cBhvr>
                                        <p:cTn id="42" dur="1" fill="hold">
                                          <p:stCondLst>
                                            <p:cond delay="0"/>
                                          </p:stCondLst>
                                        </p:cTn>
                                        <p:tgtEl>
                                          <p:spTgt spid="13"/>
                                        </p:tgtEl>
                                        <p:attrNameLst>
                                          <p:attrName>style.visibility</p:attrName>
                                        </p:attrNameLst>
                                      </p:cBhvr>
                                      <p:to>
                                        <p:strVal val="visible"/>
                                      </p:to>
                                    </p:set>
                                    <p:animEffect transition="in" filter="wipe(right)">
                                      <p:cBhvr>
                                        <p:cTn id="43" dur="3000"/>
                                        <p:tgtEl>
                                          <p:spTgt spid="13"/>
                                        </p:tgtEl>
                                      </p:cBhvr>
                                    </p:animEffect>
                                  </p:childTnLst>
                                </p:cTn>
                              </p:par>
                            </p:childTnLst>
                          </p:cTn>
                        </p:par>
                        <p:par>
                          <p:cTn id="44" fill="hold">
                            <p:stCondLst>
                              <p:cond delay="3000"/>
                            </p:stCondLst>
                            <p:childTnLst>
                              <p:par>
                                <p:cTn id="45" presetID="22" presetClass="entr" presetSubtype="2" fill="hold" grpId="0" nodeType="afterEffect">
                                  <p:stCondLst>
                                    <p:cond delay="0"/>
                                  </p:stCondLst>
                                  <p:childTnLst>
                                    <p:set>
                                      <p:cBhvr>
                                        <p:cTn id="46" dur="1" fill="hold">
                                          <p:stCondLst>
                                            <p:cond delay="0"/>
                                          </p:stCondLst>
                                        </p:cTn>
                                        <p:tgtEl>
                                          <p:spTgt spid="19"/>
                                        </p:tgtEl>
                                        <p:attrNameLst>
                                          <p:attrName>style.visibility</p:attrName>
                                        </p:attrNameLst>
                                      </p:cBhvr>
                                      <p:to>
                                        <p:strVal val="visible"/>
                                      </p:to>
                                    </p:set>
                                    <p:animEffect transition="in" filter="wipe(right)">
                                      <p:cBhvr>
                                        <p:cTn id="47" dur="3000"/>
                                        <p:tgtEl>
                                          <p:spTgt spid="19"/>
                                        </p:tgtEl>
                                      </p:cBhvr>
                                    </p:animEffect>
                                  </p:childTnLst>
                                </p:cTn>
                              </p:par>
                              <p:par>
                                <p:cTn id="48" presetID="22" presetClass="entr" presetSubtype="2" fill="hold" grpId="0" nodeType="withEffect">
                                  <p:stCondLst>
                                    <p:cond delay="0"/>
                                  </p:stCondLst>
                                  <p:childTnLst>
                                    <p:set>
                                      <p:cBhvr>
                                        <p:cTn id="49" dur="1" fill="hold">
                                          <p:stCondLst>
                                            <p:cond delay="0"/>
                                          </p:stCondLst>
                                        </p:cTn>
                                        <p:tgtEl>
                                          <p:spTgt spid="20"/>
                                        </p:tgtEl>
                                        <p:attrNameLst>
                                          <p:attrName>style.visibility</p:attrName>
                                        </p:attrNameLst>
                                      </p:cBhvr>
                                      <p:to>
                                        <p:strVal val="visible"/>
                                      </p:to>
                                    </p:set>
                                    <p:animEffect transition="in" filter="wipe(right)">
                                      <p:cBhvr>
                                        <p:cTn id="50" dur="3000"/>
                                        <p:tgtEl>
                                          <p:spTgt spid="20"/>
                                        </p:tgtEl>
                                      </p:cBhvr>
                                    </p:animEffect>
                                  </p:childTnLst>
                                </p:cTn>
                              </p:par>
                              <p:par>
                                <p:cTn id="51" presetID="22" presetClass="entr" presetSubtype="2" fill="hold" grpId="0" nodeType="withEffect">
                                  <p:stCondLst>
                                    <p:cond delay="0"/>
                                  </p:stCondLst>
                                  <p:childTnLst>
                                    <p:set>
                                      <p:cBhvr>
                                        <p:cTn id="52" dur="1" fill="hold">
                                          <p:stCondLst>
                                            <p:cond delay="0"/>
                                          </p:stCondLst>
                                        </p:cTn>
                                        <p:tgtEl>
                                          <p:spTgt spid="21"/>
                                        </p:tgtEl>
                                        <p:attrNameLst>
                                          <p:attrName>style.visibility</p:attrName>
                                        </p:attrNameLst>
                                      </p:cBhvr>
                                      <p:to>
                                        <p:strVal val="visible"/>
                                      </p:to>
                                    </p:set>
                                    <p:animEffect transition="in" filter="wipe(right)">
                                      <p:cBhvr>
                                        <p:cTn id="53" dur="3000"/>
                                        <p:tgtEl>
                                          <p:spTgt spid="21"/>
                                        </p:tgtEl>
                                      </p:cBhvr>
                                    </p:animEffect>
                                  </p:childTnLst>
                                </p:cTn>
                              </p:par>
                              <p:par>
                                <p:cTn id="54" presetID="22" presetClass="entr" presetSubtype="2" fill="hold" grpId="0" nodeType="withEffect">
                                  <p:stCondLst>
                                    <p:cond delay="0"/>
                                  </p:stCondLst>
                                  <p:childTnLst>
                                    <p:set>
                                      <p:cBhvr>
                                        <p:cTn id="55" dur="1" fill="hold">
                                          <p:stCondLst>
                                            <p:cond delay="0"/>
                                          </p:stCondLst>
                                        </p:cTn>
                                        <p:tgtEl>
                                          <p:spTgt spid="22"/>
                                        </p:tgtEl>
                                        <p:attrNameLst>
                                          <p:attrName>style.visibility</p:attrName>
                                        </p:attrNameLst>
                                      </p:cBhvr>
                                      <p:to>
                                        <p:strVal val="visible"/>
                                      </p:to>
                                    </p:set>
                                    <p:animEffect transition="in" filter="wipe(right)">
                                      <p:cBhvr>
                                        <p:cTn id="56" dur="3000"/>
                                        <p:tgtEl>
                                          <p:spTgt spid="22"/>
                                        </p:tgtEl>
                                      </p:cBhvr>
                                    </p:animEffect>
                                  </p:childTnLst>
                                </p:cTn>
                              </p:par>
                              <p:par>
                                <p:cTn id="57" presetID="22" presetClass="entr" presetSubtype="2" fill="hold" grpId="0" nodeType="withEffect">
                                  <p:stCondLst>
                                    <p:cond delay="0"/>
                                  </p:stCondLst>
                                  <p:childTnLst>
                                    <p:set>
                                      <p:cBhvr>
                                        <p:cTn id="58" dur="1" fill="hold">
                                          <p:stCondLst>
                                            <p:cond delay="0"/>
                                          </p:stCondLst>
                                        </p:cTn>
                                        <p:tgtEl>
                                          <p:spTgt spid="23"/>
                                        </p:tgtEl>
                                        <p:attrNameLst>
                                          <p:attrName>style.visibility</p:attrName>
                                        </p:attrNameLst>
                                      </p:cBhvr>
                                      <p:to>
                                        <p:strVal val="visible"/>
                                      </p:to>
                                    </p:set>
                                    <p:animEffect transition="in" filter="wipe(right)">
                                      <p:cBhvr>
                                        <p:cTn id="59" dur="3000"/>
                                        <p:tgtEl>
                                          <p:spTgt spid="23"/>
                                        </p:tgtEl>
                                      </p:cBhvr>
                                    </p:animEffect>
                                  </p:childTnLst>
                                </p:cTn>
                              </p:par>
                              <p:par>
                                <p:cTn id="60" presetID="22" presetClass="entr" presetSubtype="2" fill="hold" grpId="0" nodeType="withEffect">
                                  <p:stCondLst>
                                    <p:cond delay="0"/>
                                  </p:stCondLst>
                                  <p:childTnLst>
                                    <p:set>
                                      <p:cBhvr>
                                        <p:cTn id="61" dur="1" fill="hold">
                                          <p:stCondLst>
                                            <p:cond delay="0"/>
                                          </p:stCondLst>
                                        </p:cTn>
                                        <p:tgtEl>
                                          <p:spTgt spid="24"/>
                                        </p:tgtEl>
                                        <p:attrNameLst>
                                          <p:attrName>style.visibility</p:attrName>
                                        </p:attrNameLst>
                                      </p:cBhvr>
                                      <p:to>
                                        <p:strVal val="visible"/>
                                      </p:to>
                                    </p:set>
                                    <p:animEffect transition="in" filter="wipe(right)">
                                      <p:cBhvr>
                                        <p:cTn id="62" dur="3000"/>
                                        <p:tgtEl>
                                          <p:spTgt spid="24"/>
                                        </p:tgtEl>
                                      </p:cBhvr>
                                    </p:animEffect>
                                  </p:childTnLst>
                                </p:cTn>
                              </p:par>
                              <p:par>
                                <p:cTn id="63" presetID="22" presetClass="entr" presetSubtype="4" fill="hold" grpId="0" nodeType="withEffect">
                                  <p:stCondLst>
                                    <p:cond delay="0"/>
                                  </p:stCondLst>
                                  <p:childTnLst>
                                    <p:set>
                                      <p:cBhvr>
                                        <p:cTn id="64" dur="1" fill="hold">
                                          <p:stCondLst>
                                            <p:cond delay="0"/>
                                          </p:stCondLst>
                                        </p:cTn>
                                        <p:tgtEl>
                                          <p:spTgt spid="25"/>
                                        </p:tgtEl>
                                        <p:attrNameLst>
                                          <p:attrName>style.visibility</p:attrName>
                                        </p:attrNameLst>
                                      </p:cBhvr>
                                      <p:to>
                                        <p:strVal val="visible"/>
                                      </p:to>
                                    </p:set>
                                    <p:animEffect transition="in" filter="wipe(down)">
                                      <p:cBhvr>
                                        <p:cTn id="65" dur="3000"/>
                                        <p:tgtEl>
                                          <p:spTgt spid="25"/>
                                        </p:tgtEl>
                                      </p:cBhvr>
                                    </p:animEffect>
                                  </p:childTnLst>
                                </p:cTn>
                              </p:par>
                              <p:par>
                                <p:cTn id="66" presetID="22" presetClass="entr" presetSubtype="4" fill="hold" grpId="0" nodeType="withEffect">
                                  <p:stCondLst>
                                    <p:cond delay="0"/>
                                  </p:stCondLst>
                                  <p:childTnLst>
                                    <p:set>
                                      <p:cBhvr>
                                        <p:cTn id="67" dur="1" fill="hold">
                                          <p:stCondLst>
                                            <p:cond delay="0"/>
                                          </p:stCondLst>
                                        </p:cTn>
                                        <p:tgtEl>
                                          <p:spTgt spid="26"/>
                                        </p:tgtEl>
                                        <p:attrNameLst>
                                          <p:attrName>style.visibility</p:attrName>
                                        </p:attrNameLst>
                                      </p:cBhvr>
                                      <p:to>
                                        <p:strVal val="visible"/>
                                      </p:to>
                                    </p:set>
                                    <p:animEffect transition="in" filter="wipe(down)">
                                      <p:cBhvr>
                                        <p:cTn id="68" dur="3000"/>
                                        <p:tgtEl>
                                          <p:spTgt spid="26"/>
                                        </p:tgtEl>
                                      </p:cBhvr>
                                    </p:animEffect>
                                  </p:childTnLst>
                                </p:cTn>
                              </p:par>
                              <p:par>
                                <p:cTn id="69" presetID="22" presetClass="entr" presetSubtype="4" fill="hold" grpId="0" nodeType="withEffect">
                                  <p:stCondLst>
                                    <p:cond delay="0"/>
                                  </p:stCondLst>
                                  <p:childTnLst>
                                    <p:set>
                                      <p:cBhvr>
                                        <p:cTn id="70" dur="1" fill="hold">
                                          <p:stCondLst>
                                            <p:cond delay="0"/>
                                          </p:stCondLst>
                                        </p:cTn>
                                        <p:tgtEl>
                                          <p:spTgt spid="27"/>
                                        </p:tgtEl>
                                        <p:attrNameLst>
                                          <p:attrName>style.visibility</p:attrName>
                                        </p:attrNameLst>
                                      </p:cBhvr>
                                      <p:to>
                                        <p:strVal val="visible"/>
                                      </p:to>
                                    </p:set>
                                    <p:animEffect transition="in" filter="wipe(down)">
                                      <p:cBhvr>
                                        <p:cTn id="71" dur="3000"/>
                                        <p:tgtEl>
                                          <p:spTgt spid="27"/>
                                        </p:tgtEl>
                                      </p:cBhvr>
                                    </p:animEffect>
                                  </p:childTnLst>
                                </p:cTn>
                              </p:par>
                              <p:par>
                                <p:cTn id="72" presetID="22" presetClass="entr" presetSubtype="8" fill="hold" grpId="0" nodeType="withEffect">
                                  <p:stCondLst>
                                    <p:cond delay="0"/>
                                  </p:stCondLst>
                                  <p:childTnLst>
                                    <p:set>
                                      <p:cBhvr>
                                        <p:cTn id="73" dur="1" fill="hold">
                                          <p:stCondLst>
                                            <p:cond delay="0"/>
                                          </p:stCondLst>
                                        </p:cTn>
                                        <p:tgtEl>
                                          <p:spTgt spid="28"/>
                                        </p:tgtEl>
                                        <p:attrNameLst>
                                          <p:attrName>style.visibility</p:attrName>
                                        </p:attrNameLst>
                                      </p:cBhvr>
                                      <p:to>
                                        <p:strVal val="visible"/>
                                      </p:to>
                                    </p:set>
                                    <p:animEffect transition="in" filter="wipe(left)">
                                      <p:cBhvr>
                                        <p:cTn id="74" dur="3000"/>
                                        <p:tgtEl>
                                          <p:spTgt spid="28"/>
                                        </p:tgtEl>
                                      </p:cBhvr>
                                    </p:animEffect>
                                  </p:childTnLst>
                                </p:cTn>
                              </p:par>
                              <p:par>
                                <p:cTn id="75" presetID="22" presetClass="entr" presetSubtype="8" fill="hold" grpId="0" nodeType="withEffect">
                                  <p:stCondLst>
                                    <p:cond delay="0"/>
                                  </p:stCondLst>
                                  <p:childTnLst>
                                    <p:set>
                                      <p:cBhvr>
                                        <p:cTn id="76" dur="1" fill="hold">
                                          <p:stCondLst>
                                            <p:cond delay="0"/>
                                          </p:stCondLst>
                                        </p:cTn>
                                        <p:tgtEl>
                                          <p:spTgt spid="29"/>
                                        </p:tgtEl>
                                        <p:attrNameLst>
                                          <p:attrName>style.visibility</p:attrName>
                                        </p:attrNameLst>
                                      </p:cBhvr>
                                      <p:to>
                                        <p:strVal val="visible"/>
                                      </p:to>
                                    </p:set>
                                    <p:animEffect transition="in" filter="wipe(left)">
                                      <p:cBhvr>
                                        <p:cTn id="77" dur="3000"/>
                                        <p:tgtEl>
                                          <p:spTgt spid="29"/>
                                        </p:tgtEl>
                                      </p:cBhvr>
                                    </p:animEffect>
                                  </p:childTnLst>
                                </p:cTn>
                              </p:par>
                              <p:par>
                                <p:cTn id="78" presetID="22" presetClass="entr" presetSubtype="1" fill="hold" grpId="0" nodeType="withEffect">
                                  <p:stCondLst>
                                    <p:cond delay="0"/>
                                  </p:stCondLst>
                                  <p:childTnLst>
                                    <p:set>
                                      <p:cBhvr>
                                        <p:cTn id="79" dur="1" fill="hold">
                                          <p:stCondLst>
                                            <p:cond delay="0"/>
                                          </p:stCondLst>
                                        </p:cTn>
                                        <p:tgtEl>
                                          <p:spTgt spid="30"/>
                                        </p:tgtEl>
                                        <p:attrNameLst>
                                          <p:attrName>style.visibility</p:attrName>
                                        </p:attrNameLst>
                                      </p:cBhvr>
                                      <p:to>
                                        <p:strVal val="visible"/>
                                      </p:to>
                                    </p:set>
                                    <p:animEffect transition="in" filter="wipe(up)">
                                      <p:cBhvr>
                                        <p:cTn id="80" dur="30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9" grpId="0" animBg="1"/>
      <p:bldP spid="20" grpId="0" animBg="1"/>
      <p:bldP spid="21" grpId="0" animBg="1"/>
      <p:bldP spid="22" grpId="0" animBg="1"/>
      <p:bldP spid="23" grpId="0" animBg="1"/>
      <p:bldP spid="24" grpId="0" animBg="1"/>
      <p:bldP spid="25" grpId="0" animBg="1"/>
      <p:bldP spid="26" grpId="0" animBg="1"/>
      <p:bldP spid="27" grpId="0" animBg="1"/>
      <p:bldP spid="28" grpId="0" animBg="1"/>
      <p:bldP spid="29" grpId="0" animBg="1"/>
      <p:bldP spid="30"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AnimationTexas">
            <a:hlinkClick r:id="" action="ppaction://media"/>
            <a:extLst>
              <a:ext uri="{FF2B5EF4-FFF2-40B4-BE49-F238E27FC236}">
                <a16:creationId xmlns:a16="http://schemas.microsoft.com/office/drawing/2014/main" id="{8B052632-393B-463B-8880-8BCA1C7F39F7}"/>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524000" y="0"/>
            <a:ext cx="9144000" cy="6858000"/>
          </a:xfrm>
          <a:prstGeom prst="rect">
            <a:avLst/>
          </a:prstGeom>
        </p:spPr>
      </p:pic>
      <p:sp>
        <p:nvSpPr>
          <p:cNvPr id="2" name="TextBox 1"/>
          <p:cNvSpPr txBox="1"/>
          <p:nvPr/>
        </p:nvSpPr>
        <p:spPr>
          <a:xfrm>
            <a:off x="2777631" y="673252"/>
            <a:ext cx="7211205"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70C0"/>
                </a:solidFill>
                <a:effectLst/>
                <a:uLnTx/>
                <a:uFillTx/>
                <a:latin typeface="Calibri"/>
                <a:ea typeface="ＭＳ Ｐゴシック"/>
              </a:rPr>
              <a:t>Operational by National Weather Service in August 2016</a:t>
            </a:r>
          </a:p>
        </p:txBody>
      </p:sp>
      <p:sp>
        <p:nvSpPr>
          <p:cNvPr id="5" name="TextBox 4">
            <a:extLst>
              <a:ext uri="{FF2B5EF4-FFF2-40B4-BE49-F238E27FC236}">
                <a16:creationId xmlns:a16="http://schemas.microsoft.com/office/drawing/2014/main" id="{AA7C70BE-5F45-4C48-B69E-4010C0FE3643}"/>
              </a:ext>
            </a:extLst>
          </p:cNvPr>
          <p:cNvSpPr txBox="1"/>
          <p:nvPr/>
        </p:nvSpPr>
        <p:spPr>
          <a:xfrm>
            <a:off x="6553200" y="1004047"/>
            <a:ext cx="914400" cy="914400"/>
          </a:xfrm>
          <a:prstGeom prst="rect">
            <a:avLst/>
          </a:prstGeom>
          <a:noFill/>
          <a:effectLst/>
        </p:spPr>
        <p:txBody>
          <a:bodyPr wrap="none" lIns="0" tIns="0" rIns="0" bIns="0" rtlCol="0">
            <a:noAutofit/>
          </a:bodyPr>
          <a:lstStyle/>
          <a:p>
            <a:pPr marL="0" marR="0" lvl="0" indent="0" algn="l" defTabSz="914400" rtl="0" eaLnBrk="0" fontAlgn="auto" latinLnBrk="0" hangingPunct="0">
              <a:lnSpc>
                <a:spcPts val="1800"/>
              </a:lnSpc>
              <a:spcBef>
                <a:spcPts val="0"/>
              </a:spcBef>
              <a:spcAft>
                <a:spcPts val="0"/>
              </a:spcAft>
              <a:buClrTx/>
              <a:buSzTx/>
              <a:buFontTx/>
              <a:buNone/>
              <a:tabLst/>
              <a:defRPr/>
            </a:pPr>
            <a:endParaRPr kumimoji="0" lang="en-US" sz="1400" b="1" i="0" u="none" strike="noStrike" kern="1200" cap="none" spc="0" normalizeH="0" baseline="0" noProof="0" dirty="0">
              <a:ln>
                <a:noFill/>
              </a:ln>
              <a:solidFill>
                <a:prstClr val="black"/>
              </a:solidFill>
              <a:effectLst/>
              <a:uLnTx/>
              <a:uFillTx/>
              <a:latin typeface="Arial"/>
              <a:ea typeface="ＭＳ Ｐゴシック"/>
              <a:cs typeface="+mn-cs"/>
            </a:endParaRPr>
          </a:p>
        </p:txBody>
      </p:sp>
      <p:sp>
        <p:nvSpPr>
          <p:cNvPr id="6" name="TextBox 5">
            <a:extLst>
              <a:ext uri="{FF2B5EF4-FFF2-40B4-BE49-F238E27FC236}">
                <a16:creationId xmlns:a16="http://schemas.microsoft.com/office/drawing/2014/main" id="{88D3BD75-656D-4446-B545-FA1DB81E86A6}"/>
              </a:ext>
            </a:extLst>
          </p:cNvPr>
          <p:cNvSpPr txBox="1"/>
          <p:nvPr/>
        </p:nvSpPr>
        <p:spPr>
          <a:xfrm>
            <a:off x="16127" y="1750206"/>
            <a:ext cx="1507873" cy="615553"/>
          </a:xfrm>
          <a:prstGeom prst="rect">
            <a:avLst/>
          </a:prstGeom>
          <a:noFill/>
          <a:effectLst/>
        </p:spPr>
        <p:txBody>
          <a:bodyPr wrap="square" lIns="0" tIns="0" rIns="0" bIns="0" rtlCol="0">
            <a:spAutoFit/>
          </a:bodyPr>
          <a:lstStyle/>
          <a:p>
            <a:pPr marL="0" marR="0" lvl="0" indent="0" algn="ctr" defTabSz="914400" rtl="0" eaLnBrk="0" fontAlgn="auto" latinLnBrk="0" hangingPunct="0">
              <a:lnSpc>
                <a:spcPts val="24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
                <a:ea typeface="ＭＳ Ｐゴシック"/>
                <a:cs typeface="+mn-cs"/>
              </a:rPr>
              <a:t>Fernando Salas</a:t>
            </a:r>
          </a:p>
        </p:txBody>
      </p:sp>
    </p:spTree>
    <p:extLst>
      <p:ext uri="{BB962C8B-B14F-4D97-AF65-F5344CB8AC3E}">
        <p14:creationId xmlns:p14="http://schemas.microsoft.com/office/powerpoint/2010/main" val="32164033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mp:transition xmlns:mp="http://schemas.microsoft.com/office/mac/powerpoint/2008/main" spd="med"/>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3600"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2DB638D0-B0A7-0F61-31A4-6EA643D7E70D}"/>
              </a:ext>
            </a:extLst>
          </p:cNvPr>
          <p:cNvCxnSpPr>
            <a:cxnSpLocks/>
          </p:cNvCxnSpPr>
          <p:nvPr/>
        </p:nvCxnSpPr>
        <p:spPr bwMode="auto">
          <a:xfrm>
            <a:off x="636499" y="715777"/>
            <a:ext cx="10744852" cy="0"/>
          </a:xfrm>
          <a:prstGeom prst="line">
            <a:avLst/>
          </a:prstGeom>
          <a:noFill/>
          <a:ln w="6350" cap="flat" cmpd="sng" algn="ctr">
            <a:solidFill>
              <a:schemeClr val="tx2"/>
            </a:solidFill>
            <a:prstDash val="solid"/>
            <a:round/>
            <a:headEnd type="none" w="med" len="med"/>
            <a:tailEnd type="none" w="med" len="med"/>
          </a:ln>
          <a:effectLst/>
        </p:spPr>
      </p:cxnSp>
      <p:sp>
        <p:nvSpPr>
          <p:cNvPr id="2" name="Title 1"/>
          <p:cNvSpPr>
            <a:spLocks noGrp="1"/>
          </p:cNvSpPr>
          <p:nvPr>
            <p:ph type="title"/>
          </p:nvPr>
        </p:nvSpPr>
        <p:spPr>
          <a:xfrm>
            <a:off x="637972" y="306876"/>
            <a:ext cx="9750655" cy="484632"/>
          </a:xfrm>
        </p:spPr>
        <p:txBody>
          <a:bodyPr>
            <a:normAutofit/>
          </a:bodyPr>
          <a:lstStyle/>
          <a:p>
            <a:pPr algn="l"/>
            <a:r>
              <a:rPr lang="en-US" sz="2800" dirty="0"/>
              <a:t>National</a:t>
            </a:r>
            <a:r>
              <a:rPr lang="en-US" sz="2400" dirty="0"/>
              <a:t> </a:t>
            </a:r>
            <a:r>
              <a:rPr lang="en-US" sz="2800" dirty="0"/>
              <a:t>Water Model</a:t>
            </a:r>
          </a:p>
        </p:txBody>
      </p:sp>
      <p:sp>
        <p:nvSpPr>
          <p:cNvPr id="6" name="TextBox 5"/>
          <p:cNvSpPr txBox="1"/>
          <p:nvPr/>
        </p:nvSpPr>
        <p:spPr>
          <a:xfrm>
            <a:off x="622691" y="1150519"/>
            <a:ext cx="5099379" cy="2089611"/>
          </a:xfrm>
          <a:prstGeom prst="rect">
            <a:avLst/>
          </a:prstGeom>
          <a:noFill/>
        </p:spPr>
        <p:txBody>
          <a:bodyPr wrap="square" rtlCol="0">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lang="en-US" sz="800" b="0" i="0" u="none" strike="noStrike" kern="0" cap="none" spc="0" normalizeH="0" baseline="0" noProof="0" dirty="0">
              <a:ln>
                <a:noFill/>
              </a:ln>
              <a:solidFill>
                <a:srgbClr val="000000"/>
              </a:solidFill>
              <a:effectLst/>
              <a:uLnTx/>
              <a:uFillTx/>
              <a:latin typeface="Arial"/>
              <a:ea typeface="ＭＳ Ｐゴシック"/>
              <a:cs typeface="Arial"/>
              <a:sym typeface="Arial"/>
            </a:endParaRPr>
          </a:p>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1867" b="1" i="0" u="none" strike="noStrike" kern="0" cap="none" spc="0" normalizeH="0" baseline="0" noProof="0" dirty="0">
                <a:ln>
                  <a:noFill/>
                </a:ln>
                <a:solidFill>
                  <a:srgbClr val="000000"/>
                </a:solidFill>
                <a:effectLst/>
                <a:uLnTx/>
                <a:uFillTx/>
                <a:latin typeface="Arial"/>
                <a:ea typeface="ＭＳ Ｐゴシック"/>
                <a:cs typeface="Arial"/>
                <a:sym typeface="Arial"/>
              </a:rPr>
              <a:t>Four model outputs for forecast discharge:</a:t>
            </a:r>
            <a:r>
              <a:rPr kumimoji="0" lang="en-US" sz="1867" b="0" i="0" u="none" strike="noStrike" kern="0" cap="none" spc="0" normalizeH="0" baseline="0" noProof="0" dirty="0">
                <a:ln>
                  <a:noFill/>
                </a:ln>
                <a:solidFill>
                  <a:srgbClr val="000000"/>
                </a:solidFill>
                <a:effectLst/>
                <a:uLnTx/>
                <a:uFillTx/>
                <a:latin typeface="Arial"/>
                <a:ea typeface="ＭＳ Ｐゴシック"/>
                <a:cs typeface="Arial"/>
                <a:sym typeface="Arial"/>
              </a:rPr>
              <a:t> </a:t>
            </a:r>
          </a:p>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lang="en-US" sz="800" b="0" i="0" u="none" strike="noStrike" kern="0" cap="none" spc="0" normalizeH="0" baseline="0" noProof="0" dirty="0">
              <a:ln>
                <a:noFill/>
              </a:ln>
              <a:solidFill>
                <a:srgbClr val="000000"/>
              </a:solidFill>
              <a:effectLst/>
              <a:uLnTx/>
              <a:uFillTx/>
              <a:latin typeface="Arial"/>
              <a:ea typeface="ＭＳ Ｐゴシック"/>
              <a:cs typeface="Arial"/>
              <a:sym typeface="Arial"/>
            </a:endParaRPr>
          </a:p>
          <a:p>
            <a:pPr marL="380990" marR="0" lvl="0" indent="-380990" algn="l" defTabSz="1219170" rtl="0" eaLnBrk="1" fontAlgn="auto" latinLnBrk="0" hangingPunct="1">
              <a:lnSpc>
                <a:spcPct val="120000"/>
              </a:lnSpc>
              <a:spcBef>
                <a:spcPts val="0"/>
              </a:spcBef>
              <a:spcAft>
                <a:spcPts val="0"/>
              </a:spcAft>
              <a:buClr>
                <a:srgbClr val="000000"/>
              </a:buClr>
              <a:buSzTx/>
              <a:buFont typeface="Arial" panose="020B0604020202020204" pitchFamily="34" charset="0"/>
              <a:buChar char="•"/>
              <a:tabLst/>
              <a:defRPr/>
            </a:pPr>
            <a:r>
              <a:rPr kumimoji="0" lang="en-US" sz="1800" b="1" i="0" u="none" strike="noStrike" kern="0" cap="none" spc="0" normalizeH="0" baseline="0" noProof="0" dirty="0">
                <a:ln>
                  <a:noFill/>
                </a:ln>
                <a:solidFill>
                  <a:srgbClr val="000000"/>
                </a:solidFill>
                <a:effectLst/>
                <a:uLnTx/>
                <a:uFillTx/>
                <a:latin typeface="Arial"/>
                <a:ea typeface="ＭＳ Ｐゴシック"/>
                <a:cs typeface="Arial"/>
                <a:sym typeface="Arial"/>
              </a:rPr>
              <a:t>Assimilation </a:t>
            </a:r>
            <a:r>
              <a:rPr kumimoji="0" lang="en-US" sz="1800" b="0" i="0" u="none" strike="noStrike" kern="0" cap="none" spc="0" normalizeH="0" baseline="0" noProof="0" dirty="0">
                <a:ln>
                  <a:noFill/>
                </a:ln>
                <a:solidFill>
                  <a:srgbClr val="000000"/>
                </a:solidFill>
                <a:effectLst/>
                <a:uLnTx/>
                <a:uFillTx/>
                <a:latin typeface="Arial"/>
                <a:ea typeface="ＭＳ Ｐゴシック"/>
                <a:cs typeface="Arial"/>
                <a:sym typeface="Arial"/>
              </a:rPr>
              <a:t>(Current conditions)</a:t>
            </a:r>
          </a:p>
          <a:p>
            <a:pPr marL="380990" marR="0" lvl="0" indent="-380990" algn="l" defTabSz="1219170" rtl="0" eaLnBrk="1" fontAlgn="auto" latinLnBrk="0" hangingPunct="1">
              <a:lnSpc>
                <a:spcPct val="120000"/>
              </a:lnSpc>
              <a:spcBef>
                <a:spcPts val="0"/>
              </a:spcBef>
              <a:spcAft>
                <a:spcPts val="0"/>
              </a:spcAft>
              <a:buClr>
                <a:srgbClr val="000000"/>
              </a:buClr>
              <a:buSzTx/>
              <a:buFont typeface="Arial" panose="020B0604020202020204" pitchFamily="34" charset="0"/>
              <a:buChar char="•"/>
              <a:tabLst/>
              <a:defRPr/>
            </a:pPr>
            <a:r>
              <a:rPr kumimoji="0" lang="en-US" sz="1800" b="1" i="0" u="none" strike="noStrike" kern="0" cap="none" spc="0" normalizeH="0" baseline="0" noProof="0" dirty="0">
                <a:ln>
                  <a:noFill/>
                </a:ln>
                <a:solidFill>
                  <a:srgbClr val="000000"/>
                </a:solidFill>
                <a:effectLst/>
                <a:uLnTx/>
                <a:uFillTx/>
                <a:latin typeface="Arial"/>
                <a:ea typeface="ＭＳ Ｐゴシック"/>
                <a:cs typeface="Arial"/>
                <a:sym typeface="Arial"/>
              </a:rPr>
              <a:t>Short Range Forecast</a:t>
            </a:r>
            <a:r>
              <a:rPr kumimoji="0" lang="en-US" sz="1800" b="0" i="0" u="none" strike="noStrike" kern="0" cap="none" spc="0" normalizeH="0" baseline="0" noProof="0" dirty="0">
                <a:ln>
                  <a:noFill/>
                </a:ln>
                <a:solidFill>
                  <a:srgbClr val="000000"/>
                </a:solidFill>
                <a:effectLst/>
                <a:uLnTx/>
                <a:uFillTx/>
                <a:latin typeface="Arial"/>
                <a:ea typeface="ＭＳ Ｐゴシック"/>
                <a:cs typeface="Arial"/>
                <a:sym typeface="Arial"/>
              </a:rPr>
              <a:t> (18 hours ahead)</a:t>
            </a:r>
          </a:p>
          <a:p>
            <a:pPr marL="380990" marR="0" lvl="0" indent="-380990" algn="l" defTabSz="1219170" rtl="0" eaLnBrk="1" fontAlgn="auto" latinLnBrk="0" hangingPunct="1">
              <a:lnSpc>
                <a:spcPct val="120000"/>
              </a:lnSpc>
              <a:spcBef>
                <a:spcPts val="0"/>
              </a:spcBef>
              <a:spcAft>
                <a:spcPts val="0"/>
              </a:spcAft>
              <a:buClr>
                <a:srgbClr val="000000"/>
              </a:buClr>
              <a:buSzTx/>
              <a:buFont typeface="Arial" panose="020B0604020202020204" pitchFamily="34" charset="0"/>
              <a:buChar char="•"/>
              <a:tabLst/>
              <a:defRPr/>
            </a:pPr>
            <a:r>
              <a:rPr kumimoji="0" lang="en-US" sz="1800" b="1" i="0" u="none" strike="noStrike" kern="0" cap="none" spc="0" normalizeH="0" baseline="0" noProof="0" dirty="0">
                <a:ln>
                  <a:noFill/>
                </a:ln>
                <a:solidFill>
                  <a:srgbClr val="000000"/>
                </a:solidFill>
                <a:effectLst/>
                <a:uLnTx/>
                <a:uFillTx/>
                <a:latin typeface="Arial"/>
                <a:ea typeface="ＭＳ Ｐゴシック"/>
                <a:cs typeface="Arial"/>
                <a:sym typeface="Arial"/>
              </a:rPr>
              <a:t>Medium Range </a:t>
            </a:r>
            <a:r>
              <a:rPr kumimoji="0" lang="en-US" sz="1800" b="0" i="0" u="none" strike="noStrike" kern="0" cap="none" spc="0" normalizeH="0" baseline="0" noProof="0" dirty="0">
                <a:ln>
                  <a:noFill/>
                </a:ln>
                <a:solidFill>
                  <a:srgbClr val="000000"/>
                </a:solidFill>
                <a:effectLst/>
                <a:uLnTx/>
                <a:uFillTx/>
                <a:latin typeface="Arial"/>
                <a:ea typeface="ＭＳ Ｐゴシック"/>
                <a:cs typeface="Arial"/>
                <a:sym typeface="Arial"/>
              </a:rPr>
              <a:t>(10 days ahead)</a:t>
            </a:r>
          </a:p>
          <a:p>
            <a:pPr marL="380990" marR="0" lvl="0" indent="-380990" algn="l" defTabSz="1219170" rtl="0" eaLnBrk="1" fontAlgn="auto" latinLnBrk="0" hangingPunct="1">
              <a:lnSpc>
                <a:spcPct val="120000"/>
              </a:lnSpc>
              <a:spcBef>
                <a:spcPts val="0"/>
              </a:spcBef>
              <a:spcAft>
                <a:spcPts val="0"/>
              </a:spcAft>
              <a:buClr>
                <a:srgbClr val="000000"/>
              </a:buClr>
              <a:buSzTx/>
              <a:buFont typeface="Arial" panose="020B0604020202020204" pitchFamily="34" charset="0"/>
              <a:buChar char="•"/>
              <a:tabLst/>
              <a:defRPr/>
            </a:pPr>
            <a:r>
              <a:rPr kumimoji="0" lang="en-US" sz="1800" b="1" i="0" u="none" strike="noStrike" kern="0" cap="none" spc="0" normalizeH="0" baseline="0" noProof="0" dirty="0">
                <a:ln>
                  <a:noFill/>
                </a:ln>
                <a:solidFill>
                  <a:srgbClr val="000000"/>
                </a:solidFill>
                <a:effectLst/>
                <a:uLnTx/>
                <a:uFillTx/>
                <a:latin typeface="Arial"/>
                <a:ea typeface="ＭＳ Ｐゴシック"/>
                <a:cs typeface="Arial"/>
                <a:sym typeface="Arial"/>
              </a:rPr>
              <a:t>Long Range Forecast </a:t>
            </a:r>
            <a:r>
              <a:rPr kumimoji="0" lang="en-US" sz="1800" b="0" i="0" u="none" strike="noStrike" kern="0" cap="none" spc="0" normalizeH="0" baseline="0" noProof="0" dirty="0">
                <a:ln>
                  <a:noFill/>
                </a:ln>
                <a:solidFill>
                  <a:srgbClr val="000000"/>
                </a:solidFill>
                <a:effectLst/>
                <a:uLnTx/>
                <a:uFillTx/>
                <a:latin typeface="Arial"/>
                <a:ea typeface="ＭＳ Ｐゴシック"/>
                <a:cs typeface="Arial"/>
                <a:sym typeface="Arial"/>
              </a:rPr>
              <a:t>(30 days ahead)</a:t>
            </a:r>
          </a:p>
          <a:p>
            <a:pPr marL="0" marR="0" lvl="0" indent="0" algn="l" defTabSz="1219170" rtl="0" eaLnBrk="1" fontAlgn="auto" latinLnBrk="0" hangingPunct="1">
              <a:lnSpc>
                <a:spcPct val="120000"/>
              </a:lnSpc>
              <a:spcBef>
                <a:spcPts val="0"/>
              </a:spcBef>
              <a:spcAft>
                <a:spcPts val="0"/>
              </a:spcAft>
              <a:buClr>
                <a:srgbClr val="000000"/>
              </a:buClr>
              <a:buSzTx/>
              <a:buFontTx/>
              <a:buNone/>
              <a:tabLst/>
              <a:defRPr/>
            </a:pPr>
            <a:endParaRPr kumimoji="0" lang="en-US" sz="800" b="0" i="0" u="none" strike="noStrike" kern="0" cap="none" spc="0" normalizeH="0" baseline="0" noProof="0" dirty="0">
              <a:ln>
                <a:noFill/>
              </a:ln>
              <a:solidFill>
                <a:srgbClr val="000000"/>
              </a:solidFill>
              <a:effectLst/>
              <a:uLnTx/>
              <a:uFillTx/>
              <a:latin typeface="Arial"/>
              <a:ea typeface="ＭＳ Ｐゴシック"/>
              <a:cs typeface="Arial"/>
              <a:sym typeface="Arial"/>
            </a:endParaRPr>
          </a:p>
        </p:txBody>
      </p:sp>
      <p:pic>
        <p:nvPicPr>
          <p:cNvPr id="3" name="wateryear_2015_2016_CONUS_1920x1166_short">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308741" y="3191292"/>
            <a:ext cx="5532316" cy="3359832"/>
          </a:xfrm>
          <a:prstGeom prst="rect">
            <a:avLst/>
          </a:prstGeom>
          <a:effectLst>
            <a:outerShdw blurRad="50800" dist="38100" dir="5400000" algn="t" rotWithShape="0">
              <a:prstClr val="black">
                <a:alpha val="40000"/>
              </a:prstClr>
            </a:outerShdw>
          </a:effectLst>
        </p:spPr>
      </p:pic>
      <p:sp>
        <p:nvSpPr>
          <p:cNvPr id="5" name="TextBox 4"/>
          <p:cNvSpPr txBox="1"/>
          <p:nvPr/>
        </p:nvSpPr>
        <p:spPr>
          <a:xfrm>
            <a:off x="622693" y="846889"/>
            <a:ext cx="393351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70C0"/>
                </a:solidFill>
                <a:effectLst/>
                <a:uLnTx/>
                <a:uFillTx/>
                <a:latin typeface="Arial"/>
                <a:ea typeface="ＭＳ Ｐゴシック"/>
                <a:cs typeface="+mn-cs"/>
              </a:rPr>
              <a:t>Water forecast like weather 24/7/365</a:t>
            </a:r>
          </a:p>
        </p:txBody>
      </p:sp>
      <p:sp>
        <p:nvSpPr>
          <p:cNvPr id="9" name="TextBox 8">
            <a:extLst>
              <a:ext uri="{FF2B5EF4-FFF2-40B4-BE49-F238E27FC236}">
                <a16:creationId xmlns:a16="http://schemas.microsoft.com/office/drawing/2014/main" id="{45428D04-146D-4714-88C5-8ABDA9972E09}"/>
              </a:ext>
            </a:extLst>
          </p:cNvPr>
          <p:cNvSpPr txBox="1"/>
          <p:nvPr/>
        </p:nvSpPr>
        <p:spPr>
          <a:xfrm>
            <a:off x="6014955" y="5720127"/>
            <a:ext cx="5442324" cy="83099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70C0"/>
                </a:solidFill>
                <a:effectLst/>
                <a:uLnTx/>
                <a:uFillTx/>
                <a:latin typeface="Arial"/>
                <a:ea typeface="ＭＳ Ｐゴシック"/>
              </a:rPr>
              <a:t>Water flow forecasts on 5.2 million km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70C0"/>
                </a:solidFill>
                <a:effectLst/>
                <a:uLnTx/>
                <a:uFillTx/>
                <a:latin typeface="Arial"/>
                <a:ea typeface="ＭＳ Ｐゴシック"/>
              </a:rPr>
              <a:t>of streams and rivers in US</a:t>
            </a:r>
          </a:p>
        </p:txBody>
      </p:sp>
      <p:pic>
        <p:nvPicPr>
          <p:cNvPr id="10" name="Picture 9">
            <a:extLst>
              <a:ext uri="{FF2B5EF4-FFF2-40B4-BE49-F238E27FC236}">
                <a16:creationId xmlns:a16="http://schemas.microsoft.com/office/drawing/2014/main" id="{33DBB92F-A375-4E6E-9301-C85ACCE7927A}"/>
              </a:ext>
            </a:extLst>
          </p:cNvPr>
          <p:cNvPicPr>
            <a:picLocks noChangeAspect="1"/>
          </p:cNvPicPr>
          <p:nvPr/>
        </p:nvPicPr>
        <p:blipFill>
          <a:blip r:embed="rId6"/>
          <a:stretch>
            <a:fillRect/>
          </a:stretch>
        </p:blipFill>
        <p:spPr>
          <a:xfrm>
            <a:off x="7265046" y="846888"/>
            <a:ext cx="3053462" cy="4814219"/>
          </a:xfrm>
          <a:prstGeom prst="rect">
            <a:avLst/>
          </a:prstGeom>
        </p:spPr>
      </p:pic>
      <p:sp>
        <p:nvSpPr>
          <p:cNvPr id="11" name="TextBox 10">
            <a:extLst>
              <a:ext uri="{FF2B5EF4-FFF2-40B4-BE49-F238E27FC236}">
                <a16:creationId xmlns:a16="http://schemas.microsoft.com/office/drawing/2014/main" id="{F4440EE1-4E80-41BC-B049-2737D3624CE4}"/>
              </a:ext>
            </a:extLst>
          </p:cNvPr>
          <p:cNvSpPr txBox="1"/>
          <p:nvPr/>
        </p:nvSpPr>
        <p:spPr>
          <a:xfrm>
            <a:off x="8674807" y="928118"/>
            <a:ext cx="2272803" cy="444802"/>
          </a:xfrm>
          <a:prstGeom prst="rect">
            <a:avLst/>
          </a:prstGeom>
          <a:solidFill>
            <a:schemeClr val="bg1"/>
          </a:solidFill>
          <a:effectLst/>
        </p:spPr>
        <p:txBody>
          <a:bodyPr wrap="none" lIns="0" tIns="0" rIns="0" bIns="0" rtlCol="0">
            <a:spAutoFit/>
          </a:bodyPr>
          <a:lstStyle/>
          <a:p>
            <a:pPr marL="0" marR="0" lvl="0" indent="0" algn="ctr" defTabSz="914400" rtl="0" eaLnBrk="0" fontAlgn="auto" latinLnBrk="0" hangingPunct="0">
              <a:lnSpc>
                <a:spcPts val="18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70C0"/>
                </a:solidFill>
                <a:effectLst/>
                <a:uLnTx/>
                <a:uFillTx/>
                <a:latin typeface="Arial"/>
                <a:ea typeface="ＭＳ Ｐゴシック"/>
                <a:cs typeface="+mn-cs"/>
              </a:rPr>
              <a:t>2016</a:t>
            </a:r>
          </a:p>
          <a:p>
            <a:pPr marL="0" marR="0" lvl="0" indent="0" algn="ctr" defTabSz="914400" rtl="0" eaLnBrk="0" fontAlgn="auto" latinLnBrk="0" hangingPunct="0">
              <a:lnSpc>
                <a:spcPts val="18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Arial"/>
                <a:ea typeface="ＭＳ Ｐゴシック"/>
              </a:rPr>
              <a:t>Initial CONUS Water Model</a:t>
            </a:r>
            <a:endParaRPr kumimoji="0" lang="en-US" sz="1400" b="1" i="0" u="none" strike="noStrike" kern="1200" cap="none" spc="0" normalizeH="0" baseline="0" noProof="0" dirty="0">
              <a:ln>
                <a:noFill/>
              </a:ln>
              <a:solidFill>
                <a:prstClr val="black"/>
              </a:solidFill>
              <a:effectLst/>
              <a:uLnTx/>
              <a:uFillTx/>
              <a:latin typeface="Arial"/>
              <a:ea typeface="ＭＳ Ｐゴシック"/>
              <a:cs typeface="+mn-cs"/>
            </a:endParaRPr>
          </a:p>
        </p:txBody>
      </p:sp>
      <p:sp>
        <p:nvSpPr>
          <p:cNvPr id="12" name="TextBox 11">
            <a:extLst>
              <a:ext uri="{FF2B5EF4-FFF2-40B4-BE49-F238E27FC236}">
                <a16:creationId xmlns:a16="http://schemas.microsoft.com/office/drawing/2014/main" id="{D65FBE1E-09C1-4117-BB9C-63C6913007D9}"/>
              </a:ext>
            </a:extLst>
          </p:cNvPr>
          <p:cNvSpPr txBox="1"/>
          <p:nvPr/>
        </p:nvSpPr>
        <p:spPr>
          <a:xfrm>
            <a:off x="6882755" y="1759249"/>
            <a:ext cx="2067874" cy="675634"/>
          </a:xfrm>
          <a:prstGeom prst="rect">
            <a:avLst/>
          </a:prstGeom>
          <a:solidFill>
            <a:schemeClr val="bg1"/>
          </a:solidFill>
          <a:effectLst/>
        </p:spPr>
        <p:txBody>
          <a:bodyPr wrap="none" lIns="0" tIns="0" rIns="0" bIns="0" rtlCol="0">
            <a:spAutoFit/>
          </a:bodyPr>
          <a:lstStyle/>
          <a:p>
            <a:pPr marL="0" marR="0" lvl="0" indent="0" algn="ctr" defTabSz="914400" rtl="0" eaLnBrk="0" fontAlgn="auto" latinLnBrk="0" hangingPunct="0">
              <a:lnSpc>
                <a:spcPts val="18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70C0"/>
                </a:solidFill>
                <a:effectLst/>
                <a:uLnTx/>
                <a:uFillTx/>
                <a:latin typeface="Arial"/>
                <a:ea typeface="ＭＳ Ｐゴシック"/>
                <a:cs typeface="+mn-cs"/>
              </a:rPr>
              <a:t>2019</a:t>
            </a:r>
          </a:p>
          <a:p>
            <a:pPr marL="0" marR="0" lvl="0" indent="0" algn="ctr" defTabSz="914400" rtl="0" eaLnBrk="0" fontAlgn="auto" latinLnBrk="0" hangingPunct="0">
              <a:lnSpc>
                <a:spcPts val="18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Arial"/>
                <a:ea typeface="ＭＳ Ｐゴシック"/>
              </a:rPr>
              <a:t>Includes Hawaii</a:t>
            </a:r>
          </a:p>
          <a:p>
            <a:pPr marL="0" marR="0" lvl="0" indent="0" algn="ctr" defTabSz="914400" rtl="0" eaLnBrk="0" fontAlgn="auto" latinLnBrk="0" hangingPunct="0">
              <a:lnSpc>
                <a:spcPts val="18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Arial"/>
                <a:ea typeface="ＭＳ Ｐゴシック"/>
                <a:cs typeface="+mn-cs"/>
              </a:rPr>
              <a:t>Medium Range Forecast</a:t>
            </a:r>
          </a:p>
        </p:txBody>
      </p:sp>
      <p:sp>
        <p:nvSpPr>
          <p:cNvPr id="13" name="TextBox 12">
            <a:extLst>
              <a:ext uri="{FF2B5EF4-FFF2-40B4-BE49-F238E27FC236}">
                <a16:creationId xmlns:a16="http://schemas.microsoft.com/office/drawing/2014/main" id="{D85CE040-919B-470D-A516-6F902BD1B77E}"/>
              </a:ext>
            </a:extLst>
          </p:cNvPr>
          <p:cNvSpPr txBox="1"/>
          <p:nvPr/>
        </p:nvSpPr>
        <p:spPr>
          <a:xfrm>
            <a:off x="8674807" y="2804801"/>
            <a:ext cx="2067874" cy="675634"/>
          </a:xfrm>
          <a:prstGeom prst="rect">
            <a:avLst/>
          </a:prstGeom>
          <a:solidFill>
            <a:schemeClr val="bg1"/>
          </a:solidFill>
          <a:effectLst/>
        </p:spPr>
        <p:txBody>
          <a:bodyPr wrap="none" lIns="0" tIns="0" rIns="0" bIns="0" rtlCol="0">
            <a:spAutoFit/>
          </a:bodyPr>
          <a:lstStyle/>
          <a:p>
            <a:pPr marL="0" marR="0" lvl="0" indent="0" algn="ctr" defTabSz="914400" rtl="0" eaLnBrk="0" fontAlgn="auto" latinLnBrk="0" hangingPunct="0">
              <a:lnSpc>
                <a:spcPts val="18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70C0"/>
                </a:solidFill>
                <a:effectLst/>
                <a:uLnTx/>
                <a:uFillTx/>
                <a:latin typeface="Arial"/>
                <a:ea typeface="ＭＳ Ｐゴシック"/>
                <a:cs typeface="+mn-cs"/>
              </a:rPr>
              <a:t>2021</a:t>
            </a:r>
          </a:p>
          <a:p>
            <a:pPr marL="0" marR="0" lvl="0" indent="0" algn="ctr" defTabSz="914400" rtl="0" eaLnBrk="0" fontAlgn="auto" latinLnBrk="0" hangingPunct="0">
              <a:lnSpc>
                <a:spcPts val="18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Arial"/>
                <a:ea typeface="ＭＳ Ｐゴシック"/>
              </a:rPr>
              <a:t>Includes Puerto Rico …</a:t>
            </a:r>
          </a:p>
          <a:p>
            <a:pPr marL="0" marR="0" lvl="0" indent="0" algn="ctr" defTabSz="914400" rtl="0" eaLnBrk="0" fontAlgn="auto" latinLnBrk="0" hangingPunct="0">
              <a:lnSpc>
                <a:spcPts val="18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Arial"/>
                <a:ea typeface="ＭＳ Ｐゴシック"/>
                <a:cs typeface="+mn-cs"/>
              </a:rPr>
              <a:t>Improved performance</a:t>
            </a:r>
          </a:p>
        </p:txBody>
      </p:sp>
      <p:sp>
        <p:nvSpPr>
          <p:cNvPr id="14" name="TextBox 13">
            <a:extLst>
              <a:ext uri="{FF2B5EF4-FFF2-40B4-BE49-F238E27FC236}">
                <a16:creationId xmlns:a16="http://schemas.microsoft.com/office/drawing/2014/main" id="{833F9B9E-0550-4B35-A3B2-FB0EDFA20CDF}"/>
              </a:ext>
            </a:extLst>
          </p:cNvPr>
          <p:cNvSpPr txBox="1"/>
          <p:nvPr/>
        </p:nvSpPr>
        <p:spPr>
          <a:xfrm>
            <a:off x="6350945" y="3776576"/>
            <a:ext cx="2595262" cy="675634"/>
          </a:xfrm>
          <a:prstGeom prst="rect">
            <a:avLst/>
          </a:prstGeom>
          <a:solidFill>
            <a:schemeClr val="bg1"/>
          </a:solidFill>
          <a:effectLst/>
        </p:spPr>
        <p:txBody>
          <a:bodyPr wrap="none" lIns="0" tIns="0" rIns="0" bIns="0" rtlCol="0">
            <a:spAutoFit/>
          </a:bodyPr>
          <a:lstStyle/>
          <a:p>
            <a:pPr marL="0" marR="0" lvl="0" indent="0" algn="ctr" defTabSz="914400" rtl="0" eaLnBrk="0" fontAlgn="auto" latinLnBrk="0" hangingPunct="0">
              <a:lnSpc>
                <a:spcPts val="18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70C0"/>
                </a:solidFill>
                <a:effectLst/>
                <a:uLnTx/>
                <a:uFillTx/>
                <a:latin typeface="Arial"/>
                <a:ea typeface="ＭＳ Ｐゴシック"/>
                <a:cs typeface="+mn-cs"/>
              </a:rPr>
              <a:t>2023</a:t>
            </a:r>
          </a:p>
          <a:p>
            <a:pPr marL="0" marR="0" lvl="0" indent="0" algn="ctr" defTabSz="914400" rtl="0" eaLnBrk="0" fontAlgn="auto" latinLnBrk="0" hangingPunct="0">
              <a:lnSpc>
                <a:spcPts val="18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Arial"/>
                <a:ea typeface="ＭＳ Ｐゴシック"/>
              </a:rPr>
              <a:t>Includes part of Alaska</a:t>
            </a:r>
          </a:p>
          <a:p>
            <a:pPr marL="0" marR="0" lvl="0" indent="0" algn="ctr" defTabSz="914400" rtl="0" eaLnBrk="0" fontAlgn="auto" latinLnBrk="0" hangingPunct="0">
              <a:lnSpc>
                <a:spcPts val="18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Arial"/>
                <a:ea typeface="ＭＳ Ｐゴシック"/>
                <a:cs typeface="+mn-cs"/>
              </a:rPr>
              <a:t>Combines riverine and coastal</a:t>
            </a:r>
          </a:p>
        </p:txBody>
      </p:sp>
      <p:sp>
        <p:nvSpPr>
          <p:cNvPr id="15" name="TextBox 14">
            <a:extLst>
              <a:ext uri="{FF2B5EF4-FFF2-40B4-BE49-F238E27FC236}">
                <a16:creationId xmlns:a16="http://schemas.microsoft.com/office/drawing/2014/main" id="{79EA7AD5-B413-4615-BB1F-506DF83841FA}"/>
              </a:ext>
            </a:extLst>
          </p:cNvPr>
          <p:cNvSpPr txBox="1"/>
          <p:nvPr/>
        </p:nvSpPr>
        <p:spPr>
          <a:xfrm>
            <a:off x="8674807" y="4871208"/>
            <a:ext cx="1790555" cy="675634"/>
          </a:xfrm>
          <a:prstGeom prst="rect">
            <a:avLst/>
          </a:prstGeom>
          <a:solidFill>
            <a:schemeClr val="bg1"/>
          </a:solidFill>
          <a:effectLst/>
        </p:spPr>
        <p:txBody>
          <a:bodyPr wrap="none" lIns="0" tIns="0" rIns="0" bIns="0" rtlCol="0">
            <a:spAutoFit/>
          </a:bodyPr>
          <a:lstStyle/>
          <a:p>
            <a:pPr marL="0" marR="0" lvl="0" indent="0" algn="ctr" defTabSz="914400" rtl="0" eaLnBrk="0" fontAlgn="auto" latinLnBrk="0" hangingPunct="0">
              <a:lnSpc>
                <a:spcPts val="18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70C0"/>
                </a:solidFill>
                <a:effectLst/>
                <a:uLnTx/>
                <a:uFillTx/>
                <a:latin typeface="Arial"/>
                <a:ea typeface="ＭＳ Ｐゴシック"/>
              </a:rPr>
              <a:t>Future</a:t>
            </a:r>
            <a:endParaRPr kumimoji="0" lang="en-US" sz="1400" b="1" i="0" u="none" strike="noStrike" kern="1200" cap="none" spc="0" normalizeH="0" baseline="0" noProof="0" dirty="0">
              <a:ln>
                <a:noFill/>
              </a:ln>
              <a:solidFill>
                <a:srgbClr val="0070C0"/>
              </a:solidFill>
              <a:effectLst/>
              <a:uLnTx/>
              <a:uFillTx/>
              <a:latin typeface="Arial"/>
              <a:ea typeface="ＭＳ Ｐゴシック"/>
              <a:cs typeface="+mn-cs"/>
            </a:endParaRPr>
          </a:p>
          <a:p>
            <a:pPr marL="0" marR="0" lvl="0" indent="0" algn="ctr" defTabSz="914400" rtl="0" eaLnBrk="0" fontAlgn="auto" latinLnBrk="0" hangingPunct="0">
              <a:lnSpc>
                <a:spcPts val="18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Arial"/>
                <a:ea typeface="ＭＳ Ｐゴシック"/>
              </a:rPr>
              <a:t>Next Generation </a:t>
            </a:r>
          </a:p>
          <a:p>
            <a:pPr marL="0" marR="0" lvl="0" indent="0" algn="ctr" defTabSz="914400" rtl="0" eaLnBrk="0" fontAlgn="auto" latinLnBrk="0" hangingPunct="0">
              <a:lnSpc>
                <a:spcPts val="18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Arial"/>
                <a:ea typeface="ＭＳ Ｐゴシック"/>
              </a:rPr>
              <a:t>Modeling Framework</a:t>
            </a:r>
            <a:endParaRPr kumimoji="0" lang="en-US" sz="1400" b="1" i="0" u="none" strike="noStrike" kern="1200" cap="none" spc="0" normalizeH="0" baseline="0" noProof="0" dirty="0">
              <a:ln>
                <a:noFill/>
              </a:ln>
              <a:solidFill>
                <a:prstClr val="black"/>
              </a:solidFill>
              <a:effectLst/>
              <a:uLnTx/>
              <a:uFillTx/>
              <a:latin typeface="Arial"/>
              <a:ea typeface="ＭＳ Ｐゴシック"/>
              <a:cs typeface="+mn-cs"/>
            </a:endParaRPr>
          </a:p>
        </p:txBody>
      </p:sp>
      <p:sp>
        <p:nvSpPr>
          <p:cNvPr id="16" name="TextBox 15">
            <a:extLst>
              <a:ext uri="{FF2B5EF4-FFF2-40B4-BE49-F238E27FC236}">
                <a16:creationId xmlns:a16="http://schemas.microsoft.com/office/drawing/2014/main" id="{7F78351F-580F-4B73-8C67-CC0DBB45C96F}"/>
              </a:ext>
            </a:extLst>
          </p:cNvPr>
          <p:cNvSpPr txBox="1"/>
          <p:nvPr/>
        </p:nvSpPr>
        <p:spPr>
          <a:xfrm>
            <a:off x="7214437" y="1056727"/>
            <a:ext cx="914400" cy="914400"/>
          </a:xfrm>
          <a:prstGeom prst="rect">
            <a:avLst/>
          </a:prstGeom>
          <a:noFill/>
          <a:effectLst/>
        </p:spPr>
        <p:txBody>
          <a:bodyPr wrap="none" lIns="0" tIns="0" rIns="0" bIns="0" rtlCol="0">
            <a:noAutofit/>
          </a:bodyPr>
          <a:lstStyle/>
          <a:p>
            <a:pPr marL="0" marR="0" lvl="0" indent="0" algn="l" defTabSz="914400" rtl="0" eaLnBrk="0" fontAlgn="auto" latinLnBrk="0" hangingPunct="0">
              <a:lnSpc>
                <a:spcPts val="18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70C0"/>
                </a:solidFill>
                <a:effectLst/>
                <a:uLnTx/>
                <a:uFillTx/>
                <a:latin typeface="Arial"/>
                <a:ea typeface="ＭＳ Ｐゴシック"/>
                <a:cs typeface="+mn-cs"/>
              </a:rPr>
              <a:t>Versions</a:t>
            </a:r>
          </a:p>
        </p:txBody>
      </p:sp>
    </p:spTree>
    <p:extLst>
      <p:ext uri="{BB962C8B-B14F-4D97-AF65-F5344CB8AC3E}">
        <p14:creationId xmlns:p14="http://schemas.microsoft.com/office/powerpoint/2010/main" val="3807704995"/>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1712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053"/>
        <p:cNvGrpSpPr/>
        <p:nvPr/>
      </p:nvGrpSpPr>
      <p:grpSpPr>
        <a:xfrm>
          <a:off x="0" y="0"/>
          <a:ext cx="0" cy="0"/>
          <a:chOff x="0" y="0"/>
          <a:chExt cx="0" cy="0"/>
        </a:xfrm>
      </p:grpSpPr>
      <p:sp>
        <p:nvSpPr>
          <p:cNvPr id="1054" name="Google Shape;1054;p149"/>
          <p:cNvSpPr txBox="1">
            <a:spLocks noGrp="1"/>
          </p:cNvSpPr>
          <p:nvPr>
            <p:ph type="sldNum" idx="12"/>
          </p:nvPr>
        </p:nvSpPr>
        <p:spPr>
          <a:xfrm>
            <a:off x="11658600" y="6426000"/>
            <a:ext cx="418400" cy="317600"/>
          </a:xfrm>
          <a:prstGeom prst="rect">
            <a:avLst/>
          </a:prstGeom>
          <a:noFill/>
          <a:ln>
            <a:noFill/>
          </a:ln>
        </p:spPr>
        <p:txBody>
          <a:bodyPr spcFirstLastPara="1" wrap="square" lIns="91433" tIns="45700" rIns="91433" bIns="45700" anchor="t"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900"/>
              <a:buFont typeface="Arial"/>
              <a:buNone/>
              <a:tabLst/>
              <a:defRPr/>
            </a:pPr>
            <a:fld id="{00000000-1234-1234-1234-123412341234}" type="slidenum">
              <a:rPr kumimoji="0" lang="en" sz="1200" b="0" i="0" u="none" strike="noStrike" kern="0" cap="none" spc="0" normalizeH="0" baseline="0" noProof="0">
                <a:ln>
                  <a:noFill/>
                </a:ln>
                <a:solidFill>
                  <a:srgbClr val="508DE0"/>
                </a:solidFill>
                <a:effectLst/>
                <a:uLnTx/>
                <a:uFillTx/>
                <a:latin typeface="Libre Franklin"/>
                <a:sym typeface="Libre Franklin"/>
              </a:rPr>
              <a:pPr marL="0" marR="0" lvl="0" indent="0" algn="l" defTabSz="1219170" rtl="0" eaLnBrk="1" fontAlgn="auto" latinLnBrk="0" hangingPunct="1">
                <a:lnSpc>
                  <a:spcPct val="100000"/>
                </a:lnSpc>
                <a:spcBef>
                  <a:spcPts val="0"/>
                </a:spcBef>
                <a:spcAft>
                  <a:spcPts val="0"/>
                </a:spcAft>
                <a:buClr>
                  <a:srgbClr val="000000"/>
                </a:buClr>
                <a:buSzPts val="900"/>
                <a:buFont typeface="Arial"/>
                <a:buNone/>
                <a:tabLst/>
                <a:defRPr/>
              </a:pPr>
              <a:t>16</a:t>
            </a:fld>
            <a:endParaRPr kumimoji="0" sz="1200" b="0" i="0" u="none" strike="noStrike" kern="0" cap="none" spc="0" normalizeH="0" baseline="0" noProof="0">
              <a:ln>
                <a:noFill/>
              </a:ln>
              <a:solidFill>
                <a:srgbClr val="508DE0"/>
              </a:solidFill>
              <a:effectLst/>
              <a:uLnTx/>
              <a:uFillTx/>
              <a:latin typeface="Libre Franklin"/>
              <a:sym typeface="Libre Franklin"/>
            </a:endParaRPr>
          </a:p>
        </p:txBody>
      </p:sp>
      <p:sp>
        <p:nvSpPr>
          <p:cNvPr id="1055" name="Google Shape;1055;p149"/>
          <p:cNvSpPr txBox="1">
            <a:spLocks noGrp="1"/>
          </p:cNvSpPr>
          <p:nvPr>
            <p:ph type="title"/>
          </p:nvPr>
        </p:nvSpPr>
        <p:spPr>
          <a:xfrm>
            <a:off x="424875" y="350983"/>
            <a:ext cx="11347200" cy="599600"/>
          </a:xfrm>
          <a:prstGeom prst="rect">
            <a:avLst/>
          </a:prstGeom>
          <a:noFill/>
          <a:ln>
            <a:noFill/>
          </a:ln>
        </p:spPr>
        <p:txBody>
          <a:bodyPr spcFirstLastPara="1" wrap="square" lIns="0" tIns="0" rIns="0" bIns="0" anchor="ctr" anchorCtr="0">
            <a:noAutofit/>
          </a:bodyPr>
          <a:lstStyle/>
          <a:p>
            <a:r>
              <a:rPr lang="en"/>
              <a:t>Evolving Water Prediction Capabilities</a:t>
            </a:r>
            <a:endParaRPr/>
          </a:p>
        </p:txBody>
      </p:sp>
      <p:pic>
        <p:nvPicPr>
          <p:cNvPr id="1056" name="Google Shape;1056;p149"/>
          <p:cNvPicPr preferRelativeResize="0"/>
          <p:nvPr/>
        </p:nvPicPr>
        <p:blipFill rotWithShape="1">
          <a:blip r:embed="rId3">
            <a:alphaModFix/>
          </a:blip>
          <a:srcRect/>
          <a:stretch/>
        </p:blipFill>
        <p:spPr>
          <a:xfrm>
            <a:off x="6021470" y="1238718"/>
            <a:ext cx="5739116" cy="4603273"/>
          </a:xfrm>
          <a:prstGeom prst="rect">
            <a:avLst/>
          </a:prstGeom>
          <a:noFill/>
          <a:ln>
            <a:noFill/>
          </a:ln>
        </p:spPr>
      </p:pic>
      <p:sp>
        <p:nvSpPr>
          <p:cNvPr id="1057" name="Google Shape;1057;p149"/>
          <p:cNvSpPr/>
          <p:nvPr/>
        </p:nvSpPr>
        <p:spPr>
          <a:xfrm rot="8035899" flipH="1">
            <a:off x="5314838" y="3524451"/>
            <a:ext cx="1653503" cy="1978832"/>
          </a:xfrm>
          <a:prstGeom prst="bentArrow">
            <a:avLst>
              <a:gd name="adj1" fmla="val 25000"/>
              <a:gd name="adj2" fmla="val 25000"/>
              <a:gd name="adj3" fmla="val 25000"/>
              <a:gd name="adj4" fmla="val 43750"/>
            </a:avLst>
          </a:prstGeom>
          <a:solidFill>
            <a:srgbClr val="3C78D8"/>
          </a:solidFill>
          <a:ln w="19050"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Tx/>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058" name="Google Shape;1058;p149"/>
          <p:cNvSpPr txBox="1"/>
          <p:nvPr/>
        </p:nvSpPr>
        <p:spPr>
          <a:xfrm>
            <a:off x="217283" y="5054400"/>
            <a:ext cx="5008000" cy="815600"/>
          </a:xfrm>
          <a:prstGeom prst="rect">
            <a:avLst/>
          </a:prstGeom>
          <a:noFill/>
          <a:ln>
            <a:noFill/>
          </a:ln>
        </p:spPr>
        <p:txBody>
          <a:bodyPr spcFirstLastPara="1" wrap="square" lIns="121900" tIns="121900" rIns="121900" bIns="121900" anchor="t" anchorCtr="0">
            <a:noAutofit/>
          </a:bodyPr>
          <a:lstStyle/>
          <a:p>
            <a:pPr marL="0" marR="0" lvl="0" indent="0" algn="ctr" defTabSz="1219170" rtl="0" eaLnBrk="1" fontAlgn="auto" latinLnBrk="0" hangingPunct="1">
              <a:lnSpc>
                <a:spcPct val="115000"/>
              </a:lnSpc>
              <a:spcBef>
                <a:spcPts val="0"/>
              </a:spcBef>
              <a:spcAft>
                <a:spcPts val="0"/>
              </a:spcAft>
              <a:buClr>
                <a:srgbClr val="000000"/>
              </a:buClr>
              <a:buSzPts val="1300"/>
              <a:buFontTx/>
              <a:buNone/>
              <a:tabLst/>
              <a:defRPr/>
            </a:pPr>
            <a:r>
              <a:rPr kumimoji="0" lang="en" sz="1600" b="1" i="0" u="none" strike="noStrike" kern="0" cap="none" spc="0" normalizeH="0" baseline="0" noProof="0">
                <a:ln>
                  <a:noFill/>
                </a:ln>
                <a:solidFill>
                  <a:srgbClr val="1A4B90"/>
                </a:solidFill>
                <a:effectLst/>
                <a:uLnTx/>
                <a:uFillTx/>
                <a:latin typeface="Libre Franklin"/>
                <a:ea typeface="Libre Franklin"/>
                <a:cs typeface="Libre Franklin"/>
                <a:sym typeface="Libre Franklin"/>
              </a:rPr>
              <a:t>~3,600 NWPS Forecast Points</a:t>
            </a:r>
            <a:r>
              <a:rPr kumimoji="0" lang="en" sz="1600" b="1" i="0" u="none" strike="noStrike" kern="0" cap="none" spc="0" normalizeH="0" baseline="0" noProof="0">
                <a:ln>
                  <a:noFill/>
                </a:ln>
                <a:solidFill>
                  <a:srgbClr val="000000"/>
                </a:solidFill>
                <a:effectLst/>
                <a:uLnTx/>
                <a:uFillTx/>
                <a:latin typeface="Libre Franklin"/>
                <a:ea typeface="Libre Franklin"/>
                <a:cs typeface="Libre Franklin"/>
                <a:sym typeface="Libre Franklin"/>
              </a:rPr>
              <a:t> </a:t>
            </a:r>
            <a:endParaRPr kumimoji="0" sz="1600" b="1" i="0" u="none" strike="noStrike" kern="0" cap="none" spc="0" normalizeH="0" baseline="0" noProof="0">
              <a:ln>
                <a:noFill/>
              </a:ln>
              <a:solidFill>
                <a:srgbClr val="000000"/>
              </a:solidFill>
              <a:effectLst/>
              <a:uLnTx/>
              <a:uFillTx/>
              <a:latin typeface="Libre Franklin"/>
              <a:ea typeface="Libre Franklin"/>
              <a:cs typeface="Libre Franklin"/>
              <a:sym typeface="Libre Franklin"/>
            </a:endParaRPr>
          </a:p>
          <a:p>
            <a:pPr marL="0" marR="0" lvl="0" indent="0" algn="ctr" defTabSz="1219170" rtl="0" eaLnBrk="1" fontAlgn="auto" latinLnBrk="0" hangingPunct="1">
              <a:lnSpc>
                <a:spcPct val="115000"/>
              </a:lnSpc>
              <a:spcBef>
                <a:spcPts val="0"/>
              </a:spcBef>
              <a:spcAft>
                <a:spcPts val="0"/>
              </a:spcAft>
              <a:buClr>
                <a:srgbClr val="000000"/>
              </a:buClr>
              <a:buSzPts val="1300"/>
              <a:buFontTx/>
              <a:buNone/>
              <a:tabLst/>
              <a:defRPr/>
            </a:pPr>
            <a:r>
              <a:rPr kumimoji="0" lang="en" sz="1600" b="1" i="0" u="none" strike="noStrike" kern="0" cap="none" spc="0" normalizeH="0" baseline="0" noProof="0">
                <a:ln>
                  <a:noFill/>
                </a:ln>
                <a:solidFill>
                  <a:srgbClr val="000000"/>
                </a:solidFill>
                <a:effectLst/>
                <a:uLnTx/>
                <a:uFillTx/>
                <a:latin typeface="Libre Franklin"/>
                <a:ea typeface="Libre Franklin"/>
                <a:cs typeface="Libre Franklin"/>
                <a:sym typeface="Libre Franklin"/>
              </a:rPr>
              <a:t>RFC CHPS Forecast Models</a:t>
            </a:r>
            <a:endParaRPr kumimoji="0" sz="1600" b="1" i="0" u="none" strike="noStrike" kern="0" cap="none" spc="0" normalizeH="0" baseline="0" noProof="0">
              <a:ln>
                <a:noFill/>
              </a:ln>
              <a:solidFill>
                <a:srgbClr val="000000"/>
              </a:solidFill>
              <a:effectLst/>
              <a:uLnTx/>
              <a:uFillTx/>
              <a:latin typeface="Libre Franklin"/>
              <a:ea typeface="Libre Franklin"/>
              <a:cs typeface="Libre Franklin"/>
              <a:sym typeface="Libre Franklin"/>
            </a:endParaRPr>
          </a:p>
          <a:p>
            <a:pPr marL="0" marR="0" lvl="0" indent="0" algn="ctr" defTabSz="1219170" rtl="0" eaLnBrk="1" fontAlgn="auto" latinLnBrk="0" hangingPunct="1">
              <a:lnSpc>
                <a:spcPct val="115000"/>
              </a:lnSpc>
              <a:spcBef>
                <a:spcPts val="0"/>
              </a:spcBef>
              <a:spcAft>
                <a:spcPts val="0"/>
              </a:spcAft>
              <a:buClr>
                <a:srgbClr val="000000"/>
              </a:buClr>
              <a:buSzPts val="1300"/>
              <a:buFontTx/>
              <a:buNone/>
              <a:tabLst/>
              <a:defRPr/>
            </a:pPr>
            <a:r>
              <a:rPr kumimoji="0" lang="en" sz="1600" b="1" i="0" u="none" strike="noStrike" kern="0" cap="none" spc="0" normalizeH="0" baseline="0" noProof="0">
                <a:ln>
                  <a:noFill/>
                </a:ln>
                <a:solidFill>
                  <a:srgbClr val="C00000"/>
                </a:solidFill>
                <a:effectLst/>
                <a:uLnTx/>
                <a:uFillTx/>
                <a:latin typeface="Libre Franklin"/>
                <a:ea typeface="Libre Franklin"/>
                <a:cs typeface="Libre Franklin"/>
                <a:sym typeface="Libre Franklin"/>
              </a:rPr>
              <a:t>FIM provided for ~ 110,000 river miles</a:t>
            </a:r>
            <a:endParaRPr kumimoji="0" sz="1600" b="1" i="0" u="none" strike="noStrike" kern="0" cap="none" spc="0" normalizeH="0" baseline="0" noProof="0">
              <a:ln>
                <a:noFill/>
              </a:ln>
              <a:solidFill>
                <a:srgbClr val="C00000"/>
              </a:solidFill>
              <a:effectLst/>
              <a:uLnTx/>
              <a:uFillTx/>
              <a:latin typeface="Libre Franklin"/>
              <a:ea typeface="Libre Franklin"/>
              <a:cs typeface="Libre Franklin"/>
              <a:sym typeface="Libre Franklin"/>
            </a:endParaRPr>
          </a:p>
        </p:txBody>
      </p:sp>
      <p:sp>
        <p:nvSpPr>
          <p:cNvPr id="1059" name="Google Shape;1059;p149"/>
          <p:cNvSpPr txBox="1"/>
          <p:nvPr/>
        </p:nvSpPr>
        <p:spPr>
          <a:xfrm>
            <a:off x="6169733" y="5752096"/>
            <a:ext cx="5762000" cy="991600"/>
          </a:xfrm>
          <a:prstGeom prst="rect">
            <a:avLst/>
          </a:prstGeom>
          <a:noFill/>
          <a:ln>
            <a:noFill/>
          </a:ln>
        </p:spPr>
        <p:txBody>
          <a:bodyPr spcFirstLastPara="1" wrap="square" lIns="121900" tIns="121900" rIns="121900" bIns="121900" anchor="t" anchorCtr="0">
            <a:noAutofit/>
          </a:bodyPr>
          <a:lstStyle/>
          <a:p>
            <a:pPr marL="0" marR="0" lvl="0" indent="0" algn="ctr" defTabSz="1219170" rtl="0" eaLnBrk="1" fontAlgn="auto" latinLnBrk="0" hangingPunct="1">
              <a:lnSpc>
                <a:spcPct val="115000"/>
              </a:lnSpc>
              <a:spcBef>
                <a:spcPts val="0"/>
              </a:spcBef>
              <a:spcAft>
                <a:spcPts val="0"/>
              </a:spcAft>
              <a:buClr>
                <a:srgbClr val="000000"/>
              </a:buClr>
              <a:buSzPts val="1300"/>
              <a:buFontTx/>
              <a:buNone/>
              <a:tabLst/>
              <a:defRPr/>
            </a:pPr>
            <a:r>
              <a:rPr kumimoji="0" lang="en" sz="1600" b="1" i="0" u="none" strike="noStrike" kern="0" cap="none" spc="0" normalizeH="0" baseline="0" noProof="0">
                <a:ln>
                  <a:noFill/>
                </a:ln>
                <a:solidFill>
                  <a:srgbClr val="1A4B90"/>
                </a:solidFill>
                <a:effectLst/>
                <a:uLnTx/>
                <a:uFillTx/>
                <a:latin typeface="Libre Franklin"/>
                <a:ea typeface="Libre Franklin"/>
                <a:cs typeface="Libre Franklin"/>
                <a:sym typeface="Libre Franklin"/>
              </a:rPr>
              <a:t>~2.7M NWM Forecast Points</a:t>
            </a:r>
            <a:endParaRPr kumimoji="0" sz="1600" b="1" i="0" u="none" strike="noStrike" kern="0" cap="none" spc="0" normalizeH="0" baseline="0" noProof="0">
              <a:ln>
                <a:noFill/>
              </a:ln>
              <a:solidFill>
                <a:srgbClr val="1A4B90"/>
              </a:solidFill>
              <a:effectLst/>
              <a:uLnTx/>
              <a:uFillTx/>
              <a:latin typeface="Libre Franklin"/>
              <a:ea typeface="Libre Franklin"/>
              <a:cs typeface="Libre Franklin"/>
              <a:sym typeface="Libre Franklin"/>
            </a:endParaRPr>
          </a:p>
          <a:p>
            <a:pPr marL="0" marR="0" lvl="0" indent="0" algn="ctr" defTabSz="1219170" rtl="0" eaLnBrk="1" fontAlgn="auto" latinLnBrk="0" hangingPunct="1">
              <a:lnSpc>
                <a:spcPct val="115000"/>
              </a:lnSpc>
              <a:spcBef>
                <a:spcPts val="0"/>
              </a:spcBef>
              <a:spcAft>
                <a:spcPts val="0"/>
              </a:spcAft>
              <a:buClr>
                <a:srgbClr val="000000"/>
              </a:buClr>
              <a:buSzPts val="1300"/>
              <a:buFontTx/>
              <a:buNone/>
              <a:tabLst/>
              <a:defRPr/>
            </a:pPr>
            <a:r>
              <a:rPr kumimoji="0" lang="en" sz="1600" b="1" i="0" u="none" strike="noStrike" kern="0" cap="none" spc="0" normalizeH="0" baseline="0" noProof="0">
                <a:ln>
                  <a:noFill/>
                </a:ln>
                <a:solidFill>
                  <a:srgbClr val="000000"/>
                </a:solidFill>
                <a:effectLst/>
                <a:uLnTx/>
                <a:uFillTx/>
                <a:latin typeface="Libre Franklin"/>
                <a:ea typeface="Libre Franklin"/>
                <a:cs typeface="Libre Franklin"/>
                <a:sym typeface="Libre Franklin"/>
              </a:rPr>
              <a:t>National Water Model (NWM)</a:t>
            </a:r>
            <a:endParaRPr kumimoji="0" sz="1600" b="1" i="0" u="none" strike="noStrike" kern="0" cap="none" spc="0" normalizeH="0" baseline="0" noProof="0">
              <a:ln>
                <a:noFill/>
              </a:ln>
              <a:solidFill>
                <a:srgbClr val="000000"/>
              </a:solidFill>
              <a:effectLst/>
              <a:uLnTx/>
              <a:uFillTx/>
              <a:latin typeface="Libre Franklin"/>
              <a:ea typeface="Libre Franklin"/>
              <a:cs typeface="Libre Franklin"/>
              <a:sym typeface="Libre Franklin"/>
            </a:endParaRPr>
          </a:p>
          <a:p>
            <a:pPr marL="0" marR="0" lvl="0" indent="0" algn="ctr" defTabSz="1219170" rtl="0" eaLnBrk="1" fontAlgn="auto" latinLnBrk="0" hangingPunct="1">
              <a:lnSpc>
                <a:spcPct val="115000"/>
              </a:lnSpc>
              <a:spcBef>
                <a:spcPts val="0"/>
              </a:spcBef>
              <a:spcAft>
                <a:spcPts val="0"/>
              </a:spcAft>
              <a:buClr>
                <a:srgbClr val="000000"/>
              </a:buClr>
              <a:buSzPts val="1300"/>
              <a:buFontTx/>
              <a:buNone/>
              <a:tabLst/>
              <a:defRPr/>
            </a:pPr>
            <a:r>
              <a:rPr kumimoji="0" lang="en" sz="1600" b="1" i="0" u="none" strike="noStrike" kern="0" cap="none" spc="0" normalizeH="0" baseline="0" noProof="0">
                <a:ln>
                  <a:noFill/>
                </a:ln>
                <a:solidFill>
                  <a:srgbClr val="C00000"/>
                </a:solidFill>
                <a:effectLst/>
                <a:uLnTx/>
                <a:uFillTx/>
                <a:latin typeface="Libre Franklin"/>
                <a:ea typeface="Libre Franklin"/>
                <a:cs typeface="Libre Franklin"/>
                <a:sym typeface="Libre Franklin"/>
              </a:rPr>
              <a:t>FIM provided for ~ 3.4 million river miles</a:t>
            </a:r>
            <a:endParaRPr kumimoji="0" sz="1600" b="1" i="0" u="none" strike="noStrike" kern="0" cap="none" spc="0" normalizeH="0" baseline="0" noProof="0">
              <a:ln>
                <a:noFill/>
              </a:ln>
              <a:solidFill>
                <a:srgbClr val="C00000"/>
              </a:solidFill>
              <a:effectLst/>
              <a:uLnTx/>
              <a:uFillTx/>
              <a:latin typeface="Libre Franklin"/>
              <a:ea typeface="Libre Franklin"/>
              <a:cs typeface="Libre Franklin"/>
              <a:sym typeface="Libre Franklin"/>
            </a:endParaRPr>
          </a:p>
        </p:txBody>
      </p:sp>
      <p:grpSp>
        <p:nvGrpSpPr>
          <p:cNvPr id="1060" name="Google Shape;1060;p149"/>
          <p:cNvGrpSpPr/>
          <p:nvPr/>
        </p:nvGrpSpPr>
        <p:grpSpPr>
          <a:xfrm>
            <a:off x="5120522" y="4193157"/>
            <a:ext cx="2130877" cy="1196047"/>
            <a:chOff x="3816942" y="3078583"/>
            <a:chExt cx="1518007" cy="820934"/>
          </a:xfrm>
        </p:grpSpPr>
        <p:sp>
          <p:nvSpPr>
            <p:cNvPr id="1061" name="Google Shape;1061;p149"/>
            <p:cNvSpPr txBox="1"/>
            <p:nvPr/>
          </p:nvSpPr>
          <p:spPr>
            <a:xfrm rot="2700000">
              <a:off x="3800497" y="3364419"/>
              <a:ext cx="812890" cy="290197"/>
            </a:xfrm>
            <a:prstGeom prst="rect">
              <a:avLst/>
            </a:prstGeom>
            <a:noFill/>
            <a:ln>
              <a:noFill/>
            </a:ln>
          </p:spPr>
          <p:txBody>
            <a:bodyPr spcFirstLastPara="1" wrap="square" lIns="121900" tIns="121900" rIns="121900" bIns="121900" anchor="t" anchorCtr="0">
              <a:noAutofit/>
            </a:bodyPr>
            <a:lstStyle/>
            <a:p>
              <a:pPr marL="0" marR="0" lvl="0" indent="0" algn="ctr" defTabSz="1219170" rtl="0" eaLnBrk="1" fontAlgn="auto" latinLnBrk="0" hangingPunct="1">
                <a:lnSpc>
                  <a:spcPct val="100000"/>
                </a:lnSpc>
                <a:spcBef>
                  <a:spcPts val="0"/>
                </a:spcBef>
                <a:spcAft>
                  <a:spcPts val="0"/>
                </a:spcAft>
                <a:buClr>
                  <a:srgbClr val="000000"/>
                </a:buClr>
                <a:buSzPts val="1200"/>
                <a:buFontTx/>
                <a:buNone/>
                <a:tabLst/>
                <a:defRPr/>
              </a:pPr>
              <a:r>
                <a:rPr kumimoji="0" lang="en" sz="1333" b="1" i="0" u="none" strike="noStrike" kern="0" cap="none" spc="0" normalizeH="0" baseline="0" noProof="0">
                  <a:ln>
                    <a:noFill/>
                  </a:ln>
                  <a:solidFill>
                    <a:srgbClr val="FFFFFF"/>
                  </a:solidFill>
                  <a:effectLst/>
                  <a:uLnTx/>
                  <a:uFillTx/>
                  <a:latin typeface="Libre Franklin"/>
                  <a:ea typeface="Libre Franklin"/>
                  <a:cs typeface="Libre Franklin"/>
                  <a:sym typeface="Libre Franklin"/>
                </a:rPr>
                <a:t>Extended</a:t>
              </a:r>
              <a:endParaRPr kumimoji="0" sz="1333" b="0" i="0" u="none" strike="noStrike" kern="0" cap="none" spc="0" normalizeH="0" baseline="0" noProof="0">
                <a:ln>
                  <a:noFill/>
                </a:ln>
                <a:solidFill>
                  <a:srgbClr val="FFFFFF"/>
                </a:solidFill>
                <a:effectLst/>
                <a:uLnTx/>
                <a:uFillTx/>
                <a:latin typeface="Libre Franklin"/>
                <a:ea typeface="Libre Franklin"/>
                <a:cs typeface="Libre Franklin"/>
                <a:sym typeface="Libre Franklin"/>
              </a:endParaRPr>
            </a:p>
          </p:txBody>
        </p:sp>
        <p:sp>
          <p:nvSpPr>
            <p:cNvPr id="1062" name="Google Shape;1062;p149"/>
            <p:cNvSpPr txBox="1"/>
            <p:nvPr/>
          </p:nvSpPr>
          <p:spPr>
            <a:xfrm rot="-2700000">
              <a:off x="4574141" y="3317546"/>
              <a:ext cx="783616" cy="260074"/>
            </a:xfrm>
            <a:prstGeom prst="rect">
              <a:avLst/>
            </a:prstGeom>
            <a:noFill/>
            <a:ln>
              <a:noFill/>
            </a:ln>
          </p:spPr>
          <p:txBody>
            <a:bodyPr spcFirstLastPara="1" wrap="square" lIns="121900" tIns="121900" rIns="121900" bIns="121900" anchor="t" anchorCtr="0">
              <a:noAutofit/>
            </a:bodyPr>
            <a:lstStyle/>
            <a:p>
              <a:pPr marL="0" marR="0" lvl="0" indent="0" algn="ctr" defTabSz="1219170" rtl="0" eaLnBrk="1" fontAlgn="auto" latinLnBrk="0" hangingPunct="1">
                <a:lnSpc>
                  <a:spcPct val="100000"/>
                </a:lnSpc>
                <a:spcBef>
                  <a:spcPts val="0"/>
                </a:spcBef>
                <a:spcAft>
                  <a:spcPts val="0"/>
                </a:spcAft>
                <a:buClr>
                  <a:srgbClr val="000000"/>
                </a:buClr>
                <a:buSzPts val="1200"/>
                <a:buFontTx/>
                <a:buNone/>
                <a:tabLst/>
                <a:defRPr/>
              </a:pPr>
              <a:r>
                <a:rPr kumimoji="0" lang="en" sz="1333" b="1" i="0" u="none" strike="noStrike" kern="0" cap="none" spc="0" normalizeH="0" baseline="0" noProof="0">
                  <a:ln>
                    <a:noFill/>
                  </a:ln>
                  <a:solidFill>
                    <a:srgbClr val="FFFFFF"/>
                  </a:solidFill>
                  <a:effectLst/>
                  <a:uLnTx/>
                  <a:uFillTx/>
                  <a:latin typeface="Libre Franklin"/>
                  <a:ea typeface="Libre Franklin"/>
                  <a:cs typeface="Libre Franklin"/>
                  <a:sym typeface="Libre Franklin"/>
                </a:rPr>
                <a:t>Forecasts</a:t>
              </a:r>
              <a:endParaRPr kumimoji="0" sz="1333" b="0" i="0" u="none" strike="noStrike" kern="0" cap="none" spc="0" normalizeH="0" baseline="0" noProof="0">
                <a:ln>
                  <a:noFill/>
                </a:ln>
                <a:solidFill>
                  <a:srgbClr val="FFFFFF"/>
                </a:solidFill>
                <a:effectLst/>
                <a:uLnTx/>
                <a:uFillTx/>
                <a:latin typeface="Libre Franklin"/>
                <a:ea typeface="Libre Franklin"/>
                <a:cs typeface="Libre Franklin"/>
                <a:sym typeface="Libre Franklin"/>
              </a:endParaRPr>
            </a:p>
          </p:txBody>
        </p:sp>
        <p:sp>
          <p:nvSpPr>
            <p:cNvPr id="1063" name="Google Shape;1063;p149"/>
            <p:cNvSpPr txBox="1"/>
            <p:nvPr/>
          </p:nvSpPr>
          <p:spPr>
            <a:xfrm>
              <a:off x="4345108" y="3562424"/>
              <a:ext cx="536100" cy="264600"/>
            </a:xfrm>
            <a:prstGeom prst="rect">
              <a:avLst/>
            </a:prstGeom>
            <a:noFill/>
            <a:ln>
              <a:noFill/>
            </a:ln>
          </p:spPr>
          <p:txBody>
            <a:bodyPr spcFirstLastPara="1" wrap="square" lIns="121900" tIns="121900" rIns="121900" bIns="121900" anchor="t" anchorCtr="0">
              <a:noAutofit/>
            </a:bodyPr>
            <a:lstStyle/>
            <a:p>
              <a:pPr marL="0" marR="0" lvl="0" indent="0" algn="ctr" defTabSz="1219170" rtl="0" eaLnBrk="1" fontAlgn="auto" latinLnBrk="0" hangingPunct="1">
                <a:lnSpc>
                  <a:spcPct val="100000"/>
                </a:lnSpc>
                <a:spcBef>
                  <a:spcPts val="0"/>
                </a:spcBef>
                <a:spcAft>
                  <a:spcPts val="0"/>
                </a:spcAft>
                <a:buClr>
                  <a:srgbClr val="000000"/>
                </a:buClr>
                <a:buSzPts val="1200"/>
                <a:buFontTx/>
                <a:buNone/>
                <a:tabLst/>
                <a:defRPr/>
              </a:pPr>
              <a:r>
                <a:rPr kumimoji="0" lang="en" sz="1333" b="1" i="0" u="none" strike="noStrike" kern="0" cap="none" spc="0" normalizeH="0" baseline="0" noProof="0">
                  <a:ln>
                    <a:noFill/>
                  </a:ln>
                  <a:solidFill>
                    <a:srgbClr val="FFFFFF"/>
                  </a:solidFill>
                  <a:effectLst/>
                  <a:uLnTx/>
                  <a:uFillTx/>
                  <a:latin typeface="Libre Franklin"/>
                  <a:ea typeface="Libre Franklin"/>
                  <a:cs typeface="Libre Franklin"/>
                  <a:sym typeface="Libre Franklin"/>
                </a:rPr>
                <a:t>RFC</a:t>
              </a:r>
              <a:endParaRPr kumimoji="0" sz="1333" b="0" i="0" u="none" strike="noStrike" kern="0" cap="none" spc="0" normalizeH="0" baseline="0" noProof="0">
                <a:ln>
                  <a:noFill/>
                </a:ln>
                <a:solidFill>
                  <a:srgbClr val="FFFFFF"/>
                </a:solidFill>
                <a:effectLst/>
                <a:uLnTx/>
                <a:uFillTx/>
                <a:latin typeface="Libre Franklin"/>
                <a:ea typeface="Libre Franklin"/>
                <a:cs typeface="Libre Franklin"/>
                <a:sym typeface="Libre Franklin"/>
              </a:endParaRPr>
            </a:p>
          </p:txBody>
        </p:sp>
      </p:grpSp>
      <p:grpSp>
        <p:nvGrpSpPr>
          <p:cNvPr id="1064" name="Google Shape;1064;p149"/>
          <p:cNvGrpSpPr/>
          <p:nvPr/>
        </p:nvGrpSpPr>
        <p:grpSpPr>
          <a:xfrm>
            <a:off x="7353535" y="2855811"/>
            <a:ext cx="2762668" cy="2153611"/>
            <a:chOff x="5480088" y="2160667"/>
            <a:chExt cx="1968086" cy="1478181"/>
          </a:xfrm>
        </p:grpSpPr>
        <p:sp>
          <p:nvSpPr>
            <p:cNvPr id="1065" name="Google Shape;1065;p149"/>
            <p:cNvSpPr/>
            <p:nvPr/>
          </p:nvSpPr>
          <p:spPr>
            <a:xfrm>
              <a:off x="6861405" y="2358171"/>
              <a:ext cx="110400" cy="110400"/>
            </a:xfrm>
            <a:prstGeom prst="ellipse">
              <a:avLst/>
            </a:prstGeom>
            <a:solidFill>
              <a:srgbClr val="FFFF00"/>
            </a:solidFill>
            <a:ln w="12700" cap="flat" cmpd="sng">
              <a:solidFill>
                <a:srgbClr val="323B42"/>
              </a:solidFill>
              <a:prstDash val="solid"/>
              <a:round/>
              <a:headEnd type="none" w="sm" len="sm"/>
              <a:tailEnd type="none" w="sm" len="sm"/>
            </a:ln>
          </p:spPr>
          <p:txBody>
            <a:bodyPr spcFirstLastPara="1" wrap="square" lIns="121900" tIns="60933" rIns="121900" bIns="60933"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Pts val="1400"/>
                <a:buFontTx/>
                <a:buNone/>
                <a:tabLst/>
                <a:defRPr/>
              </a:pPr>
              <a:endParaRPr kumimoji="0" sz="1867"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1066" name="Google Shape;1066;p149"/>
            <p:cNvSpPr/>
            <p:nvPr/>
          </p:nvSpPr>
          <p:spPr>
            <a:xfrm>
              <a:off x="6934409" y="2832656"/>
              <a:ext cx="110400" cy="110400"/>
            </a:xfrm>
            <a:prstGeom prst="ellipse">
              <a:avLst/>
            </a:prstGeom>
            <a:solidFill>
              <a:srgbClr val="FFFF00"/>
            </a:solidFill>
            <a:ln w="12700" cap="flat" cmpd="sng">
              <a:solidFill>
                <a:srgbClr val="323B42"/>
              </a:solidFill>
              <a:prstDash val="solid"/>
              <a:round/>
              <a:headEnd type="none" w="sm" len="sm"/>
              <a:tailEnd type="none" w="sm" len="sm"/>
            </a:ln>
          </p:spPr>
          <p:txBody>
            <a:bodyPr spcFirstLastPara="1" wrap="square" lIns="121900" tIns="60933" rIns="121900" bIns="60933"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Pts val="1400"/>
                <a:buFontTx/>
                <a:buNone/>
                <a:tabLst/>
                <a:defRPr/>
              </a:pPr>
              <a:endParaRPr kumimoji="0" sz="1867"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1067" name="Google Shape;1067;p149"/>
            <p:cNvSpPr/>
            <p:nvPr/>
          </p:nvSpPr>
          <p:spPr>
            <a:xfrm>
              <a:off x="5838886" y="3095266"/>
              <a:ext cx="110400" cy="110400"/>
            </a:xfrm>
            <a:prstGeom prst="ellipse">
              <a:avLst/>
            </a:prstGeom>
            <a:solidFill>
              <a:srgbClr val="FFFF00"/>
            </a:solidFill>
            <a:ln w="12700" cap="flat" cmpd="sng">
              <a:solidFill>
                <a:srgbClr val="323B42"/>
              </a:solidFill>
              <a:prstDash val="solid"/>
              <a:round/>
              <a:headEnd type="none" w="sm" len="sm"/>
              <a:tailEnd type="none" w="sm" len="sm"/>
            </a:ln>
          </p:spPr>
          <p:txBody>
            <a:bodyPr spcFirstLastPara="1" wrap="square" lIns="121900" tIns="60933" rIns="121900" bIns="60933"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Pts val="1400"/>
                <a:buFontTx/>
                <a:buNone/>
                <a:tabLst/>
                <a:defRPr/>
              </a:pPr>
              <a:endParaRPr kumimoji="0" sz="1867"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1068" name="Google Shape;1068;p149"/>
            <p:cNvSpPr/>
            <p:nvPr/>
          </p:nvSpPr>
          <p:spPr>
            <a:xfrm>
              <a:off x="6198312" y="3334096"/>
              <a:ext cx="110400" cy="110400"/>
            </a:xfrm>
            <a:prstGeom prst="ellipse">
              <a:avLst/>
            </a:prstGeom>
            <a:solidFill>
              <a:srgbClr val="FFFF00"/>
            </a:solidFill>
            <a:ln w="12700" cap="flat" cmpd="sng">
              <a:solidFill>
                <a:srgbClr val="323B42"/>
              </a:solidFill>
              <a:prstDash val="solid"/>
              <a:round/>
              <a:headEnd type="none" w="sm" len="sm"/>
              <a:tailEnd type="none" w="sm" len="sm"/>
            </a:ln>
          </p:spPr>
          <p:txBody>
            <a:bodyPr spcFirstLastPara="1" wrap="square" lIns="121900" tIns="60933" rIns="121900" bIns="60933"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Pts val="1400"/>
                <a:buFontTx/>
                <a:buNone/>
                <a:tabLst/>
                <a:defRPr/>
              </a:pPr>
              <a:endParaRPr kumimoji="0" sz="1867" b="0" i="0" u="none" strike="noStrike" kern="0" cap="none" spc="0" normalizeH="0" baseline="0" noProof="0">
                <a:ln>
                  <a:noFill/>
                </a:ln>
                <a:solidFill>
                  <a:srgbClr val="FFFFFF"/>
                </a:solidFill>
                <a:effectLst/>
                <a:uLnTx/>
                <a:uFillTx/>
                <a:latin typeface="Arial"/>
                <a:ea typeface="Arial"/>
                <a:cs typeface="Arial"/>
                <a:sym typeface="Arial"/>
              </a:endParaRPr>
            </a:p>
          </p:txBody>
        </p:sp>
        <p:cxnSp>
          <p:nvCxnSpPr>
            <p:cNvPr id="1069" name="Google Shape;1069;p149"/>
            <p:cNvCxnSpPr/>
            <p:nvPr/>
          </p:nvCxnSpPr>
          <p:spPr>
            <a:xfrm>
              <a:off x="6002039" y="3222874"/>
              <a:ext cx="182400" cy="68700"/>
            </a:xfrm>
            <a:prstGeom prst="straightConnector1">
              <a:avLst/>
            </a:prstGeom>
            <a:noFill/>
            <a:ln w="12700" cap="flat" cmpd="sng">
              <a:solidFill>
                <a:srgbClr val="0A4595"/>
              </a:solidFill>
              <a:prstDash val="solid"/>
              <a:round/>
              <a:headEnd type="none" w="sm" len="sm"/>
              <a:tailEnd type="triangle" w="med" len="med"/>
            </a:ln>
          </p:spPr>
        </p:cxnSp>
        <p:cxnSp>
          <p:nvCxnSpPr>
            <p:cNvPr id="1070" name="Google Shape;1070;p149"/>
            <p:cNvCxnSpPr/>
            <p:nvPr/>
          </p:nvCxnSpPr>
          <p:spPr>
            <a:xfrm>
              <a:off x="6926904" y="2535905"/>
              <a:ext cx="35100" cy="234600"/>
            </a:xfrm>
            <a:prstGeom prst="straightConnector1">
              <a:avLst/>
            </a:prstGeom>
            <a:noFill/>
            <a:ln w="12700" cap="flat" cmpd="sng">
              <a:solidFill>
                <a:srgbClr val="FFFF00"/>
              </a:solidFill>
              <a:prstDash val="solid"/>
              <a:round/>
              <a:headEnd type="none" w="sm" len="sm"/>
              <a:tailEnd type="triangle" w="med" len="med"/>
            </a:ln>
          </p:spPr>
        </p:cxnSp>
        <p:cxnSp>
          <p:nvCxnSpPr>
            <p:cNvPr id="1071" name="Google Shape;1071;p149"/>
            <p:cNvCxnSpPr/>
            <p:nvPr/>
          </p:nvCxnSpPr>
          <p:spPr>
            <a:xfrm>
              <a:off x="6362594" y="3457048"/>
              <a:ext cx="97800" cy="181800"/>
            </a:xfrm>
            <a:prstGeom prst="straightConnector1">
              <a:avLst/>
            </a:prstGeom>
            <a:noFill/>
            <a:ln w="12700" cap="flat" cmpd="sng">
              <a:solidFill>
                <a:srgbClr val="0A4595"/>
              </a:solidFill>
              <a:prstDash val="solid"/>
              <a:round/>
              <a:headEnd type="none" w="sm" len="sm"/>
              <a:tailEnd type="triangle" w="med" len="med"/>
            </a:ln>
          </p:spPr>
        </p:cxnSp>
        <p:cxnSp>
          <p:nvCxnSpPr>
            <p:cNvPr id="1072" name="Google Shape;1072;p149"/>
            <p:cNvCxnSpPr/>
            <p:nvPr/>
          </p:nvCxnSpPr>
          <p:spPr>
            <a:xfrm flipH="1">
              <a:off x="6962039" y="3005202"/>
              <a:ext cx="31500" cy="224400"/>
            </a:xfrm>
            <a:prstGeom prst="straightConnector1">
              <a:avLst/>
            </a:prstGeom>
            <a:noFill/>
            <a:ln w="12700" cap="flat" cmpd="sng">
              <a:solidFill>
                <a:srgbClr val="FFFF00"/>
              </a:solidFill>
              <a:prstDash val="solid"/>
              <a:round/>
              <a:headEnd type="none" w="sm" len="sm"/>
              <a:tailEnd type="triangle" w="med" len="med"/>
            </a:ln>
          </p:spPr>
        </p:cxnSp>
        <p:grpSp>
          <p:nvGrpSpPr>
            <p:cNvPr id="1073" name="Google Shape;1073;p149"/>
            <p:cNvGrpSpPr/>
            <p:nvPr/>
          </p:nvGrpSpPr>
          <p:grpSpPr>
            <a:xfrm>
              <a:off x="5480088" y="2936461"/>
              <a:ext cx="391215" cy="366000"/>
              <a:chOff x="3864900" y="1972033"/>
              <a:chExt cx="391215" cy="366000"/>
            </a:xfrm>
          </p:grpSpPr>
          <p:sp>
            <p:nvSpPr>
              <p:cNvPr id="1074" name="Google Shape;1074;p149"/>
              <p:cNvSpPr/>
              <p:nvPr/>
            </p:nvSpPr>
            <p:spPr>
              <a:xfrm>
                <a:off x="3868425" y="2087449"/>
                <a:ext cx="285375" cy="181700"/>
              </a:xfrm>
              <a:custGeom>
                <a:avLst/>
                <a:gdLst/>
                <a:ahLst/>
                <a:cxnLst/>
                <a:rect l="l" t="t" r="r" b="b"/>
                <a:pathLst>
                  <a:path w="11415" h="7268" extrusionOk="0">
                    <a:moveTo>
                      <a:pt x="0" y="7154"/>
                    </a:moveTo>
                    <a:cubicBezTo>
                      <a:pt x="213" y="7166"/>
                      <a:pt x="920" y="7233"/>
                      <a:pt x="1280" y="7227"/>
                    </a:cubicBezTo>
                    <a:cubicBezTo>
                      <a:pt x="1640" y="7221"/>
                      <a:pt x="1871" y="7373"/>
                      <a:pt x="2158" y="7117"/>
                    </a:cubicBezTo>
                    <a:cubicBezTo>
                      <a:pt x="2445" y="6861"/>
                      <a:pt x="2781" y="6324"/>
                      <a:pt x="3000" y="5690"/>
                    </a:cubicBezTo>
                    <a:cubicBezTo>
                      <a:pt x="3220" y="5056"/>
                      <a:pt x="3323" y="4123"/>
                      <a:pt x="3475" y="3312"/>
                    </a:cubicBezTo>
                    <a:cubicBezTo>
                      <a:pt x="3627" y="2501"/>
                      <a:pt x="3743" y="1367"/>
                      <a:pt x="3914" y="824"/>
                    </a:cubicBezTo>
                    <a:cubicBezTo>
                      <a:pt x="4085" y="281"/>
                      <a:pt x="4256" y="141"/>
                      <a:pt x="4500" y="56"/>
                    </a:cubicBezTo>
                    <a:cubicBezTo>
                      <a:pt x="4744" y="-29"/>
                      <a:pt x="5116" y="-54"/>
                      <a:pt x="5378" y="312"/>
                    </a:cubicBezTo>
                    <a:cubicBezTo>
                      <a:pt x="5640" y="678"/>
                      <a:pt x="5860" y="1580"/>
                      <a:pt x="6073" y="2251"/>
                    </a:cubicBezTo>
                    <a:cubicBezTo>
                      <a:pt x="6286" y="2922"/>
                      <a:pt x="6451" y="3818"/>
                      <a:pt x="6658" y="4336"/>
                    </a:cubicBezTo>
                    <a:cubicBezTo>
                      <a:pt x="6865" y="4854"/>
                      <a:pt x="6884" y="5074"/>
                      <a:pt x="7317" y="5361"/>
                    </a:cubicBezTo>
                    <a:cubicBezTo>
                      <a:pt x="7750" y="5648"/>
                      <a:pt x="8573" y="5934"/>
                      <a:pt x="9256" y="6056"/>
                    </a:cubicBezTo>
                    <a:cubicBezTo>
                      <a:pt x="9939" y="6178"/>
                      <a:pt x="11055" y="6087"/>
                      <a:pt x="11415" y="6093"/>
                    </a:cubicBezTo>
                  </a:path>
                </a:pathLst>
              </a:custGeom>
              <a:noFill/>
              <a:ln w="28575" cap="flat" cmpd="sng">
                <a:solidFill>
                  <a:srgbClr val="0000FF"/>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Tx/>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cxnSp>
            <p:nvCxnSpPr>
              <p:cNvPr id="1075" name="Google Shape;1075;p149"/>
              <p:cNvCxnSpPr/>
              <p:nvPr/>
            </p:nvCxnSpPr>
            <p:spPr>
              <a:xfrm rot="10800000">
                <a:off x="3864900" y="1972033"/>
                <a:ext cx="0" cy="366000"/>
              </a:xfrm>
              <a:prstGeom prst="straightConnector1">
                <a:avLst/>
              </a:prstGeom>
              <a:noFill/>
              <a:ln w="19050" cap="flat" cmpd="sng">
                <a:solidFill>
                  <a:srgbClr val="323B42"/>
                </a:solidFill>
                <a:prstDash val="solid"/>
                <a:round/>
                <a:headEnd type="none" w="sm" len="sm"/>
                <a:tailEnd type="triangle" w="med" len="med"/>
              </a:ln>
            </p:spPr>
          </p:cxnSp>
          <p:cxnSp>
            <p:nvCxnSpPr>
              <p:cNvPr id="1076" name="Google Shape;1076;p149"/>
              <p:cNvCxnSpPr/>
              <p:nvPr/>
            </p:nvCxnSpPr>
            <p:spPr>
              <a:xfrm>
                <a:off x="3865815" y="2335906"/>
                <a:ext cx="390300" cy="0"/>
              </a:xfrm>
              <a:prstGeom prst="straightConnector1">
                <a:avLst/>
              </a:prstGeom>
              <a:noFill/>
              <a:ln w="19050" cap="flat" cmpd="sng">
                <a:solidFill>
                  <a:srgbClr val="323B42"/>
                </a:solidFill>
                <a:prstDash val="solid"/>
                <a:round/>
                <a:headEnd type="none" w="sm" len="sm"/>
                <a:tailEnd type="triangle" w="med" len="med"/>
              </a:ln>
            </p:spPr>
          </p:cxnSp>
        </p:grpSp>
        <p:grpSp>
          <p:nvGrpSpPr>
            <p:cNvPr id="1077" name="Google Shape;1077;p149"/>
            <p:cNvGrpSpPr/>
            <p:nvPr/>
          </p:nvGrpSpPr>
          <p:grpSpPr>
            <a:xfrm>
              <a:off x="7056959" y="2160667"/>
              <a:ext cx="391215" cy="366000"/>
              <a:chOff x="3864900" y="1972033"/>
              <a:chExt cx="391215" cy="366000"/>
            </a:xfrm>
          </p:grpSpPr>
          <p:sp>
            <p:nvSpPr>
              <p:cNvPr id="1078" name="Google Shape;1078;p149"/>
              <p:cNvSpPr/>
              <p:nvPr/>
            </p:nvSpPr>
            <p:spPr>
              <a:xfrm>
                <a:off x="3868425" y="2087449"/>
                <a:ext cx="285375" cy="181700"/>
              </a:xfrm>
              <a:custGeom>
                <a:avLst/>
                <a:gdLst/>
                <a:ahLst/>
                <a:cxnLst/>
                <a:rect l="l" t="t" r="r" b="b"/>
                <a:pathLst>
                  <a:path w="11415" h="7268" extrusionOk="0">
                    <a:moveTo>
                      <a:pt x="0" y="7154"/>
                    </a:moveTo>
                    <a:cubicBezTo>
                      <a:pt x="213" y="7166"/>
                      <a:pt x="920" y="7233"/>
                      <a:pt x="1280" y="7227"/>
                    </a:cubicBezTo>
                    <a:cubicBezTo>
                      <a:pt x="1640" y="7221"/>
                      <a:pt x="1871" y="7373"/>
                      <a:pt x="2158" y="7117"/>
                    </a:cubicBezTo>
                    <a:cubicBezTo>
                      <a:pt x="2445" y="6861"/>
                      <a:pt x="2781" y="6324"/>
                      <a:pt x="3000" y="5690"/>
                    </a:cubicBezTo>
                    <a:cubicBezTo>
                      <a:pt x="3220" y="5056"/>
                      <a:pt x="3323" y="4123"/>
                      <a:pt x="3475" y="3312"/>
                    </a:cubicBezTo>
                    <a:cubicBezTo>
                      <a:pt x="3627" y="2501"/>
                      <a:pt x="3743" y="1367"/>
                      <a:pt x="3914" y="824"/>
                    </a:cubicBezTo>
                    <a:cubicBezTo>
                      <a:pt x="4085" y="281"/>
                      <a:pt x="4256" y="141"/>
                      <a:pt x="4500" y="56"/>
                    </a:cubicBezTo>
                    <a:cubicBezTo>
                      <a:pt x="4744" y="-29"/>
                      <a:pt x="5116" y="-54"/>
                      <a:pt x="5378" y="312"/>
                    </a:cubicBezTo>
                    <a:cubicBezTo>
                      <a:pt x="5640" y="678"/>
                      <a:pt x="5860" y="1580"/>
                      <a:pt x="6073" y="2251"/>
                    </a:cubicBezTo>
                    <a:cubicBezTo>
                      <a:pt x="6286" y="2922"/>
                      <a:pt x="6451" y="3818"/>
                      <a:pt x="6658" y="4336"/>
                    </a:cubicBezTo>
                    <a:cubicBezTo>
                      <a:pt x="6865" y="4854"/>
                      <a:pt x="6884" y="5074"/>
                      <a:pt x="7317" y="5361"/>
                    </a:cubicBezTo>
                    <a:cubicBezTo>
                      <a:pt x="7750" y="5648"/>
                      <a:pt x="8573" y="5934"/>
                      <a:pt x="9256" y="6056"/>
                    </a:cubicBezTo>
                    <a:cubicBezTo>
                      <a:pt x="9939" y="6178"/>
                      <a:pt x="11055" y="6087"/>
                      <a:pt x="11415" y="6093"/>
                    </a:cubicBezTo>
                  </a:path>
                </a:pathLst>
              </a:custGeom>
              <a:noFill/>
              <a:ln w="28575" cap="flat" cmpd="sng">
                <a:solidFill>
                  <a:srgbClr val="0000FF"/>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Tx/>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cxnSp>
            <p:nvCxnSpPr>
              <p:cNvPr id="1079" name="Google Shape;1079;p149"/>
              <p:cNvCxnSpPr/>
              <p:nvPr/>
            </p:nvCxnSpPr>
            <p:spPr>
              <a:xfrm rot="10800000">
                <a:off x="3864900" y="1972033"/>
                <a:ext cx="0" cy="366000"/>
              </a:xfrm>
              <a:prstGeom prst="straightConnector1">
                <a:avLst/>
              </a:prstGeom>
              <a:noFill/>
              <a:ln w="19050" cap="flat" cmpd="sng">
                <a:solidFill>
                  <a:srgbClr val="323B42"/>
                </a:solidFill>
                <a:prstDash val="solid"/>
                <a:round/>
                <a:headEnd type="none" w="sm" len="sm"/>
                <a:tailEnd type="triangle" w="med" len="med"/>
              </a:ln>
            </p:spPr>
          </p:cxnSp>
          <p:cxnSp>
            <p:nvCxnSpPr>
              <p:cNvPr id="1080" name="Google Shape;1080;p149"/>
              <p:cNvCxnSpPr/>
              <p:nvPr/>
            </p:nvCxnSpPr>
            <p:spPr>
              <a:xfrm>
                <a:off x="3865815" y="2335906"/>
                <a:ext cx="390300" cy="0"/>
              </a:xfrm>
              <a:prstGeom prst="straightConnector1">
                <a:avLst/>
              </a:prstGeom>
              <a:noFill/>
              <a:ln w="19050" cap="flat" cmpd="sng">
                <a:solidFill>
                  <a:srgbClr val="323B42"/>
                </a:solidFill>
                <a:prstDash val="solid"/>
                <a:round/>
                <a:headEnd type="none" w="sm" len="sm"/>
                <a:tailEnd type="triangle" w="med" len="med"/>
              </a:ln>
            </p:spPr>
          </p:cxnSp>
        </p:grpSp>
      </p:grpSp>
      <p:pic>
        <p:nvPicPr>
          <p:cNvPr id="1081" name="Google Shape;1081;p149"/>
          <p:cNvPicPr preferRelativeResize="0"/>
          <p:nvPr/>
        </p:nvPicPr>
        <p:blipFill rotWithShape="1">
          <a:blip r:embed="rId4">
            <a:alphaModFix/>
          </a:blip>
          <a:srcRect r="22916"/>
          <a:stretch/>
        </p:blipFill>
        <p:spPr>
          <a:xfrm>
            <a:off x="157300" y="1406533"/>
            <a:ext cx="5127968" cy="3647867"/>
          </a:xfrm>
          <a:prstGeom prst="rect">
            <a:avLst/>
          </a:prstGeom>
          <a:noFill/>
          <a:ln w="9525" cap="flat" cmpd="sng">
            <a:solidFill>
              <a:schemeClr val="accent1"/>
            </a:solidFill>
            <a:prstDash val="solid"/>
            <a:round/>
            <a:headEnd type="none" w="sm" len="sm"/>
            <a:tailEnd type="none" w="sm" len="sm"/>
          </a:ln>
        </p:spPr>
      </p:pic>
    </p:spTree>
    <p:extLst>
      <p:ext uri="{BB962C8B-B14F-4D97-AF65-F5344CB8AC3E}">
        <p14:creationId xmlns:p14="http://schemas.microsoft.com/office/powerpoint/2010/main" val="23222301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2BC2584-0266-46CA-8DF6-6FEAB2B59A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Rectangle 5">
            <a:extLst>
              <a:ext uri="{FF2B5EF4-FFF2-40B4-BE49-F238E27FC236}">
                <a16:creationId xmlns:a16="http://schemas.microsoft.com/office/drawing/2014/main" id="{88E2A002-FEFB-43A0-88B4-AA73DE59A29C}"/>
              </a:ext>
            </a:extLst>
          </p:cNvPr>
          <p:cNvSpPr/>
          <p:nvPr/>
        </p:nvSpPr>
        <p:spPr>
          <a:xfrm>
            <a:off x="0" y="3781425"/>
            <a:ext cx="3145971" cy="1197429"/>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C60B52F5-2561-40EB-956D-DBE75F230452}"/>
              </a:ext>
            </a:extLst>
          </p:cNvPr>
          <p:cNvSpPr txBox="1"/>
          <p:nvPr/>
        </p:nvSpPr>
        <p:spPr>
          <a:xfrm>
            <a:off x="6248400" y="5519057"/>
            <a:ext cx="3984171" cy="1200329"/>
          </a:xfrm>
          <a:prstGeom prst="rect">
            <a:avLst/>
          </a:prstGeom>
          <a:solidFill>
            <a:schemeClr val="bg1"/>
          </a:solidFill>
          <a:ln>
            <a:solidFill>
              <a:srgbClr val="00B0F0"/>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70C0"/>
                </a:solidFill>
                <a:effectLst/>
                <a:uLnTx/>
                <a:uFillTx/>
                <a:latin typeface="Calibri" panose="020F0502020204030204"/>
                <a:ea typeface="+mn-ea"/>
                <a:cs typeface="+mn-cs"/>
              </a:rPr>
              <a:t>National Flood Inundation Mapping deployed on 21 September 2026</a:t>
            </a:r>
          </a:p>
        </p:txBody>
      </p:sp>
    </p:spTree>
    <p:extLst>
      <p:ext uri="{BB962C8B-B14F-4D97-AF65-F5344CB8AC3E}">
        <p14:creationId xmlns:p14="http://schemas.microsoft.com/office/powerpoint/2010/main" val="919935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n2Flood - Instant Flood Maps for First Responders">
            <a:hlinkClick r:id="" action="ppaction://media"/>
            <a:extLst>
              <a:ext uri="{FF2B5EF4-FFF2-40B4-BE49-F238E27FC236}">
                <a16:creationId xmlns:a16="http://schemas.microsoft.com/office/drawing/2014/main" id="{961AFB0A-E8F1-4D66-8A6D-038740B0C79A}"/>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1864292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519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433D29-D682-DE34-22D2-C4EDEE3DDD7C}"/>
              </a:ext>
            </a:extLst>
          </p:cNvPr>
          <p:cNvSpPr txBox="1"/>
          <p:nvPr/>
        </p:nvSpPr>
        <p:spPr>
          <a:xfrm>
            <a:off x="-13700" y="282315"/>
            <a:ext cx="12192000" cy="584775"/>
          </a:xfrm>
          <a:prstGeom prst="rect">
            <a:avLst/>
          </a:prstGeom>
          <a:solidFill>
            <a:srgbClr val="2F5597"/>
          </a:solidFill>
        </p:spPr>
        <p:txBody>
          <a:bodyPr wrap="square">
            <a:spAutoFit/>
          </a:bodyPr>
          <a:lstStyle/>
          <a:p>
            <a:pPr marL="457200" marR="0" lvl="1"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Aptos Display" panose="020B0004020202020204" pitchFamily="34" charset="0"/>
                <a:ea typeface="+mn-ea"/>
                <a:cs typeface="+mn-cs"/>
              </a:rPr>
              <a:t>Observational Flood Mapping</a:t>
            </a:r>
          </a:p>
        </p:txBody>
      </p:sp>
      <p:sp>
        <p:nvSpPr>
          <p:cNvPr id="16" name="TextBox 15">
            <a:extLst>
              <a:ext uri="{FF2B5EF4-FFF2-40B4-BE49-F238E27FC236}">
                <a16:creationId xmlns:a16="http://schemas.microsoft.com/office/drawing/2014/main" id="{318F6AE3-3640-4F00-8DEA-E2AB2DEDD193}"/>
              </a:ext>
            </a:extLst>
          </p:cNvPr>
          <p:cNvSpPr txBox="1"/>
          <p:nvPr/>
        </p:nvSpPr>
        <p:spPr>
          <a:xfrm>
            <a:off x="733107" y="2192001"/>
            <a:ext cx="4158766" cy="2554545"/>
          </a:xfrm>
          <a:prstGeom prst="rect">
            <a:avLst/>
          </a:prstGeom>
          <a:noFill/>
          <a:effec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ptos"/>
                <a:ea typeface="Calibri" panose="020F0502020204030204" pitchFamily="34" charset="0"/>
                <a:cs typeface="Calibri" panose="020F0502020204030204" pitchFamily="34" charset="0"/>
              </a:rPr>
              <a:t>“P2F was a huge hit with the teams, from around the country, that responded to the July 4</a:t>
            </a:r>
            <a:r>
              <a:rPr kumimoji="0" lang="en-US" sz="2000" b="0" i="0" u="none" strike="noStrike" kern="1200" cap="none" spc="0" normalizeH="0" baseline="30000" noProof="0" dirty="0">
                <a:ln>
                  <a:noFill/>
                </a:ln>
                <a:solidFill>
                  <a:prstClr val="black"/>
                </a:solidFill>
                <a:effectLst/>
                <a:uLnTx/>
                <a:uFillTx/>
                <a:latin typeface="Aptos"/>
                <a:ea typeface="Calibri" panose="020F0502020204030204" pitchFamily="34" charset="0"/>
                <a:cs typeface="Calibri" panose="020F0502020204030204" pitchFamily="34" charset="0"/>
              </a:rPr>
              <a:t>th</a:t>
            </a:r>
            <a:r>
              <a:rPr kumimoji="0" lang="en-US" sz="2000" b="0" i="0" u="none" strike="noStrike" kern="1200" cap="none" spc="0" normalizeH="0" baseline="0" noProof="0" dirty="0">
                <a:ln>
                  <a:noFill/>
                </a:ln>
                <a:solidFill>
                  <a:prstClr val="black"/>
                </a:solidFill>
                <a:effectLst/>
                <a:uLnTx/>
                <a:uFillTx/>
                <a:latin typeface="Aptos"/>
                <a:ea typeface="Calibri" panose="020F0502020204030204" pitchFamily="34" charset="0"/>
                <a:cs typeface="Calibri" panose="020F0502020204030204" pitchFamily="34" charset="0"/>
              </a:rPr>
              <a:t> and 5</a:t>
            </a:r>
            <a:r>
              <a:rPr kumimoji="0" lang="en-US" sz="2000" b="0" i="0" u="none" strike="noStrike" kern="1200" cap="none" spc="0" normalizeH="0" baseline="30000" noProof="0" dirty="0">
                <a:ln>
                  <a:noFill/>
                </a:ln>
                <a:solidFill>
                  <a:prstClr val="black"/>
                </a:solidFill>
                <a:effectLst/>
                <a:uLnTx/>
                <a:uFillTx/>
                <a:latin typeface="Aptos"/>
                <a:ea typeface="Calibri" panose="020F0502020204030204" pitchFamily="34" charset="0"/>
                <a:cs typeface="Calibri" panose="020F0502020204030204" pitchFamily="34" charset="0"/>
              </a:rPr>
              <a:t>th</a:t>
            </a:r>
            <a:r>
              <a:rPr kumimoji="0" lang="en-US" sz="2000" b="0" i="0" u="none" strike="noStrike" kern="1200" cap="none" spc="0" normalizeH="0" baseline="0" noProof="0" dirty="0">
                <a:ln>
                  <a:noFill/>
                </a:ln>
                <a:solidFill>
                  <a:prstClr val="black"/>
                </a:solidFill>
                <a:effectLst/>
                <a:uLnTx/>
                <a:uFillTx/>
                <a:latin typeface="Aptos"/>
                <a:ea typeface="Calibri" panose="020F0502020204030204" pitchFamily="34" charset="0"/>
                <a:cs typeface="Calibri" panose="020F0502020204030204" pitchFamily="34" charset="0"/>
              </a:rPr>
              <a:t>, 2025 flood event. They all saw the practical applications for the incident managers and simplistic entry for the responders.” </a:t>
            </a:r>
            <a:r>
              <a:rPr kumimoji="0" lang="en-US" sz="2000" b="1" i="1" u="none" strike="noStrike" kern="1200" cap="none" spc="0" normalizeH="0" baseline="0" noProof="0" dirty="0">
                <a:ln>
                  <a:noFill/>
                </a:ln>
                <a:solidFill>
                  <a:prstClr val="black"/>
                </a:solidFill>
                <a:effectLst/>
                <a:uLnTx/>
                <a:uFillTx/>
                <a:latin typeface="Aptos"/>
                <a:ea typeface="Calibri" panose="020F0502020204030204" pitchFamily="34" charset="0"/>
                <a:cs typeface="Calibri" panose="020F0502020204030204" pitchFamily="34" charset="0"/>
              </a:rPr>
              <a:t>Jeff Saunders, Director, Texas Task Force 1</a:t>
            </a:r>
            <a:endParaRPr kumimoji="0" lang="en-US" sz="2000" b="1" i="1" u="none" strike="noStrike" kern="1200" cap="none" spc="0" normalizeH="0" baseline="0" noProof="0" dirty="0">
              <a:ln>
                <a:noFill/>
              </a:ln>
              <a:solidFill>
                <a:prstClr val="black"/>
              </a:solidFill>
              <a:effectLst/>
              <a:uLnTx/>
              <a:uFillTx/>
              <a:latin typeface="Arial"/>
              <a:ea typeface="ＭＳ Ｐゴシック"/>
              <a:cs typeface="+mn-cs"/>
            </a:endParaRPr>
          </a:p>
        </p:txBody>
      </p:sp>
      <p:sp>
        <p:nvSpPr>
          <p:cNvPr id="17" name="TextBox 16">
            <a:extLst>
              <a:ext uri="{FF2B5EF4-FFF2-40B4-BE49-F238E27FC236}">
                <a16:creationId xmlns:a16="http://schemas.microsoft.com/office/drawing/2014/main" id="{9F49A5DD-600A-4704-9FD3-2B0380192E6F}"/>
              </a:ext>
            </a:extLst>
          </p:cNvPr>
          <p:cNvSpPr txBox="1"/>
          <p:nvPr/>
        </p:nvSpPr>
        <p:spPr>
          <a:xfrm>
            <a:off x="1027022" y="1476696"/>
            <a:ext cx="6094324" cy="369332"/>
          </a:xfrm>
          <a:prstGeom prst="rect">
            <a:avLst/>
          </a:prstGeom>
          <a:noFill/>
          <a:effec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sng" strike="noStrike" kern="1200" cap="none" spc="0" normalizeH="0" baseline="0" noProof="0" dirty="0">
                <a:ln>
                  <a:noFill/>
                </a:ln>
                <a:solidFill>
                  <a:srgbClr val="000000"/>
                </a:solidFill>
                <a:effectLst/>
                <a:uLnTx/>
                <a:uFillTx/>
                <a:latin typeface="Aptos"/>
                <a:ea typeface="Times New Roman" panose="02020603050405020304" pitchFamily="18" charset="0"/>
                <a:cs typeface="+mn-cs"/>
                <a:hlinkClick r:id="rId2"/>
              </a:rPr>
              <a:t>https://pin2flood.tdem.texas.gov/</a:t>
            </a: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endParaRPr>
          </a:p>
        </p:txBody>
      </p:sp>
      <p:pic>
        <p:nvPicPr>
          <p:cNvPr id="18" name="Picture 17">
            <a:extLst>
              <a:ext uri="{FF2B5EF4-FFF2-40B4-BE49-F238E27FC236}">
                <a16:creationId xmlns:a16="http://schemas.microsoft.com/office/drawing/2014/main" id="{B56D7AD3-3E8D-43D9-BB2B-B824D613800F}"/>
              </a:ext>
            </a:extLst>
          </p:cNvPr>
          <p:cNvPicPr>
            <a:picLocks noChangeAspect="1"/>
          </p:cNvPicPr>
          <p:nvPr/>
        </p:nvPicPr>
        <p:blipFill>
          <a:blip r:embed="rId3"/>
          <a:stretch>
            <a:fillRect/>
          </a:stretch>
        </p:blipFill>
        <p:spPr>
          <a:xfrm>
            <a:off x="5439464" y="1047350"/>
            <a:ext cx="5867029" cy="2468640"/>
          </a:xfrm>
          <a:prstGeom prst="rect">
            <a:avLst/>
          </a:prstGeom>
          <a:ln w="3175">
            <a:solidFill>
              <a:schemeClr val="bg1">
                <a:lumMod val="65000"/>
              </a:schemeClr>
            </a:solidFill>
          </a:ln>
        </p:spPr>
      </p:pic>
      <p:pic>
        <p:nvPicPr>
          <p:cNvPr id="19" name="Picture 18">
            <a:extLst>
              <a:ext uri="{FF2B5EF4-FFF2-40B4-BE49-F238E27FC236}">
                <a16:creationId xmlns:a16="http://schemas.microsoft.com/office/drawing/2014/main" id="{D52B042E-BAB3-4B22-9370-2EE6917E3897}"/>
              </a:ext>
            </a:extLst>
          </p:cNvPr>
          <p:cNvPicPr>
            <a:picLocks noChangeAspect="1"/>
          </p:cNvPicPr>
          <p:nvPr/>
        </p:nvPicPr>
        <p:blipFill>
          <a:blip r:embed="rId4"/>
          <a:stretch>
            <a:fillRect/>
          </a:stretch>
        </p:blipFill>
        <p:spPr>
          <a:xfrm>
            <a:off x="5439464" y="3791889"/>
            <a:ext cx="5898315" cy="2735731"/>
          </a:xfrm>
          <a:prstGeom prst="rect">
            <a:avLst/>
          </a:prstGeom>
        </p:spPr>
      </p:pic>
      <p:sp>
        <p:nvSpPr>
          <p:cNvPr id="11" name="TextBox 10">
            <a:extLst>
              <a:ext uri="{FF2B5EF4-FFF2-40B4-BE49-F238E27FC236}">
                <a16:creationId xmlns:a16="http://schemas.microsoft.com/office/drawing/2014/main" id="{3220B9C7-06F3-445D-8089-8D904F883AC0}"/>
              </a:ext>
            </a:extLst>
          </p:cNvPr>
          <p:cNvSpPr txBox="1"/>
          <p:nvPr/>
        </p:nvSpPr>
        <p:spPr>
          <a:xfrm>
            <a:off x="5439464" y="3469274"/>
            <a:ext cx="6100618" cy="369332"/>
          </a:xfrm>
          <a:prstGeom prst="rect">
            <a:avLst/>
          </a:prstGeom>
          <a:noFill/>
        </p:spPr>
        <p:txBody>
          <a:bodyPr wrap="square">
            <a:spAutoFit/>
          </a:bodyPr>
          <a:lstStyle/>
          <a:p>
            <a:r>
              <a:rPr lang="en-US" dirty="0">
                <a:hlinkClick r:id="rId5"/>
              </a:rPr>
              <a:t>https://www.youtube.com/watch?v=iGNwjI4k4qM</a:t>
            </a:r>
            <a:r>
              <a:rPr lang="en-US" dirty="0"/>
              <a:t> </a:t>
            </a:r>
          </a:p>
        </p:txBody>
      </p:sp>
    </p:spTree>
    <p:extLst>
      <p:ext uri="{BB962C8B-B14F-4D97-AF65-F5344CB8AC3E}">
        <p14:creationId xmlns:p14="http://schemas.microsoft.com/office/powerpoint/2010/main" val="37860318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CB536E-B556-4190-AF8E-B4FF027697EC}"/>
              </a:ext>
            </a:extLst>
          </p:cNvPr>
          <p:cNvSpPr>
            <a:spLocks noGrp="1"/>
          </p:cNvSpPr>
          <p:nvPr>
            <p:ph type="title"/>
          </p:nvPr>
        </p:nvSpPr>
        <p:spPr/>
        <p:txBody>
          <a:bodyPr/>
          <a:lstStyle/>
          <a:p>
            <a:r>
              <a:rPr lang="en-US" sz="2400" dirty="0"/>
              <a:t>Schedule</a:t>
            </a:r>
          </a:p>
        </p:txBody>
      </p:sp>
      <p:sp>
        <p:nvSpPr>
          <p:cNvPr id="3" name="Content Placeholder 2">
            <a:extLst>
              <a:ext uri="{FF2B5EF4-FFF2-40B4-BE49-F238E27FC236}">
                <a16:creationId xmlns:a16="http://schemas.microsoft.com/office/drawing/2014/main" id="{D6EA5414-8AD3-44E9-AE7D-0E80E8F4FA8B}"/>
              </a:ext>
            </a:extLst>
          </p:cNvPr>
          <p:cNvSpPr>
            <a:spLocks noGrp="1"/>
          </p:cNvSpPr>
          <p:nvPr>
            <p:ph idx="4294967295"/>
          </p:nvPr>
        </p:nvSpPr>
        <p:spPr>
          <a:xfrm>
            <a:off x="914401" y="1554163"/>
            <a:ext cx="8705849" cy="2286000"/>
          </a:xfrm>
        </p:spPr>
        <p:txBody>
          <a:bodyPr/>
          <a:lstStyle/>
          <a:p>
            <a:r>
              <a:rPr lang="en-US" b="1" dirty="0"/>
              <a:t>8:00 Introduction of presenters and participants</a:t>
            </a:r>
          </a:p>
          <a:p>
            <a:r>
              <a:rPr lang="en-US" dirty="0"/>
              <a:t>8:15 Introduction to Real-Time Flood Engineering (David Maidment)</a:t>
            </a:r>
          </a:p>
          <a:p>
            <a:r>
              <a:rPr lang="en-US" dirty="0"/>
              <a:t>9:00 Flood Decision Support Gauges and Toolbox (Kristine Blickenstaff, Jon Thomas, Jody Avant)</a:t>
            </a:r>
          </a:p>
          <a:p>
            <a:r>
              <a:rPr lang="en-US" b="1" dirty="0"/>
              <a:t>9:45 Break</a:t>
            </a:r>
          </a:p>
          <a:p>
            <a:r>
              <a:rPr lang="en-US" dirty="0"/>
              <a:t>10:00 Flood Hydrology and Data Assimilation (Matt Bartos)</a:t>
            </a:r>
          </a:p>
          <a:p>
            <a:r>
              <a:rPr lang="en-US" dirty="0"/>
              <a:t>10:45 Flood Hydraulics and Building a Real-Time Forecasting System (Andy Carter)</a:t>
            </a:r>
          </a:p>
          <a:p>
            <a:r>
              <a:rPr lang="en-US" dirty="0"/>
              <a:t>11:45 Conclusions and Discussion</a:t>
            </a:r>
          </a:p>
          <a:p>
            <a:r>
              <a:rPr lang="en-US" b="1" dirty="0"/>
              <a:t>12 noon Workshop ends</a:t>
            </a:r>
          </a:p>
          <a:p>
            <a:endParaRPr lang="en-US" dirty="0"/>
          </a:p>
        </p:txBody>
      </p:sp>
    </p:spTree>
    <p:extLst>
      <p:ext uri="{BB962C8B-B14F-4D97-AF65-F5344CB8AC3E}">
        <p14:creationId xmlns:p14="http://schemas.microsoft.com/office/powerpoint/2010/main" val="2757325369"/>
      </p:ext>
    </p:extLst>
  </p:cSld>
  <p:clrMapOvr>
    <a:masterClrMapping/>
  </p:clrMapOvr>
  <p:transition spd="med">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59DBC7-D75C-42B2-BC45-F73661FC6D00}"/>
              </a:ext>
            </a:extLst>
          </p:cNvPr>
          <p:cNvSpPr>
            <a:spLocks noGrp="1"/>
          </p:cNvSpPr>
          <p:nvPr>
            <p:ph type="title"/>
          </p:nvPr>
        </p:nvSpPr>
        <p:spPr/>
        <p:txBody>
          <a:bodyPr/>
          <a:lstStyle/>
          <a:p>
            <a:r>
              <a:rPr lang="en-US" sz="2400" dirty="0"/>
              <a:t>Single Sign-On access to Pin2Flood</a:t>
            </a:r>
          </a:p>
        </p:txBody>
      </p:sp>
      <p:pic>
        <p:nvPicPr>
          <p:cNvPr id="4" name="Picture 3">
            <a:extLst>
              <a:ext uri="{FF2B5EF4-FFF2-40B4-BE49-F238E27FC236}">
                <a16:creationId xmlns:a16="http://schemas.microsoft.com/office/drawing/2014/main" id="{796A5892-3FE7-4827-AC19-5F857F982DB0}"/>
              </a:ext>
            </a:extLst>
          </p:cNvPr>
          <p:cNvPicPr>
            <a:picLocks noChangeAspect="1"/>
          </p:cNvPicPr>
          <p:nvPr/>
        </p:nvPicPr>
        <p:blipFill>
          <a:blip r:embed="rId2"/>
          <a:stretch>
            <a:fillRect/>
          </a:stretch>
        </p:blipFill>
        <p:spPr>
          <a:xfrm>
            <a:off x="0" y="1601027"/>
            <a:ext cx="12192000" cy="3655946"/>
          </a:xfrm>
          <a:prstGeom prst="rect">
            <a:avLst/>
          </a:prstGeom>
        </p:spPr>
      </p:pic>
      <p:sp>
        <p:nvSpPr>
          <p:cNvPr id="6" name="TextBox 5">
            <a:extLst>
              <a:ext uri="{FF2B5EF4-FFF2-40B4-BE49-F238E27FC236}">
                <a16:creationId xmlns:a16="http://schemas.microsoft.com/office/drawing/2014/main" id="{844F51DA-F9CD-4827-A18A-D7342D600749}"/>
              </a:ext>
            </a:extLst>
          </p:cNvPr>
          <p:cNvSpPr txBox="1"/>
          <p:nvPr/>
        </p:nvSpPr>
        <p:spPr>
          <a:xfrm>
            <a:off x="838202" y="950214"/>
            <a:ext cx="6096000" cy="369332"/>
          </a:xfrm>
          <a:prstGeom prst="rect">
            <a:avLst/>
          </a:prstGeom>
          <a:noFill/>
          <a:effectLst/>
        </p:spPr>
        <p:txBody>
          <a:bodyPr wrap="square">
            <a:spAutoFit/>
          </a:bodyPr>
          <a:lstStyle/>
          <a:p>
            <a:r>
              <a:rPr kumimoji="0" lang="en-US" sz="1800" b="0" i="0" u="sng" strike="noStrike" kern="1200" cap="none" spc="0" normalizeH="0" baseline="0" noProof="0" dirty="0">
                <a:ln>
                  <a:noFill/>
                </a:ln>
                <a:solidFill>
                  <a:srgbClr val="000000"/>
                </a:solidFill>
                <a:effectLst/>
                <a:uLnTx/>
                <a:uFillTx/>
                <a:latin typeface="Aptos"/>
                <a:ea typeface="Times New Roman" panose="02020603050405020304" pitchFamily="18" charset="0"/>
                <a:cs typeface="+mn-cs"/>
                <a:hlinkClick r:id="rId3"/>
              </a:rPr>
              <a:t>https://pin2flood.tdem.texas.gov</a:t>
            </a:r>
            <a:endParaRPr lang="en-US" dirty="0"/>
          </a:p>
        </p:txBody>
      </p:sp>
      <p:sp>
        <p:nvSpPr>
          <p:cNvPr id="5" name="TextBox 4">
            <a:extLst>
              <a:ext uri="{FF2B5EF4-FFF2-40B4-BE49-F238E27FC236}">
                <a16:creationId xmlns:a16="http://schemas.microsoft.com/office/drawing/2014/main" id="{E2A9E489-0D16-46E8-BE96-0A1498038F57}"/>
              </a:ext>
            </a:extLst>
          </p:cNvPr>
          <p:cNvSpPr txBox="1"/>
          <p:nvPr/>
        </p:nvSpPr>
        <p:spPr>
          <a:xfrm>
            <a:off x="7531203" y="1086763"/>
            <a:ext cx="4053354" cy="369332"/>
          </a:xfrm>
          <a:prstGeom prst="rect">
            <a:avLst/>
          </a:prstGeom>
          <a:noFill/>
        </p:spPr>
        <p:txBody>
          <a:bodyPr wrap="none" rtlCol="0">
            <a:spAutoFit/>
          </a:bodyPr>
          <a:lstStyle/>
          <a:p>
            <a:r>
              <a:rPr lang="en-US" dirty="0"/>
              <a:t>Comments from Melissa Ruiz, TDEM</a:t>
            </a:r>
          </a:p>
        </p:txBody>
      </p:sp>
    </p:spTree>
    <p:extLst>
      <p:ext uri="{BB962C8B-B14F-4D97-AF65-F5344CB8AC3E}">
        <p14:creationId xmlns:p14="http://schemas.microsoft.com/office/powerpoint/2010/main" val="3880607796"/>
      </p:ext>
    </p:extLst>
  </p:cSld>
  <p:clrMapOvr>
    <a:masterClrMapping/>
  </p:clrMapOvr>
  <p:transition spd="med">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Picture 38">
            <a:extLst>
              <a:ext uri="{FF2B5EF4-FFF2-40B4-BE49-F238E27FC236}">
                <a16:creationId xmlns:a16="http://schemas.microsoft.com/office/drawing/2014/main" id="{374CE79A-DC34-4710-AFAB-65D8FDB337B4}"/>
              </a:ext>
            </a:extLst>
          </p:cNvPr>
          <p:cNvPicPr>
            <a:picLocks noChangeAspect="1"/>
          </p:cNvPicPr>
          <p:nvPr/>
        </p:nvPicPr>
        <p:blipFill>
          <a:blip r:embed="rId2"/>
          <a:stretch>
            <a:fillRect/>
          </a:stretch>
        </p:blipFill>
        <p:spPr>
          <a:xfrm>
            <a:off x="3585268" y="1685049"/>
            <a:ext cx="2510732" cy="1286751"/>
          </a:xfrm>
          <a:prstGeom prst="rect">
            <a:avLst/>
          </a:prstGeom>
          <a:ln w="3175">
            <a:solidFill>
              <a:schemeClr val="bg1">
                <a:lumMod val="75000"/>
              </a:schemeClr>
            </a:solidFill>
          </a:ln>
        </p:spPr>
      </p:pic>
      <p:cxnSp>
        <p:nvCxnSpPr>
          <p:cNvPr id="20" name="Straight Connector 19">
            <a:extLst>
              <a:ext uri="{FF2B5EF4-FFF2-40B4-BE49-F238E27FC236}">
                <a16:creationId xmlns:a16="http://schemas.microsoft.com/office/drawing/2014/main" id="{56BA078C-5B34-462C-A6CE-C8B0F40BB7DA}"/>
              </a:ext>
            </a:extLst>
          </p:cNvPr>
          <p:cNvCxnSpPr>
            <a:cxnSpLocks/>
          </p:cNvCxnSpPr>
          <p:nvPr/>
        </p:nvCxnSpPr>
        <p:spPr>
          <a:xfrm>
            <a:off x="355107" y="6567189"/>
            <a:ext cx="11469949" cy="47367"/>
          </a:xfrm>
          <a:prstGeom prst="line">
            <a:avLst/>
          </a:prstGeom>
          <a:ln>
            <a:solidFill>
              <a:schemeClr val="bg1">
                <a:lumMod val="50000"/>
              </a:schemeClr>
            </a:solidFill>
          </a:ln>
          <a:effectLst/>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721BBE9D-F85A-4874-93CB-C2C1914F6C67}"/>
              </a:ext>
            </a:extLst>
          </p:cNvPr>
          <p:cNvSpPr txBox="1"/>
          <p:nvPr/>
        </p:nvSpPr>
        <p:spPr>
          <a:xfrm>
            <a:off x="8910226" y="6595222"/>
            <a:ext cx="3062797" cy="24622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ED7D31">
                    <a:lumMod val="50000"/>
                  </a:srgbClr>
                </a:solidFill>
                <a:effectLst/>
                <a:uLnTx/>
                <a:uFillTx/>
                <a:latin typeface="Abadi Extra Light" panose="020B0604020202020204" pitchFamily="34" charset="0"/>
                <a:ea typeface="ＭＳ Ｐゴシック"/>
              </a:rPr>
              <a:t>University of Texas </a:t>
            </a:r>
            <a:r>
              <a:rPr kumimoji="0" lang="en-US" sz="1000" b="0" i="0" u="none" strike="noStrike" kern="1200" cap="none" spc="0" normalizeH="0" baseline="0" noProof="0" dirty="0">
                <a:ln>
                  <a:noFill/>
                </a:ln>
                <a:solidFill>
                  <a:srgbClr val="0070C0"/>
                </a:solidFill>
                <a:effectLst/>
                <a:uLnTx/>
                <a:uFillTx/>
                <a:latin typeface="Abadi Extra Light" panose="020B0604020202020204" pitchFamily="34" charset="0"/>
                <a:ea typeface="ＭＳ Ｐゴシック"/>
              </a:rPr>
              <a:t>Center for Water and the Environment</a:t>
            </a:r>
          </a:p>
        </p:txBody>
      </p:sp>
      <p:sp>
        <p:nvSpPr>
          <p:cNvPr id="22" name="TextBox 21">
            <a:extLst>
              <a:ext uri="{FF2B5EF4-FFF2-40B4-BE49-F238E27FC236}">
                <a16:creationId xmlns:a16="http://schemas.microsoft.com/office/drawing/2014/main" id="{A4E27271-4745-46E7-B919-7AB5CD4D0F26}"/>
              </a:ext>
            </a:extLst>
          </p:cNvPr>
          <p:cNvSpPr txBox="1"/>
          <p:nvPr/>
        </p:nvSpPr>
        <p:spPr>
          <a:xfrm>
            <a:off x="254492" y="6549344"/>
            <a:ext cx="3062797" cy="24622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70C0"/>
                </a:solidFill>
                <a:effectLst/>
                <a:uLnTx/>
                <a:uFillTx/>
                <a:latin typeface="Abadi Extra Light" panose="020B0604020202020204" pitchFamily="34" charset="0"/>
                <a:ea typeface="ＭＳ Ｐゴシック"/>
              </a:rPr>
              <a:t>Emergency Management Flood Project – </a:t>
            </a:r>
            <a:r>
              <a:rPr kumimoji="0" lang="en-US" sz="1000" b="1" i="0" u="none" strike="noStrike" kern="1200" cap="none" spc="0" normalizeH="0" baseline="0" noProof="0" dirty="0">
                <a:ln>
                  <a:noFill/>
                </a:ln>
                <a:solidFill>
                  <a:srgbClr val="0070C0"/>
                </a:solidFill>
                <a:effectLst/>
                <a:uLnTx/>
                <a:uFillTx/>
                <a:latin typeface="Abadi Extra Light" panose="020B0604020202020204" pitchFamily="34" charset="0"/>
                <a:ea typeface="ＭＳ Ｐゴシック"/>
              </a:rPr>
              <a:t>Pin2Flood</a:t>
            </a:r>
          </a:p>
        </p:txBody>
      </p:sp>
      <p:sp>
        <p:nvSpPr>
          <p:cNvPr id="9" name="Title 2">
            <a:extLst>
              <a:ext uri="{FF2B5EF4-FFF2-40B4-BE49-F238E27FC236}">
                <a16:creationId xmlns:a16="http://schemas.microsoft.com/office/drawing/2014/main" id="{AE4D8B69-1648-452A-93B3-2EF0747CA33F}"/>
              </a:ext>
            </a:extLst>
          </p:cNvPr>
          <p:cNvSpPr>
            <a:spLocks noGrp="1"/>
          </p:cNvSpPr>
          <p:nvPr>
            <p:ph type="title"/>
          </p:nvPr>
        </p:nvSpPr>
        <p:spPr>
          <a:xfrm>
            <a:off x="355107" y="244041"/>
            <a:ext cx="11895478" cy="484632"/>
          </a:xfrm>
        </p:spPr>
        <p:txBody>
          <a:bodyPr/>
          <a:lstStyle/>
          <a:p>
            <a:pPr algn="ctr"/>
            <a:r>
              <a:rPr lang="en-US" sz="2400" dirty="0"/>
              <a:t>Flood Response with Maps at the </a:t>
            </a:r>
            <a:br>
              <a:rPr lang="en-US" sz="2400" dirty="0"/>
            </a:br>
            <a:r>
              <a:rPr lang="en-US" sz="2400" dirty="0"/>
              <a:t>State Operations Center</a:t>
            </a:r>
          </a:p>
        </p:txBody>
      </p:sp>
      <p:pic>
        <p:nvPicPr>
          <p:cNvPr id="27" name="Picture 26">
            <a:extLst>
              <a:ext uri="{FF2B5EF4-FFF2-40B4-BE49-F238E27FC236}">
                <a16:creationId xmlns:a16="http://schemas.microsoft.com/office/drawing/2014/main" id="{7C6671EF-A746-4482-A9AA-D9770E4FA6B5}"/>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527123" y="1553290"/>
            <a:ext cx="1534328" cy="1513018"/>
          </a:xfrm>
          <a:prstGeom prst="rect">
            <a:avLst/>
          </a:prstGeom>
        </p:spPr>
      </p:pic>
      <p:sp>
        <p:nvSpPr>
          <p:cNvPr id="32" name="TextBox 31">
            <a:extLst>
              <a:ext uri="{FF2B5EF4-FFF2-40B4-BE49-F238E27FC236}">
                <a16:creationId xmlns:a16="http://schemas.microsoft.com/office/drawing/2014/main" id="{A56A26C2-EF4D-4295-936E-64DD6ADB93CE}"/>
              </a:ext>
            </a:extLst>
          </p:cNvPr>
          <p:cNvSpPr txBox="1"/>
          <p:nvPr/>
        </p:nvSpPr>
        <p:spPr>
          <a:xfrm>
            <a:off x="1527123" y="2971800"/>
            <a:ext cx="914400" cy="914400"/>
          </a:xfrm>
          <a:prstGeom prst="rect">
            <a:avLst/>
          </a:prstGeom>
          <a:noFill/>
          <a:effectLst/>
        </p:spPr>
        <p:txBody>
          <a:bodyPr wrap="none" lIns="0" tIns="0" rIns="0" bIns="0" rtlCol="0">
            <a:noAutofit/>
          </a:bodyPr>
          <a:lstStyle/>
          <a:p>
            <a:pPr marL="0" marR="0" lvl="0" indent="0" algn="l" defTabSz="914400" rtl="0" eaLnBrk="0" fontAlgn="auto" latinLnBrk="0" hangingPunct="0">
              <a:lnSpc>
                <a:spcPts val="1800"/>
              </a:lnSpc>
              <a:spcBef>
                <a:spcPts val="0"/>
              </a:spcBef>
              <a:spcAft>
                <a:spcPts val="0"/>
              </a:spcAft>
              <a:buClrTx/>
              <a:buSzTx/>
              <a:buFontTx/>
              <a:buNone/>
              <a:tabLst/>
              <a:defRPr/>
            </a:pPr>
            <a:endParaRPr kumimoji="0" lang="en-US" sz="1400" b="1" i="0" u="none" strike="noStrike" kern="1200" cap="none" spc="0" normalizeH="0" baseline="0" noProof="0" dirty="0">
              <a:ln>
                <a:noFill/>
              </a:ln>
              <a:solidFill>
                <a:prstClr val="black"/>
              </a:solidFill>
              <a:effectLst/>
              <a:uLnTx/>
              <a:uFillTx/>
              <a:latin typeface="Arial"/>
              <a:ea typeface="ＭＳ Ｐゴシック"/>
            </a:endParaRPr>
          </a:p>
          <a:p>
            <a:pPr marL="0" marR="0" lvl="0" indent="0" algn="l" defTabSz="914400" rtl="0" eaLnBrk="0" fontAlgn="auto" latinLnBrk="0" hangingPunct="0">
              <a:lnSpc>
                <a:spcPts val="18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Arial"/>
                <a:ea typeface="ＭＳ Ｐゴシック"/>
              </a:rPr>
              <a:t>National Water Center</a:t>
            </a:r>
          </a:p>
        </p:txBody>
      </p:sp>
      <p:sp>
        <p:nvSpPr>
          <p:cNvPr id="37" name="Right Arrow 5">
            <a:extLst>
              <a:ext uri="{FF2B5EF4-FFF2-40B4-BE49-F238E27FC236}">
                <a16:creationId xmlns:a16="http://schemas.microsoft.com/office/drawing/2014/main" id="{AC287C86-97EB-463F-A29F-8775C964A815}"/>
              </a:ext>
            </a:extLst>
          </p:cNvPr>
          <p:cNvSpPr/>
          <p:nvPr/>
        </p:nvSpPr>
        <p:spPr bwMode="auto">
          <a:xfrm>
            <a:off x="4476730" y="3007537"/>
            <a:ext cx="1009893" cy="567558"/>
          </a:xfrm>
          <a:prstGeom prst="rightArrow">
            <a:avLst/>
          </a:prstGeom>
          <a:ln>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vert="horz" wrap="none" lIns="91440" tIns="45720" rIns="91440" bIns="45720" numCol="1" rtlCol="0"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Arial"/>
              <a:ea typeface="ＭＳ Ｐゴシック"/>
            </a:endParaRPr>
          </a:p>
        </p:txBody>
      </p:sp>
      <p:sp>
        <p:nvSpPr>
          <p:cNvPr id="38" name="TextBox 37">
            <a:extLst>
              <a:ext uri="{FF2B5EF4-FFF2-40B4-BE49-F238E27FC236}">
                <a16:creationId xmlns:a16="http://schemas.microsoft.com/office/drawing/2014/main" id="{C1431976-87F6-4F06-8C6A-D2CF7C969727}"/>
              </a:ext>
            </a:extLst>
          </p:cNvPr>
          <p:cNvSpPr txBox="1"/>
          <p:nvPr/>
        </p:nvSpPr>
        <p:spPr>
          <a:xfrm>
            <a:off x="4383434" y="2083238"/>
            <a:ext cx="914400" cy="914400"/>
          </a:xfrm>
          <a:prstGeom prst="rect">
            <a:avLst/>
          </a:prstGeom>
          <a:noFill/>
          <a:effectLst/>
        </p:spPr>
        <p:txBody>
          <a:bodyPr wrap="none" lIns="0" tIns="0" rIns="0" bIns="0" rtlCol="0">
            <a:noAutofit/>
          </a:bodyPr>
          <a:lstStyle/>
          <a:p>
            <a:pPr marL="0" marR="0" lvl="0" indent="0" algn="ctr" defTabSz="914400" rtl="0" eaLnBrk="0" fontAlgn="auto" latinLnBrk="0" hangingPunct="0">
              <a:lnSpc>
                <a:spcPts val="18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70C0"/>
                </a:solidFill>
                <a:effectLst/>
                <a:uLnTx/>
                <a:uFillTx/>
                <a:latin typeface="Arial"/>
                <a:ea typeface="ＭＳ Ｐゴシック"/>
              </a:rPr>
              <a:t>Predictive Flood</a:t>
            </a:r>
          </a:p>
          <a:p>
            <a:pPr marL="0" marR="0" lvl="0" indent="0" algn="ctr" defTabSz="914400" rtl="0" eaLnBrk="0" fontAlgn="auto" latinLnBrk="0" hangingPunct="0">
              <a:lnSpc>
                <a:spcPts val="18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70C0"/>
                </a:solidFill>
                <a:effectLst/>
                <a:uLnTx/>
                <a:uFillTx/>
                <a:latin typeface="Arial"/>
                <a:ea typeface="ＭＳ Ｐゴシック"/>
              </a:rPr>
              <a:t>Mapping</a:t>
            </a:r>
          </a:p>
        </p:txBody>
      </p:sp>
      <p:sp>
        <p:nvSpPr>
          <p:cNvPr id="40" name="Down Arrow 7">
            <a:extLst>
              <a:ext uri="{FF2B5EF4-FFF2-40B4-BE49-F238E27FC236}">
                <a16:creationId xmlns:a16="http://schemas.microsoft.com/office/drawing/2014/main" id="{91B04BBE-AA04-4C7E-A3D4-823BDF92A7DB}"/>
              </a:ext>
            </a:extLst>
          </p:cNvPr>
          <p:cNvSpPr/>
          <p:nvPr/>
        </p:nvSpPr>
        <p:spPr bwMode="auto">
          <a:xfrm flipV="1">
            <a:off x="7517918" y="3395452"/>
            <a:ext cx="567559" cy="877002"/>
          </a:xfrm>
          <a:prstGeom prst="downArrow">
            <a:avLst/>
          </a:prstGeom>
          <a:ln>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vert="horz" wrap="none" lIns="91440" tIns="45720" rIns="91440" bIns="45720" numCol="1" rtlCol="0"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Arial"/>
              <a:ea typeface="ＭＳ Ｐゴシック"/>
            </a:endParaRPr>
          </a:p>
        </p:txBody>
      </p:sp>
      <p:sp>
        <p:nvSpPr>
          <p:cNvPr id="41" name="TextBox 40">
            <a:extLst>
              <a:ext uri="{FF2B5EF4-FFF2-40B4-BE49-F238E27FC236}">
                <a16:creationId xmlns:a16="http://schemas.microsoft.com/office/drawing/2014/main" id="{808BC4FA-A522-4A2E-A3C5-BE3382E7FECA}"/>
              </a:ext>
            </a:extLst>
          </p:cNvPr>
          <p:cNvSpPr txBox="1"/>
          <p:nvPr/>
        </p:nvSpPr>
        <p:spPr>
          <a:xfrm>
            <a:off x="5043568" y="3928176"/>
            <a:ext cx="914400" cy="914400"/>
          </a:xfrm>
          <a:prstGeom prst="rect">
            <a:avLst/>
          </a:prstGeom>
          <a:noFill/>
          <a:effectLst/>
        </p:spPr>
        <p:txBody>
          <a:bodyPr wrap="none" lIns="0" tIns="0" rIns="0" bIns="0" rtlCol="0">
            <a:noAutofit/>
          </a:bodyPr>
          <a:lstStyle/>
          <a:p>
            <a:pPr marL="0" marR="0" lvl="0" indent="0" algn="ctr" defTabSz="914400" rtl="0" eaLnBrk="0" fontAlgn="auto" latinLnBrk="0" hangingPunct="0">
              <a:lnSpc>
                <a:spcPts val="18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70C0"/>
                </a:solidFill>
                <a:effectLst/>
                <a:uLnTx/>
                <a:uFillTx/>
                <a:latin typeface="Arial"/>
                <a:ea typeface="ＭＳ Ｐゴシック"/>
              </a:rPr>
              <a:t>Observational</a:t>
            </a:r>
          </a:p>
          <a:p>
            <a:pPr marL="0" marR="0" lvl="0" indent="0" algn="ctr" defTabSz="914400" rtl="0" eaLnBrk="0" fontAlgn="auto" latinLnBrk="0" hangingPunct="0">
              <a:lnSpc>
                <a:spcPts val="18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70C0"/>
                </a:solidFill>
                <a:effectLst/>
                <a:uLnTx/>
                <a:uFillTx/>
                <a:latin typeface="Arial"/>
                <a:ea typeface="ＭＳ Ｐゴシック"/>
              </a:rPr>
              <a:t>Flood Mapping</a:t>
            </a:r>
          </a:p>
        </p:txBody>
      </p:sp>
      <p:sp>
        <p:nvSpPr>
          <p:cNvPr id="43" name="TextBox 42">
            <a:extLst>
              <a:ext uri="{FF2B5EF4-FFF2-40B4-BE49-F238E27FC236}">
                <a16:creationId xmlns:a16="http://schemas.microsoft.com/office/drawing/2014/main" id="{8A534172-11A3-4890-A822-2874F8BBE7B0}"/>
              </a:ext>
            </a:extLst>
          </p:cNvPr>
          <p:cNvSpPr txBox="1"/>
          <p:nvPr/>
        </p:nvSpPr>
        <p:spPr>
          <a:xfrm>
            <a:off x="9234093" y="4385376"/>
            <a:ext cx="914400" cy="914400"/>
          </a:xfrm>
          <a:prstGeom prst="rect">
            <a:avLst/>
          </a:prstGeom>
          <a:noFill/>
          <a:effectLst/>
        </p:spPr>
        <p:txBody>
          <a:bodyPr wrap="none" lIns="0" tIns="0" rIns="0" bIns="0" rtlCol="0">
            <a:noAutofit/>
          </a:bodyPr>
          <a:lstStyle/>
          <a:p>
            <a:pPr marL="0" marR="0" lvl="0" indent="0" algn="ctr" defTabSz="914400" rtl="0" eaLnBrk="0" fontAlgn="auto" latinLnBrk="0" hangingPunct="0">
              <a:lnSpc>
                <a:spcPts val="1800"/>
              </a:lnSpc>
              <a:spcBef>
                <a:spcPts val="0"/>
              </a:spcBef>
              <a:spcAft>
                <a:spcPts val="0"/>
              </a:spcAft>
              <a:buClrTx/>
              <a:buSzTx/>
              <a:buFontTx/>
              <a:buNone/>
              <a:tabLst/>
              <a:defRPr/>
            </a:pPr>
            <a:endParaRPr kumimoji="0" lang="en-US" sz="1400" b="1" i="0" u="none" strike="noStrike" kern="1200" cap="none" spc="0" normalizeH="0" baseline="0" noProof="0" dirty="0">
              <a:ln>
                <a:noFill/>
              </a:ln>
              <a:solidFill>
                <a:prstClr val="black"/>
              </a:solidFill>
              <a:effectLst/>
              <a:uLnTx/>
              <a:uFillTx/>
              <a:latin typeface="Arial"/>
              <a:ea typeface="ＭＳ Ｐゴシック"/>
            </a:endParaRPr>
          </a:p>
          <a:p>
            <a:pPr marL="0" marR="0" lvl="0" indent="0" algn="ctr" defTabSz="914400" rtl="0" eaLnBrk="0" fontAlgn="auto" latinLnBrk="0" hangingPunct="0">
              <a:lnSpc>
                <a:spcPts val="18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Arial"/>
                <a:ea typeface="ＭＳ Ｐゴシック"/>
              </a:rPr>
              <a:t>State Operations Center</a:t>
            </a:r>
          </a:p>
          <a:p>
            <a:pPr marL="0" marR="0" lvl="0" indent="0" algn="ctr" defTabSz="914400" rtl="0" eaLnBrk="0" fontAlgn="auto" latinLnBrk="0" hangingPunct="0">
              <a:lnSpc>
                <a:spcPts val="1800"/>
              </a:lnSpc>
              <a:spcBef>
                <a:spcPts val="0"/>
              </a:spcBef>
              <a:spcAft>
                <a:spcPts val="0"/>
              </a:spcAft>
              <a:buClrTx/>
              <a:buSzTx/>
              <a:buFontTx/>
              <a:buNone/>
              <a:tabLst/>
              <a:defRPr/>
            </a:pPr>
            <a:endParaRPr kumimoji="0" lang="en-US" sz="1400" b="1" i="0" u="none" strike="noStrike" kern="1200" cap="none" spc="0" normalizeH="0" baseline="0" noProof="0" dirty="0">
              <a:ln>
                <a:noFill/>
              </a:ln>
              <a:solidFill>
                <a:prstClr val="black"/>
              </a:solidFill>
              <a:effectLst/>
              <a:uLnTx/>
              <a:uFillTx/>
              <a:latin typeface="Arial"/>
              <a:ea typeface="ＭＳ Ｐゴシック"/>
            </a:endParaRPr>
          </a:p>
          <a:p>
            <a:pPr marL="0" marR="0" lvl="0" indent="0" algn="ctr" defTabSz="914400" rtl="0" eaLnBrk="0" fontAlgn="auto" latinLnBrk="0" hangingPunct="0">
              <a:lnSpc>
                <a:spcPts val="1800"/>
              </a:lnSpc>
              <a:spcBef>
                <a:spcPts val="0"/>
              </a:spcBef>
              <a:spcAft>
                <a:spcPts val="0"/>
              </a:spcAft>
              <a:buClrTx/>
              <a:buSzTx/>
              <a:buFontTx/>
              <a:buNone/>
              <a:tabLst/>
              <a:defRPr/>
            </a:pPr>
            <a:endParaRPr kumimoji="0" lang="en-US" sz="1400" b="1" i="0" u="none" strike="noStrike" kern="1200" cap="none" spc="0" normalizeH="0" baseline="0" noProof="0" dirty="0">
              <a:ln>
                <a:noFill/>
              </a:ln>
              <a:solidFill>
                <a:prstClr val="black"/>
              </a:solidFill>
              <a:effectLst/>
              <a:uLnTx/>
              <a:uFillTx/>
              <a:latin typeface="Arial"/>
              <a:ea typeface="ＭＳ Ｐゴシック"/>
            </a:endParaRPr>
          </a:p>
          <a:p>
            <a:pPr marL="0" marR="0" lvl="0" indent="0" algn="ctr" defTabSz="914400" rtl="0" eaLnBrk="0" fontAlgn="auto" latinLnBrk="0" hangingPunct="0">
              <a:lnSpc>
                <a:spcPts val="18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Arial"/>
                <a:ea typeface="ＭＳ Ｐゴシック"/>
              </a:rPr>
              <a:t>Local EOC</a:t>
            </a:r>
          </a:p>
          <a:p>
            <a:pPr marL="0" marR="0" lvl="0" indent="0" algn="ctr" defTabSz="914400" rtl="0" eaLnBrk="0" fontAlgn="auto" latinLnBrk="0" hangingPunct="0">
              <a:lnSpc>
                <a:spcPts val="1800"/>
              </a:lnSpc>
              <a:spcBef>
                <a:spcPts val="0"/>
              </a:spcBef>
              <a:spcAft>
                <a:spcPts val="0"/>
              </a:spcAft>
              <a:buClrTx/>
              <a:buSzTx/>
              <a:buFontTx/>
              <a:buNone/>
              <a:tabLst/>
              <a:defRPr/>
            </a:pPr>
            <a:endParaRPr kumimoji="0" lang="en-US" sz="1400" b="1" i="0" u="none" strike="noStrike" kern="1200" cap="none" spc="0" normalizeH="0" baseline="0" noProof="0" dirty="0">
              <a:ln>
                <a:noFill/>
              </a:ln>
              <a:solidFill>
                <a:prstClr val="black"/>
              </a:solidFill>
              <a:effectLst/>
              <a:uLnTx/>
              <a:uFillTx/>
              <a:latin typeface="Arial"/>
              <a:ea typeface="ＭＳ Ｐゴシック"/>
            </a:endParaRPr>
          </a:p>
          <a:p>
            <a:pPr marL="0" marR="0" lvl="0" indent="0" algn="ctr" defTabSz="914400" rtl="0" eaLnBrk="0" fontAlgn="auto" latinLnBrk="0" hangingPunct="0">
              <a:lnSpc>
                <a:spcPts val="1800"/>
              </a:lnSpc>
              <a:spcBef>
                <a:spcPts val="0"/>
              </a:spcBef>
              <a:spcAft>
                <a:spcPts val="0"/>
              </a:spcAft>
              <a:buClrTx/>
              <a:buSzTx/>
              <a:buFontTx/>
              <a:buNone/>
              <a:tabLst/>
              <a:defRPr/>
            </a:pPr>
            <a:endParaRPr kumimoji="0" lang="en-US" sz="1400" b="1" i="0" u="none" strike="noStrike" kern="1200" cap="none" spc="0" normalizeH="0" baseline="0" noProof="0" dirty="0">
              <a:ln>
                <a:noFill/>
              </a:ln>
              <a:solidFill>
                <a:prstClr val="black"/>
              </a:solidFill>
              <a:effectLst/>
              <a:uLnTx/>
              <a:uFillTx/>
              <a:latin typeface="Arial"/>
              <a:ea typeface="ＭＳ Ｐゴシック"/>
            </a:endParaRPr>
          </a:p>
          <a:p>
            <a:pPr marL="0" marR="0" lvl="0" indent="0" algn="ctr" defTabSz="914400" rtl="0" eaLnBrk="0" fontAlgn="auto" latinLnBrk="0" hangingPunct="0">
              <a:lnSpc>
                <a:spcPts val="18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Arial"/>
                <a:ea typeface="ＭＳ Ｐゴシック"/>
              </a:rPr>
              <a:t>First responders in field</a:t>
            </a:r>
          </a:p>
        </p:txBody>
      </p:sp>
      <p:sp>
        <p:nvSpPr>
          <p:cNvPr id="44" name="TextBox 43">
            <a:extLst>
              <a:ext uri="{FF2B5EF4-FFF2-40B4-BE49-F238E27FC236}">
                <a16:creationId xmlns:a16="http://schemas.microsoft.com/office/drawing/2014/main" id="{1DA3B0CD-D96F-4E97-92E0-2C1C3A86ED12}"/>
              </a:ext>
            </a:extLst>
          </p:cNvPr>
          <p:cNvSpPr txBox="1"/>
          <p:nvPr/>
        </p:nvSpPr>
        <p:spPr>
          <a:xfrm>
            <a:off x="9003002" y="1852599"/>
            <a:ext cx="914400" cy="914400"/>
          </a:xfrm>
          <a:prstGeom prst="rect">
            <a:avLst/>
          </a:prstGeom>
          <a:noFill/>
          <a:effectLst/>
        </p:spPr>
        <p:txBody>
          <a:bodyPr wrap="none" lIns="0" tIns="0" rIns="0" bIns="0" rtlCol="0">
            <a:noAutofit/>
          </a:bodyPr>
          <a:lstStyle/>
          <a:p>
            <a:pPr marL="0" marR="0" lvl="0" indent="0" algn="l" defTabSz="914400" rtl="0" eaLnBrk="0" fontAlgn="auto" latinLnBrk="0" hangingPunct="0">
              <a:lnSpc>
                <a:spcPts val="1800"/>
              </a:lnSpc>
              <a:spcBef>
                <a:spcPts val="0"/>
              </a:spcBef>
              <a:spcAft>
                <a:spcPts val="0"/>
              </a:spcAft>
              <a:buClrTx/>
              <a:buSzTx/>
              <a:buFontTx/>
              <a:buNone/>
              <a:tabLst/>
              <a:defRPr/>
            </a:pPr>
            <a:endParaRPr kumimoji="0" lang="en-US" sz="1400" b="1" i="0" u="none" strike="noStrike" kern="1200" cap="none" spc="0" normalizeH="0" baseline="0" noProof="0" dirty="0">
              <a:ln>
                <a:noFill/>
              </a:ln>
              <a:solidFill>
                <a:prstClr val="black"/>
              </a:solidFill>
              <a:effectLst/>
              <a:uLnTx/>
              <a:uFillTx/>
              <a:latin typeface="Arial"/>
              <a:ea typeface="ＭＳ Ｐゴシック"/>
            </a:endParaRPr>
          </a:p>
          <a:p>
            <a:pPr marL="0" marR="0" lvl="0" indent="0" algn="l" defTabSz="914400" rtl="0" eaLnBrk="0" fontAlgn="auto" latinLnBrk="0" hangingPunct="0">
              <a:lnSpc>
                <a:spcPts val="18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Arial"/>
                <a:ea typeface="ＭＳ Ｐゴシック"/>
              </a:rPr>
              <a:t>State Operations Center</a:t>
            </a:r>
          </a:p>
        </p:txBody>
      </p:sp>
      <p:sp>
        <p:nvSpPr>
          <p:cNvPr id="45" name="Down Arrow 2">
            <a:extLst>
              <a:ext uri="{FF2B5EF4-FFF2-40B4-BE49-F238E27FC236}">
                <a16:creationId xmlns:a16="http://schemas.microsoft.com/office/drawing/2014/main" id="{0ED82BDE-721C-4A8A-88A0-99FDD9E3960C}"/>
              </a:ext>
            </a:extLst>
          </p:cNvPr>
          <p:cNvSpPr/>
          <p:nvPr/>
        </p:nvSpPr>
        <p:spPr bwMode="auto">
          <a:xfrm flipV="1">
            <a:off x="9460202" y="4842577"/>
            <a:ext cx="217377" cy="359867"/>
          </a:xfrm>
          <a:prstGeom prst="downArrow">
            <a:avLst/>
          </a:prstGeom>
          <a:ln>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vert="horz" wrap="none" lIns="91440" tIns="45720" rIns="91440" bIns="45720" numCol="1" rtlCol="0"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Arial"/>
              <a:ea typeface="ＭＳ Ｐゴシック"/>
            </a:endParaRPr>
          </a:p>
        </p:txBody>
      </p:sp>
      <p:sp>
        <p:nvSpPr>
          <p:cNvPr id="46" name="Down Arrow 20">
            <a:extLst>
              <a:ext uri="{FF2B5EF4-FFF2-40B4-BE49-F238E27FC236}">
                <a16:creationId xmlns:a16="http://schemas.microsoft.com/office/drawing/2014/main" id="{8982ECA2-2079-4124-B410-7D9399F66E12}"/>
              </a:ext>
            </a:extLst>
          </p:cNvPr>
          <p:cNvSpPr/>
          <p:nvPr/>
        </p:nvSpPr>
        <p:spPr bwMode="auto">
          <a:xfrm flipV="1">
            <a:off x="9460202" y="5580348"/>
            <a:ext cx="217377" cy="359867"/>
          </a:xfrm>
          <a:prstGeom prst="downArrow">
            <a:avLst/>
          </a:prstGeom>
          <a:ln>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vert="horz" wrap="none" lIns="91440" tIns="45720" rIns="91440" bIns="45720" numCol="1" rtlCol="0"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Arial"/>
              <a:ea typeface="ＭＳ Ｐゴシック"/>
            </a:endParaRPr>
          </a:p>
        </p:txBody>
      </p:sp>
      <p:pic>
        <p:nvPicPr>
          <p:cNvPr id="47" name="Picture 46">
            <a:extLst>
              <a:ext uri="{FF2B5EF4-FFF2-40B4-BE49-F238E27FC236}">
                <a16:creationId xmlns:a16="http://schemas.microsoft.com/office/drawing/2014/main" id="{90D74F7E-A32C-43F6-93DD-58AED27CA66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78704" y="4435416"/>
            <a:ext cx="1245983" cy="1942962"/>
          </a:xfrm>
          <a:prstGeom prst="rect">
            <a:avLst/>
          </a:prstGeom>
          <a:ln w="3175">
            <a:solidFill>
              <a:schemeClr val="bg1">
                <a:lumMod val="65000"/>
              </a:schemeClr>
            </a:solidFill>
          </a:ln>
        </p:spPr>
      </p:pic>
      <p:pic>
        <p:nvPicPr>
          <p:cNvPr id="23" name="Picture 22">
            <a:extLst>
              <a:ext uri="{FF2B5EF4-FFF2-40B4-BE49-F238E27FC236}">
                <a16:creationId xmlns:a16="http://schemas.microsoft.com/office/drawing/2014/main" id="{CF92D100-1459-44E4-9B52-5FE49290254B}"/>
              </a:ext>
            </a:extLst>
          </p:cNvPr>
          <p:cNvPicPr>
            <a:picLocks noChangeAspect="1"/>
          </p:cNvPicPr>
          <p:nvPr/>
        </p:nvPicPr>
        <p:blipFill>
          <a:blip r:embed="rId5"/>
          <a:stretch>
            <a:fillRect/>
          </a:stretch>
        </p:blipFill>
        <p:spPr>
          <a:xfrm>
            <a:off x="4383434" y="4593958"/>
            <a:ext cx="2100687" cy="1688981"/>
          </a:xfrm>
          <a:prstGeom prst="rect">
            <a:avLst/>
          </a:prstGeom>
          <a:ln w="3175">
            <a:solidFill>
              <a:schemeClr val="bg1">
                <a:lumMod val="65000"/>
              </a:schemeClr>
            </a:solidFill>
          </a:ln>
        </p:spPr>
      </p:pic>
      <p:pic>
        <p:nvPicPr>
          <p:cNvPr id="24" name="Picture 23">
            <a:extLst>
              <a:ext uri="{FF2B5EF4-FFF2-40B4-BE49-F238E27FC236}">
                <a16:creationId xmlns:a16="http://schemas.microsoft.com/office/drawing/2014/main" id="{DB127CDC-2678-4EEF-9B34-643A548E837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383434" y="4597638"/>
            <a:ext cx="1464916" cy="587588"/>
          </a:xfrm>
          <a:prstGeom prst="rect">
            <a:avLst/>
          </a:prstGeom>
          <a:solidFill>
            <a:schemeClr val="bg1"/>
          </a:solidFill>
          <a:ln>
            <a:solidFill>
              <a:schemeClr val="bg1">
                <a:lumMod val="65000"/>
              </a:schemeClr>
            </a:solidFill>
          </a:ln>
        </p:spPr>
      </p:pic>
      <p:pic>
        <p:nvPicPr>
          <p:cNvPr id="1026" name="Picture 2" descr="Texas Division of Emergency Management - Wikipedia">
            <a:extLst>
              <a:ext uri="{FF2B5EF4-FFF2-40B4-BE49-F238E27FC236}">
                <a16:creationId xmlns:a16="http://schemas.microsoft.com/office/drawing/2014/main" id="{819C55BD-C256-4B2E-B699-93D566E31C2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784934" y="1397787"/>
            <a:ext cx="1855540" cy="18555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8126053"/>
      </p:ext>
    </p:extLst>
  </p:cSld>
  <p:clrMapOvr>
    <a:masterClrMapping/>
  </p:clrMapOvr>
  <p:transition spd="med">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p:cNvPicPr>
            <a:picLocks noChangeAspect="1"/>
          </p:cNvPicPr>
          <p:nvPr/>
        </p:nvPicPr>
        <p:blipFill>
          <a:blip r:embed="rId3"/>
          <a:stretch>
            <a:fillRect/>
          </a:stretch>
        </p:blipFill>
        <p:spPr>
          <a:xfrm>
            <a:off x="6344184" y="4846418"/>
            <a:ext cx="3373148" cy="1908642"/>
          </a:xfrm>
          <a:prstGeom prst="rect">
            <a:avLst/>
          </a:prstGeom>
        </p:spPr>
      </p:pic>
      <p:sp>
        <p:nvSpPr>
          <p:cNvPr id="14" name="Freeform 13"/>
          <p:cNvSpPr/>
          <p:nvPr/>
        </p:nvSpPr>
        <p:spPr bwMode="auto">
          <a:xfrm>
            <a:off x="4923206" y="4060809"/>
            <a:ext cx="1521229" cy="631767"/>
          </a:xfrm>
          <a:custGeom>
            <a:avLst/>
            <a:gdLst>
              <a:gd name="connsiteX0" fmla="*/ 0 w 1521229"/>
              <a:gd name="connsiteY0" fmla="*/ 8313 h 631767"/>
              <a:gd name="connsiteX1" fmla="*/ 1521229 w 1521229"/>
              <a:gd name="connsiteY1" fmla="*/ 0 h 631767"/>
              <a:gd name="connsiteX2" fmla="*/ 1404851 w 1521229"/>
              <a:gd name="connsiteY2" fmla="*/ 282633 h 631767"/>
              <a:gd name="connsiteX3" fmla="*/ 1263534 w 1521229"/>
              <a:gd name="connsiteY3" fmla="*/ 407324 h 631767"/>
              <a:gd name="connsiteX4" fmla="*/ 1130531 w 1521229"/>
              <a:gd name="connsiteY4" fmla="*/ 498764 h 631767"/>
              <a:gd name="connsiteX5" fmla="*/ 972589 w 1521229"/>
              <a:gd name="connsiteY5" fmla="*/ 581891 h 631767"/>
              <a:gd name="connsiteX6" fmla="*/ 831273 w 1521229"/>
              <a:gd name="connsiteY6" fmla="*/ 631767 h 631767"/>
              <a:gd name="connsiteX7" fmla="*/ 822960 w 1521229"/>
              <a:gd name="connsiteY7" fmla="*/ 631767 h 631767"/>
              <a:gd name="connsiteX8" fmla="*/ 490451 w 1521229"/>
              <a:gd name="connsiteY8" fmla="*/ 590204 h 631767"/>
              <a:gd name="connsiteX9" fmla="*/ 282633 w 1521229"/>
              <a:gd name="connsiteY9" fmla="*/ 374073 h 631767"/>
              <a:gd name="connsiteX10" fmla="*/ 99753 w 1521229"/>
              <a:gd name="connsiteY10" fmla="*/ 166254 h 631767"/>
              <a:gd name="connsiteX11" fmla="*/ 0 w 1521229"/>
              <a:gd name="connsiteY11" fmla="*/ 8313 h 631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21229" h="631767">
                <a:moveTo>
                  <a:pt x="0" y="8313"/>
                </a:moveTo>
                <a:lnTo>
                  <a:pt x="1521229" y="0"/>
                </a:lnTo>
                <a:lnTo>
                  <a:pt x="1404851" y="282633"/>
                </a:lnTo>
                <a:lnTo>
                  <a:pt x="1263534" y="407324"/>
                </a:lnTo>
                <a:lnTo>
                  <a:pt x="1130531" y="498764"/>
                </a:lnTo>
                <a:lnTo>
                  <a:pt x="972589" y="581891"/>
                </a:lnTo>
                <a:lnTo>
                  <a:pt x="831273" y="631767"/>
                </a:lnTo>
                <a:lnTo>
                  <a:pt x="822960" y="631767"/>
                </a:lnTo>
                <a:lnTo>
                  <a:pt x="490451" y="590204"/>
                </a:lnTo>
                <a:lnTo>
                  <a:pt x="282633" y="374073"/>
                </a:lnTo>
                <a:lnTo>
                  <a:pt x="99753" y="166254"/>
                </a:lnTo>
                <a:lnTo>
                  <a:pt x="0" y="8313"/>
                </a:lnTo>
                <a:close/>
              </a:path>
            </a:pathLst>
          </a:custGeom>
          <a:solidFill>
            <a:schemeClr val="tx2">
              <a:lumMod val="50000"/>
              <a:lumOff val="50000"/>
            </a:schemeClr>
          </a:solidFill>
          <a:ln>
            <a:noFill/>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vert="horz" wrap="none" lIns="91440" tIns="45720" rIns="91440" bIns="45720" numCol="1" rtlCol="0"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Arial"/>
              <a:ea typeface="ＭＳ Ｐゴシック"/>
            </a:endParaRPr>
          </a:p>
        </p:txBody>
      </p:sp>
      <p:sp>
        <p:nvSpPr>
          <p:cNvPr id="3" name="Title 2"/>
          <p:cNvSpPr>
            <a:spLocks noGrp="1"/>
          </p:cNvSpPr>
          <p:nvPr>
            <p:ph type="title"/>
          </p:nvPr>
        </p:nvSpPr>
        <p:spPr/>
        <p:txBody>
          <a:bodyPr/>
          <a:lstStyle/>
          <a:p>
            <a:r>
              <a:rPr lang="en-US" dirty="0"/>
              <a:t>Method for Determining Flood Inundation Mapping (FIM)</a:t>
            </a:r>
            <a:br>
              <a:rPr lang="en-US" dirty="0"/>
            </a:br>
            <a:r>
              <a:rPr lang="en-US" dirty="0">
                <a:solidFill>
                  <a:schemeClr val="tx1"/>
                </a:solidFill>
              </a:rPr>
              <a:t>Height Above Nearest Drainage (HAND)</a:t>
            </a:r>
          </a:p>
        </p:txBody>
      </p:sp>
      <p:sp>
        <p:nvSpPr>
          <p:cNvPr id="2" name="Freeform 1"/>
          <p:cNvSpPr/>
          <p:nvPr/>
        </p:nvSpPr>
        <p:spPr bwMode="auto">
          <a:xfrm>
            <a:off x="2778523" y="2614763"/>
            <a:ext cx="5527963" cy="2077812"/>
          </a:xfrm>
          <a:custGeom>
            <a:avLst/>
            <a:gdLst>
              <a:gd name="connsiteX0" fmla="*/ 0 w 5527963"/>
              <a:gd name="connsiteY0" fmla="*/ 108065 h 2077812"/>
              <a:gd name="connsiteX1" fmla="*/ 689956 w 5527963"/>
              <a:gd name="connsiteY1" fmla="*/ 133003 h 2077812"/>
              <a:gd name="connsiteX2" fmla="*/ 1155469 w 5527963"/>
              <a:gd name="connsiteY2" fmla="*/ 249382 h 2077812"/>
              <a:gd name="connsiteX3" fmla="*/ 1753985 w 5527963"/>
              <a:gd name="connsiteY3" fmla="*/ 806334 h 2077812"/>
              <a:gd name="connsiteX4" fmla="*/ 2236123 w 5527963"/>
              <a:gd name="connsiteY4" fmla="*/ 1546167 h 2077812"/>
              <a:gd name="connsiteX5" fmla="*/ 2809702 w 5527963"/>
              <a:gd name="connsiteY5" fmla="*/ 2069869 h 2077812"/>
              <a:gd name="connsiteX6" fmla="*/ 3491345 w 5527963"/>
              <a:gd name="connsiteY6" fmla="*/ 1787236 h 2077812"/>
              <a:gd name="connsiteX7" fmla="*/ 3940233 w 5527963"/>
              <a:gd name="connsiteY7" fmla="*/ 822960 h 2077812"/>
              <a:gd name="connsiteX8" fmla="*/ 4513811 w 5527963"/>
              <a:gd name="connsiteY8" fmla="*/ 199505 h 2077812"/>
              <a:gd name="connsiteX9" fmla="*/ 5527963 w 5527963"/>
              <a:gd name="connsiteY9" fmla="*/ 0 h 2077812"/>
              <a:gd name="connsiteX10" fmla="*/ 5527963 w 5527963"/>
              <a:gd name="connsiteY10" fmla="*/ 0 h 2077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527963" h="2077812">
                <a:moveTo>
                  <a:pt x="0" y="108065"/>
                </a:moveTo>
                <a:cubicBezTo>
                  <a:pt x="248689" y="108757"/>
                  <a:pt x="497378" y="109450"/>
                  <a:pt x="689956" y="133003"/>
                </a:cubicBezTo>
                <a:cubicBezTo>
                  <a:pt x="882534" y="156556"/>
                  <a:pt x="978131" y="137160"/>
                  <a:pt x="1155469" y="249382"/>
                </a:cubicBezTo>
                <a:cubicBezTo>
                  <a:pt x="1332807" y="361604"/>
                  <a:pt x="1573876" y="590203"/>
                  <a:pt x="1753985" y="806334"/>
                </a:cubicBezTo>
                <a:cubicBezTo>
                  <a:pt x="1934094" y="1022465"/>
                  <a:pt x="2060170" y="1335578"/>
                  <a:pt x="2236123" y="1546167"/>
                </a:cubicBezTo>
                <a:cubicBezTo>
                  <a:pt x="2412076" y="1756756"/>
                  <a:pt x="2600498" y="2029691"/>
                  <a:pt x="2809702" y="2069869"/>
                </a:cubicBezTo>
                <a:cubicBezTo>
                  <a:pt x="3018906" y="2110047"/>
                  <a:pt x="3302923" y="1995054"/>
                  <a:pt x="3491345" y="1787236"/>
                </a:cubicBezTo>
                <a:cubicBezTo>
                  <a:pt x="3679767" y="1579418"/>
                  <a:pt x="3769822" y="1087582"/>
                  <a:pt x="3940233" y="822960"/>
                </a:cubicBezTo>
                <a:cubicBezTo>
                  <a:pt x="4110644" y="558338"/>
                  <a:pt x="4249189" y="336665"/>
                  <a:pt x="4513811" y="199505"/>
                </a:cubicBezTo>
                <a:cubicBezTo>
                  <a:pt x="4778433" y="62345"/>
                  <a:pt x="5527963" y="0"/>
                  <a:pt x="5527963" y="0"/>
                </a:cubicBezTo>
                <a:lnTo>
                  <a:pt x="5527963" y="0"/>
                </a:lnTo>
              </a:path>
            </a:pathLst>
          </a:custGeom>
          <a:noFill/>
          <a:ln w="63500">
            <a:solidFill>
              <a:schemeClr val="accent3">
                <a:lumMod val="50000"/>
              </a:schemeClr>
            </a:solidFill>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ＭＳ Ｐゴシック"/>
            </a:endParaRPr>
          </a:p>
        </p:txBody>
      </p:sp>
      <p:sp>
        <p:nvSpPr>
          <p:cNvPr id="4" name="Rectangle 3"/>
          <p:cNvSpPr/>
          <p:nvPr/>
        </p:nvSpPr>
        <p:spPr bwMode="auto">
          <a:xfrm>
            <a:off x="7865911" y="2232377"/>
            <a:ext cx="440574" cy="382386"/>
          </a:xfrm>
          <a:prstGeom prst="rect">
            <a:avLst/>
          </a:prstGeom>
          <a:ln>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vert="horz" wrap="none" lIns="91440" tIns="45720" rIns="91440" bIns="45720" numCol="1" rtlCol="0"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Arial"/>
              <a:ea typeface="ＭＳ Ｐゴシック"/>
            </a:endParaRPr>
          </a:p>
        </p:txBody>
      </p:sp>
      <p:sp>
        <p:nvSpPr>
          <p:cNvPr id="5" name="Isosceles Triangle 4"/>
          <p:cNvSpPr/>
          <p:nvPr/>
        </p:nvSpPr>
        <p:spPr bwMode="auto">
          <a:xfrm>
            <a:off x="7757845" y="1991308"/>
            <a:ext cx="640080" cy="241069"/>
          </a:xfrm>
          <a:prstGeom prst="triangle">
            <a:avLst/>
          </a:prstGeom>
          <a:ln>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vert="horz" wrap="none" lIns="91440" tIns="45720" rIns="91440" bIns="45720" numCol="1" rtlCol="0"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Arial"/>
              <a:ea typeface="ＭＳ Ｐゴシック"/>
            </a:endParaRPr>
          </a:p>
        </p:txBody>
      </p:sp>
      <p:sp>
        <p:nvSpPr>
          <p:cNvPr id="15" name="Isosceles Triangle 14"/>
          <p:cNvSpPr/>
          <p:nvPr/>
        </p:nvSpPr>
        <p:spPr bwMode="auto">
          <a:xfrm flipV="1">
            <a:off x="5683819" y="3903236"/>
            <a:ext cx="120536" cy="157572"/>
          </a:xfrm>
          <a:prstGeom prst="triangle">
            <a:avLst/>
          </a:prstGeom>
          <a:gradFill>
            <a:gsLst>
              <a:gs pos="0">
                <a:schemeClr val="tx2">
                  <a:lumMod val="50000"/>
                  <a:lumOff val="50000"/>
                </a:schemeClr>
              </a:gs>
              <a:gs pos="100000">
                <a:schemeClr val="tx2">
                  <a:lumMod val="50000"/>
                  <a:lumOff val="50000"/>
                </a:schemeClr>
              </a:gs>
            </a:gsLst>
          </a:gradFill>
          <a:ln>
            <a:solidFill>
              <a:schemeClr val="tx2">
                <a:lumMod val="50000"/>
                <a:lumOff val="50000"/>
              </a:schemeClr>
            </a:solidFill>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vert="horz" wrap="none" lIns="91440" tIns="45720" rIns="91440" bIns="45720" numCol="1" rtlCol="0"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Arial"/>
              <a:ea typeface="ＭＳ Ｐゴシック"/>
            </a:endParaRPr>
          </a:p>
        </p:txBody>
      </p:sp>
      <p:cxnSp>
        <p:nvCxnSpPr>
          <p:cNvPr id="20" name="Straight Connector 19"/>
          <p:cNvCxnSpPr>
            <a:stCxn id="4" idx="1"/>
          </p:cNvCxnSpPr>
          <p:nvPr/>
        </p:nvCxnSpPr>
        <p:spPr bwMode="auto">
          <a:xfrm flipH="1">
            <a:off x="2778523" y="2423570"/>
            <a:ext cx="5087389" cy="0"/>
          </a:xfrm>
          <a:prstGeom prst="line">
            <a:avLst/>
          </a:prstGeom>
          <a:noFill/>
          <a:ln w="28575" cap="flat" cmpd="sng" algn="ctr">
            <a:solidFill>
              <a:schemeClr val="tx2">
                <a:lumMod val="50000"/>
                <a:lumOff val="50000"/>
              </a:schemeClr>
            </a:solidFill>
            <a:prstDash val="solid"/>
            <a:round/>
            <a:headEnd type="none" w="med" len="med"/>
            <a:tailEnd type="none" w="med" len="med"/>
          </a:ln>
          <a:effectLst/>
        </p:spPr>
      </p:cxnSp>
      <p:sp>
        <p:nvSpPr>
          <p:cNvPr id="23" name="Isosceles Triangle 22"/>
          <p:cNvSpPr/>
          <p:nvPr/>
        </p:nvSpPr>
        <p:spPr bwMode="auto">
          <a:xfrm flipV="1">
            <a:off x="5623551" y="2249187"/>
            <a:ext cx="120536" cy="157572"/>
          </a:xfrm>
          <a:prstGeom prst="triangle">
            <a:avLst/>
          </a:prstGeom>
          <a:gradFill>
            <a:gsLst>
              <a:gs pos="0">
                <a:schemeClr val="tx2">
                  <a:lumMod val="50000"/>
                  <a:lumOff val="50000"/>
                </a:schemeClr>
              </a:gs>
              <a:gs pos="100000">
                <a:schemeClr val="tx2">
                  <a:lumMod val="50000"/>
                  <a:lumOff val="50000"/>
                </a:schemeClr>
              </a:gs>
            </a:gsLst>
          </a:gradFill>
          <a:ln>
            <a:solidFill>
              <a:schemeClr val="tx2">
                <a:lumMod val="50000"/>
                <a:lumOff val="50000"/>
              </a:schemeClr>
            </a:solidFill>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vert="horz" wrap="none" lIns="91440" tIns="45720" rIns="91440" bIns="45720" numCol="1" rtlCol="0"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Arial"/>
              <a:ea typeface="ＭＳ Ｐゴシック"/>
            </a:endParaRPr>
          </a:p>
        </p:txBody>
      </p:sp>
      <p:cxnSp>
        <p:nvCxnSpPr>
          <p:cNvPr id="25" name="Straight Connector 24"/>
          <p:cNvCxnSpPr/>
          <p:nvPr/>
        </p:nvCxnSpPr>
        <p:spPr bwMode="auto">
          <a:xfrm flipV="1">
            <a:off x="2928150" y="4642514"/>
            <a:ext cx="5511338" cy="75184"/>
          </a:xfrm>
          <a:prstGeom prst="line">
            <a:avLst/>
          </a:prstGeom>
          <a:noFill/>
          <a:ln w="19050" cap="flat" cmpd="sng" algn="ctr">
            <a:solidFill>
              <a:schemeClr val="accent3">
                <a:lumMod val="50000"/>
              </a:schemeClr>
            </a:solidFill>
            <a:prstDash val="solid"/>
            <a:round/>
            <a:headEnd type="none" w="med" len="med"/>
            <a:tailEnd type="none" w="med" len="med"/>
          </a:ln>
          <a:effectLst/>
        </p:spPr>
      </p:cxnSp>
      <p:cxnSp>
        <p:nvCxnSpPr>
          <p:cNvPr id="27" name="Straight Arrow Connector 26"/>
          <p:cNvCxnSpPr>
            <a:cxnSpLocks/>
          </p:cNvCxnSpPr>
          <p:nvPr/>
        </p:nvCxnSpPr>
        <p:spPr bwMode="auto">
          <a:xfrm>
            <a:off x="8090356" y="2672952"/>
            <a:ext cx="41563" cy="1995054"/>
          </a:xfrm>
          <a:prstGeom prst="straightConnector1">
            <a:avLst/>
          </a:prstGeom>
          <a:noFill/>
          <a:ln w="19050" cap="flat" cmpd="sng" algn="ctr">
            <a:solidFill>
              <a:schemeClr val="accent3">
                <a:lumMod val="50000"/>
              </a:schemeClr>
            </a:solidFill>
            <a:prstDash val="solid"/>
            <a:round/>
            <a:headEnd type="triangle"/>
            <a:tailEnd type="triangle"/>
          </a:ln>
          <a:effectLst/>
        </p:spPr>
      </p:cxnSp>
      <p:sp>
        <p:nvSpPr>
          <p:cNvPr id="30" name="TextBox 29"/>
          <p:cNvSpPr txBox="1"/>
          <p:nvPr/>
        </p:nvSpPr>
        <p:spPr>
          <a:xfrm>
            <a:off x="8340775" y="3524822"/>
            <a:ext cx="914400" cy="914400"/>
          </a:xfrm>
          <a:prstGeom prst="rect">
            <a:avLst/>
          </a:prstGeom>
          <a:noFill/>
          <a:effectLst/>
        </p:spPr>
        <p:txBody>
          <a:bodyPr wrap="none" lIns="0" tIns="0" rIns="0" bIns="0" rtlCol="0">
            <a:noAutofit/>
          </a:bodyPr>
          <a:lstStyle/>
          <a:p>
            <a:pPr marL="0" marR="0" lvl="0" indent="0" algn="l" defTabSz="914400" rtl="0" eaLnBrk="0" fontAlgn="auto" latinLnBrk="0" hangingPunct="0">
              <a:lnSpc>
                <a:spcPts val="18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ED982D">
                    <a:lumMod val="50000"/>
                  </a:srgbClr>
                </a:solidFill>
                <a:effectLst/>
                <a:uLnTx/>
                <a:uFillTx/>
                <a:latin typeface="Arial"/>
                <a:ea typeface="ＭＳ Ｐゴシック"/>
              </a:rPr>
              <a:t>HAND</a:t>
            </a:r>
          </a:p>
        </p:txBody>
      </p:sp>
      <p:cxnSp>
        <p:nvCxnSpPr>
          <p:cNvPr id="32" name="Straight Arrow Connector 31"/>
          <p:cNvCxnSpPr/>
          <p:nvPr/>
        </p:nvCxnSpPr>
        <p:spPr bwMode="auto">
          <a:xfrm>
            <a:off x="3061154" y="2423570"/>
            <a:ext cx="43642" cy="2294128"/>
          </a:xfrm>
          <a:prstGeom prst="straightConnector1">
            <a:avLst/>
          </a:prstGeom>
          <a:noFill/>
          <a:ln w="19050" cap="flat" cmpd="sng" algn="ctr">
            <a:solidFill>
              <a:schemeClr val="tx2">
                <a:lumMod val="50000"/>
                <a:lumOff val="50000"/>
              </a:schemeClr>
            </a:solidFill>
            <a:prstDash val="solid"/>
            <a:round/>
            <a:headEnd type="triangle"/>
            <a:tailEnd type="triangle"/>
          </a:ln>
          <a:effectLst/>
        </p:spPr>
      </p:cxnSp>
      <p:sp>
        <p:nvSpPr>
          <p:cNvPr id="34" name="TextBox 33"/>
          <p:cNvSpPr txBox="1"/>
          <p:nvPr/>
        </p:nvSpPr>
        <p:spPr>
          <a:xfrm>
            <a:off x="2129609" y="3581085"/>
            <a:ext cx="914400" cy="914400"/>
          </a:xfrm>
          <a:prstGeom prst="rect">
            <a:avLst/>
          </a:prstGeom>
          <a:noFill/>
          <a:effectLst/>
        </p:spPr>
        <p:txBody>
          <a:bodyPr wrap="none" lIns="0" tIns="0" rIns="0" bIns="0" rtlCol="0">
            <a:noAutofit/>
          </a:bodyPr>
          <a:lstStyle/>
          <a:p>
            <a:pPr marL="0" marR="0" lvl="0" indent="0" algn="l" defTabSz="914400" rtl="0" eaLnBrk="0" fontAlgn="auto" latinLnBrk="0" hangingPunct="0">
              <a:lnSpc>
                <a:spcPts val="18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1446">
                    <a:lumMod val="50000"/>
                    <a:lumOff val="50000"/>
                  </a:srgbClr>
                </a:solidFill>
                <a:effectLst/>
                <a:uLnTx/>
                <a:uFillTx/>
                <a:latin typeface="Arial"/>
                <a:ea typeface="ＭＳ Ｐゴシック"/>
              </a:rPr>
              <a:t>Flood</a:t>
            </a:r>
          </a:p>
        </p:txBody>
      </p:sp>
      <p:cxnSp>
        <p:nvCxnSpPr>
          <p:cNvPr id="36" name="Straight Connector 35"/>
          <p:cNvCxnSpPr/>
          <p:nvPr/>
        </p:nvCxnSpPr>
        <p:spPr bwMode="auto">
          <a:xfrm flipH="1">
            <a:off x="4447302" y="4060808"/>
            <a:ext cx="426026" cy="0"/>
          </a:xfrm>
          <a:prstGeom prst="line">
            <a:avLst/>
          </a:prstGeom>
          <a:noFill/>
          <a:ln w="19050" cap="flat" cmpd="sng" algn="ctr">
            <a:solidFill>
              <a:schemeClr val="tx2">
                <a:lumMod val="50000"/>
                <a:lumOff val="50000"/>
              </a:schemeClr>
            </a:solidFill>
            <a:prstDash val="solid"/>
            <a:round/>
            <a:headEnd type="none" w="med" len="med"/>
            <a:tailEnd type="none" w="med" len="med"/>
          </a:ln>
          <a:effectLst/>
        </p:spPr>
      </p:cxnSp>
      <p:cxnSp>
        <p:nvCxnSpPr>
          <p:cNvPr id="38" name="Straight Arrow Connector 37"/>
          <p:cNvCxnSpPr/>
          <p:nvPr/>
        </p:nvCxnSpPr>
        <p:spPr bwMode="auto">
          <a:xfrm>
            <a:off x="4632261" y="4060809"/>
            <a:ext cx="16625" cy="631767"/>
          </a:xfrm>
          <a:prstGeom prst="straightConnector1">
            <a:avLst/>
          </a:prstGeom>
          <a:noFill/>
          <a:ln w="19050" cap="flat" cmpd="sng" algn="ctr">
            <a:solidFill>
              <a:schemeClr val="tx2">
                <a:lumMod val="50000"/>
                <a:lumOff val="50000"/>
              </a:schemeClr>
            </a:solidFill>
            <a:prstDash val="solid"/>
            <a:round/>
            <a:headEnd type="triangle"/>
            <a:tailEnd type="triangle"/>
          </a:ln>
          <a:effectLst/>
        </p:spPr>
      </p:cxnSp>
      <p:sp>
        <p:nvSpPr>
          <p:cNvPr id="39" name="TextBox 38"/>
          <p:cNvSpPr txBox="1"/>
          <p:nvPr/>
        </p:nvSpPr>
        <p:spPr>
          <a:xfrm>
            <a:off x="3624982" y="4441121"/>
            <a:ext cx="914400" cy="914400"/>
          </a:xfrm>
          <a:prstGeom prst="rect">
            <a:avLst/>
          </a:prstGeom>
          <a:noFill/>
          <a:effectLst/>
        </p:spPr>
        <p:txBody>
          <a:bodyPr wrap="none" lIns="0" tIns="0" rIns="0" bIns="0" rtlCol="0">
            <a:noAutofit/>
          </a:bodyPr>
          <a:lstStyle/>
          <a:p>
            <a:pPr marL="0" marR="0" lvl="0" indent="0" algn="l" defTabSz="914400" rtl="0" eaLnBrk="0" fontAlgn="auto" latinLnBrk="0" hangingPunct="0">
              <a:lnSpc>
                <a:spcPts val="18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1446">
                    <a:lumMod val="50000"/>
                    <a:lumOff val="50000"/>
                  </a:srgbClr>
                </a:solidFill>
                <a:effectLst/>
                <a:uLnTx/>
                <a:uFillTx/>
                <a:latin typeface="Arial"/>
                <a:ea typeface="ＭＳ Ｐゴシック"/>
              </a:rPr>
              <a:t>Normal</a:t>
            </a:r>
          </a:p>
        </p:txBody>
      </p:sp>
      <p:sp>
        <p:nvSpPr>
          <p:cNvPr id="41" name="TextBox 40"/>
          <p:cNvSpPr txBox="1"/>
          <p:nvPr/>
        </p:nvSpPr>
        <p:spPr>
          <a:xfrm>
            <a:off x="2563829" y="1665038"/>
            <a:ext cx="914400" cy="914400"/>
          </a:xfrm>
          <a:prstGeom prst="rect">
            <a:avLst/>
          </a:prstGeom>
          <a:noFill/>
          <a:effectLst/>
        </p:spPr>
        <p:txBody>
          <a:bodyPr wrap="none" lIns="0" tIns="0" rIns="0" bIns="0" rtlCol="0">
            <a:noAutofit/>
          </a:bodyPr>
          <a:lstStyle/>
          <a:p>
            <a:pPr marL="0" marR="0" lvl="0" indent="0" algn="l" defTabSz="914400" rtl="0" eaLnBrk="0" fontAlgn="auto" latinLnBrk="0" hangingPunct="0">
              <a:lnSpc>
                <a:spcPts val="1800"/>
              </a:lnSpc>
              <a:spcBef>
                <a:spcPts val="0"/>
              </a:spcBef>
              <a:spcAft>
                <a:spcPts val="0"/>
              </a:spcAft>
              <a:buClrTx/>
              <a:buSzTx/>
              <a:buFontTx/>
              <a:buNone/>
              <a:tabLst/>
              <a:defRPr/>
            </a:pPr>
            <a:r>
              <a:rPr kumimoji="0" lang="en-US" sz="2000" b="1" i="1" u="none" strike="noStrike" kern="1200" cap="none" spc="0" normalizeH="0" baseline="0" noProof="0" dirty="0">
                <a:ln>
                  <a:noFill/>
                </a:ln>
                <a:solidFill>
                  <a:prstClr val="black"/>
                </a:solidFill>
                <a:effectLst/>
                <a:uLnTx/>
                <a:uFillTx/>
                <a:latin typeface="Arial"/>
                <a:ea typeface="ＭＳ Ｐゴシック"/>
              </a:rPr>
              <a:t>Flooding occurs when </a:t>
            </a:r>
            <a:r>
              <a:rPr kumimoji="0" lang="en-US" sz="2000" b="1" i="1" u="none" strike="noStrike" kern="1200" cap="none" spc="0" normalizeH="0" baseline="0" noProof="0" dirty="0">
                <a:ln>
                  <a:noFill/>
                </a:ln>
                <a:solidFill>
                  <a:srgbClr val="001446">
                    <a:lumMod val="50000"/>
                    <a:lumOff val="50000"/>
                  </a:srgbClr>
                </a:solidFill>
                <a:effectLst/>
                <a:uLnTx/>
                <a:uFillTx/>
                <a:latin typeface="Arial"/>
                <a:ea typeface="ＭＳ Ｐゴシック"/>
              </a:rPr>
              <a:t>Water Depth </a:t>
            </a:r>
            <a:r>
              <a:rPr kumimoji="0" lang="en-US" sz="2000" b="1" i="1" u="none" strike="noStrike" kern="1200" cap="none" spc="0" normalizeH="0" baseline="0" noProof="0" dirty="0">
                <a:ln>
                  <a:noFill/>
                </a:ln>
                <a:solidFill>
                  <a:prstClr val="black"/>
                </a:solidFill>
                <a:effectLst/>
                <a:uLnTx/>
                <a:uFillTx/>
                <a:latin typeface="Arial"/>
                <a:ea typeface="ＭＳ Ｐゴシック"/>
              </a:rPr>
              <a:t>is greater than</a:t>
            </a:r>
            <a:r>
              <a:rPr kumimoji="0" lang="en-US" sz="2000" b="1" i="1" u="none" strike="noStrike" kern="1200" cap="none" spc="0" normalizeH="0" baseline="0" noProof="0" dirty="0">
                <a:ln>
                  <a:noFill/>
                </a:ln>
                <a:solidFill>
                  <a:srgbClr val="001446">
                    <a:lumMod val="50000"/>
                    <a:lumOff val="50000"/>
                  </a:srgbClr>
                </a:solidFill>
                <a:effectLst/>
                <a:uLnTx/>
                <a:uFillTx/>
                <a:latin typeface="Arial"/>
                <a:ea typeface="ＭＳ Ｐゴシック"/>
              </a:rPr>
              <a:t> </a:t>
            </a:r>
            <a:r>
              <a:rPr kumimoji="0" lang="en-US" sz="2000" b="1" i="1" u="none" strike="noStrike" kern="1200" cap="none" spc="0" normalizeH="0" baseline="0" noProof="0" dirty="0">
                <a:ln>
                  <a:noFill/>
                </a:ln>
                <a:solidFill>
                  <a:srgbClr val="ED982D">
                    <a:lumMod val="50000"/>
                  </a:srgbClr>
                </a:solidFill>
                <a:effectLst/>
                <a:uLnTx/>
                <a:uFillTx/>
                <a:latin typeface="Arial"/>
                <a:ea typeface="ＭＳ Ｐゴシック"/>
              </a:rPr>
              <a:t>HAND</a:t>
            </a:r>
          </a:p>
        </p:txBody>
      </p:sp>
      <p:sp>
        <p:nvSpPr>
          <p:cNvPr id="22" name="TextBox 21"/>
          <p:cNvSpPr txBox="1"/>
          <p:nvPr/>
        </p:nvSpPr>
        <p:spPr>
          <a:xfrm>
            <a:off x="2301667" y="5383404"/>
            <a:ext cx="3561030" cy="1154162"/>
          </a:xfrm>
          <a:prstGeom prst="rect">
            <a:avLst/>
          </a:prstGeom>
          <a:noFill/>
          <a:effectLst/>
        </p:spPr>
        <p:txBody>
          <a:bodyPr wrap="square" lIns="0" tIns="0" rIns="0" bIns="0" rtlCol="0">
            <a:spAutoFit/>
          </a:bodyPr>
          <a:lstStyle/>
          <a:p>
            <a:pPr marL="0" marR="0" lvl="0" indent="0" algn="l" defTabSz="914400" rtl="0" eaLnBrk="0" fontAlgn="auto" latinLnBrk="0" hangingPunct="0">
              <a:lnSpc>
                <a:spcPts val="1800"/>
              </a:lnSpc>
              <a:spcBef>
                <a:spcPts val="0"/>
              </a:spcBef>
              <a:spcAft>
                <a:spcPts val="0"/>
              </a:spcAft>
              <a:buClrTx/>
              <a:buSzTx/>
              <a:buFontTx/>
              <a:buNone/>
              <a:tabLst/>
              <a:defRPr/>
            </a:pPr>
            <a:r>
              <a:rPr kumimoji="0" lang="en-US" sz="2000" b="1" i="1" u="none" strike="noStrike" kern="1200" cap="none" spc="0" normalizeH="0" baseline="0" noProof="0" dirty="0">
                <a:ln>
                  <a:noFill/>
                </a:ln>
                <a:solidFill>
                  <a:prstClr val="black"/>
                </a:solidFill>
                <a:effectLst/>
                <a:uLnTx/>
                <a:uFillTx/>
                <a:latin typeface="Arial"/>
                <a:ea typeface="ＭＳ Ｐゴシック"/>
              </a:rPr>
              <a:t>Computed for continental US</a:t>
            </a:r>
          </a:p>
          <a:p>
            <a:pPr marL="0" marR="0" lvl="0" indent="0" algn="l" defTabSz="914400" rtl="0" eaLnBrk="0" fontAlgn="auto" latinLnBrk="0" hangingPunct="0">
              <a:lnSpc>
                <a:spcPts val="1800"/>
              </a:lnSpc>
              <a:spcBef>
                <a:spcPts val="0"/>
              </a:spcBef>
              <a:spcAft>
                <a:spcPts val="0"/>
              </a:spcAft>
              <a:buClrTx/>
              <a:buSzTx/>
              <a:buFontTx/>
              <a:buNone/>
              <a:tabLst/>
              <a:defRPr/>
            </a:pPr>
            <a:r>
              <a:rPr kumimoji="0" lang="en-US" sz="2000" b="1" i="1" u="none" strike="noStrike" kern="1200" cap="none" spc="0" normalizeH="0" baseline="0" noProof="0" dirty="0">
                <a:ln>
                  <a:noFill/>
                </a:ln>
                <a:solidFill>
                  <a:prstClr val="black"/>
                </a:solidFill>
                <a:effectLst/>
                <a:uLnTx/>
                <a:uFillTx/>
                <a:latin typeface="Arial"/>
                <a:ea typeface="ＭＳ Ｐゴシック"/>
              </a:rPr>
              <a:t>at the University of Illinois</a:t>
            </a:r>
          </a:p>
          <a:p>
            <a:pPr marL="0" marR="0" lvl="0" indent="0" algn="l" defTabSz="914400" rtl="0" eaLnBrk="0" fontAlgn="auto" latinLnBrk="0" hangingPunct="0">
              <a:lnSpc>
                <a:spcPts val="1800"/>
              </a:lnSpc>
              <a:spcBef>
                <a:spcPts val="0"/>
              </a:spcBef>
              <a:spcAft>
                <a:spcPts val="0"/>
              </a:spcAft>
              <a:buClrTx/>
              <a:buSzTx/>
              <a:buFontTx/>
              <a:buNone/>
              <a:tabLst/>
              <a:defRPr/>
            </a:pPr>
            <a:endParaRPr kumimoji="0" lang="en-US" sz="1600" b="1" i="1" u="none" strike="noStrike" kern="1200" cap="none" spc="0" normalizeH="0" baseline="0" noProof="0" dirty="0">
              <a:ln>
                <a:noFill/>
              </a:ln>
              <a:solidFill>
                <a:prstClr val="black"/>
              </a:solidFill>
              <a:effectLst/>
              <a:uLnTx/>
              <a:uFillTx/>
              <a:latin typeface="Arial"/>
              <a:ea typeface="ＭＳ Ｐゴシック"/>
            </a:endParaRPr>
          </a:p>
          <a:p>
            <a:pPr marL="0" marR="0" lvl="0" indent="0" algn="l" defTabSz="914400" rtl="0" eaLnBrk="0" fontAlgn="auto" latinLnBrk="0" hangingPunct="0">
              <a:lnSpc>
                <a:spcPts val="1800"/>
              </a:lnSpc>
              <a:spcBef>
                <a:spcPts val="0"/>
              </a:spcBef>
              <a:spcAft>
                <a:spcPts val="0"/>
              </a:spcAft>
              <a:buClrTx/>
              <a:buSzTx/>
              <a:buFontTx/>
              <a:buNone/>
              <a:tabLst/>
              <a:defRPr/>
            </a:pPr>
            <a:r>
              <a:rPr kumimoji="0" lang="en-US" sz="1600" b="1" i="1" u="none" strike="noStrike" kern="1200" cap="none" spc="0" normalizeH="0" baseline="0" noProof="0" dirty="0">
                <a:ln>
                  <a:noFill/>
                </a:ln>
                <a:solidFill>
                  <a:prstClr val="black"/>
                </a:solidFill>
                <a:effectLst/>
                <a:uLnTx/>
                <a:uFillTx/>
                <a:latin typeface="Arial"/>
                <a:ea typeface="ＭＳ Ｐゴシック"/>
              </a:rPr>
              <a:t>Credit: Yan Liu, Shaowen Wang, David Tarboton, Utah State Univ.</a:t>
            </a:r>
            <a:endParaRPr kumimoji="0" lang="en-US" sz="1600" b="1" i="1" u="none" strike="noStrike" kern="1200" cap="none" spc="0" normalizeH="0" baseline="0" noProof="0" dirty="0">
              <a:ln>
                <a:noFill/>
              </a:ln>
              <a:solidFill>
                <a:srgbClr val="ED982D">
                  <a:lumMod val="50000"/>
                </a:srgbClr>
              </a:solidFill>
              <a:effectLst/>
              <a:uLnTx/>
              <a:uFillTx/>
              <a:latin typeface="Arial"/>
              <a:ea typeface="ＭＳ Ｐゴシック"/>
            </a:endParaRPr>
          </a:p>
        </p:txBody>
      </p:sp>
      <p:pic>
        <p:nvPicPr>
          <p:cNvPr id="24" name="Picture 2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8426" y="4807168"/>
            <a:ext cx="1131183" cy="2010993"/>
          </a:xfrm>
          <a:prstGeom prst="rect">
            <a:avLst/>
          </a:prstGeom>
        </p:spPr>
      </p:pic>
      <p:sp>
        <p:nvSpPr>
          <p:cNvPr id="26" name="TextBox 25">
            <a:extLst>
              <a:ext uri="{FF2B5EF4-FFF2-40B4-BE49-F238E27FC236}">
                <a16:creationId xmlns:a16="http://schemas.microsoft.com/office/drawing/2014/main" id="{0261938B-EE16-4EEC-804E-2737E2142FE1}"/>
              </a:ext>
            </a:extLst>
          </p:cNvPr>
          <p:cNvSpPr txBox="1"/>
          <p:nvPr/>
        </p:nvSpPr>
        <p:spPr>
          <a:xfrm>
            <a:off x="9760744" y="5466480"/>
            <a:ext cx="4467981" cy="323165"/>
          </a:xfrm>
          <a:prstGeom prst="rect">
            <a:avLst/>
          </a:prstGeom>
          <a:noFill/>
          <a:effectLst/>
        </p:spPr>
        <p:txBody>
          <a:bodyPr wrap="square">
            <a:spAutoFit/>
          </a:bodyPr>
          <a:lstStyle/>
          <a:p>
            <a:pPr marL="0" marR="0" lvl="0" indent="0" algn="l" defTabSz="914400" rtl="0" eaLnBrk="0" fontAlgn="auto" latinLnBrk="0" hangingPunct="0">
              <a:lnSpc>
                <a:spcPts val="18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a:ea typeface="ＭＳ Ｐゴシック"/>
                <a:cs typeface="+mn-cs"/>
              </a:rPr>
              <a:t>FIM 1 in 2016</a:t>
            </a:r>
          </a:p>
        </p:txBody>
      </p:sp>
      <p:grpSp>
        <p:nvGrpSpPr>
          <p:cNvPr id="6" name="Group 5">
            <a:extLst>
              <a:ext uri="{FF2B5EF4-FFF2-40B4-BE49-F238E27FC236}">
                <a16:creationId xmlns:a16="http://schemas.microsoft.com/office/drawing/2014/main" id="{5692C4C1-C2B2-45B1-B3CE-AA5030EF0A52}"/>
              </a:ext>
            </a:extLst>
          </p:cNvPr>
          <p:cNvGrpSpPr/>
          <p:nvPr/>
        </p:nvGrpSpPr>
        <p:grpSpPr>
          <a:xfrm>
            <a:off x="6344183" y="4853003"/>
            <a:ext cx="5319082" cy="1892446"/>
            <a:chOff x="6344183" y="4853003"/>
            <a:chExt cx="5319082" cy="1892446"/>
          </a:xfrm>
        </p:grpSpPr>
        <p:pic>
          <p:nvPicPr>
            <p:cNvPr id="28" name="Picture 27">
              <a:extLst>
                <a:ext uri="{FF2B5EF4-FFF2-40B4-BE49-F238E27FC236}">
                  <a16:creationId xmlns:a16="http://schemas.microsoft.com/office/drawing/2014/main" id="{B4D4918F-1215-42DA-8E5C-40D26FFCBEC9}"/>
                </a:ext>
              </a:extLst>
            </p:cNvPr>
            <p:cNvPicPr>
              <a:picLocks noChangeAspect="1"/>
            </p:cNvPicPr>
            <p:nvPr/>
          </p:nvPicPr>
          <p:blipFill>
            <a:blip r:embed="rId5"/>
            <a:stretch>
              <a:fillRect/>
            </a:stretch>
          </p:blipFill>
          <p:spPr>
            <a:xfrm>
              <a:off x="6344183" y="4853003"/>
              <a:ext cx="3373147" cy="1892446"/>
            </a:xfrm>
            <a:prstGeom prst="rect">
              <a:avLst/>
            </a:prstGeom>
          </p:spPr>
        </p:pic>
        <p:sp>
          <p:nvSpPr>
            <p:cNvPr id="29" name="TextBox 28">
              <a:extLst>
                <a:ext uri="{FF2B5EF4-FFF2-40B4-BE49-F238E27FC236}">
                  <a16:creationId xmlns:a16="http://schemas.microsoft.com/office/drawing/2014/main" id="{2C2D3B61-98E4-411E-9FBB-3694BEA719A9}"/>
                </a:ext>
              </a:extLst>
            </p:cNvPr>
            <p:cNvSpPr txBox="1"/>
            <p:nvPr/>
          </p:nvSpPr>
          <p:spPr>
            <a:xfrm>
              <a:off x="9760744" y="5839670"/>
              <a:ext cx="1902521" cy="323165"/>
            </a:xfrm>
            <a:prstGeom prst="rect">
              <a:avLst/>
            </a:prstGeom>
            <a:noFill/>
            <a:effectLst/>
          </p:spPr>
          <p:txBody>
            <a:bodyPr wrap="square">
              <a:spAutoFit/>
            </a:bodyPr>
            <a:lstStyle/>
            <a:p>
              <a:pPr marL="0" marR="0" lvl="0" indent="0" algn="l" defTabSz="914400" rtl="0" eaLnBrk="0" fontAlgn="auto" latinLnBrk="0" hangingPunct="0">
                <a:lnSpc>
                  <a:spcPts val="18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a:ea typeface="ＭＳ Ｐゴシック"/>
                  <a:cs typeface="+mn-cs"/>
                </a:rPr>
                <a:t>FIM 100 in 2026</a:t>
              </a:r>
            </a:p>
          </p:txBody>
        </p:sp>
      </p:grpSp>
    </p:spTree>
    <p:extLst>
      <p:ext uri="{BB962C8B-B14F-4D97-AF65-F5344CB8AC3E}">
        <p14:creationId xmlns:p14="http://schemas.microsoft.com/office/powerpoint/2010/main" val="3139551151"/>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827"/>
        <p:cNvGrpSpPr/>
        <p:nvPr/>
      </p:nvGrpSpPr>
      <p:grpSpPr>
        <a:xfrm>
          <a:off x="0" y="0"/>
          <a:ext cx="0" cy="0"/>
          <a:chOff x="0" y="0"/>
          <a:chExt cx="0" cy="0"/>
        </a:xfrm>
      </p:grpSpPr>
      <p:sp>
        <p:nvSpPr>
          <p:cNvPr id="1828" name="Google Shape;1828;p265"/>
          <p:cNvSpPr txBox="1">
            <a:spLocks noGrp="1"/>
          </p:cNvSpPr>
          <p:nvPr>
            <p:ph type="title"/>
          </p:nvPr>
        </p:nvSpPr>
        <p:spPr>
          <a:xfrm>
            <a:off x="405567" y="254967"/>
            <a:ext cx="11003600" cy="1362000"/>
          </a:xfrm>
          <a:prstGeom prst="rect">
            <a:avLst/>
          </a:prstGeom>
          <a:noFill/>
          <a:ln>
            <a:noFill/>
          </a:ln>
        </p:spPr>
        <p:txBody>
          <a:bodyPr spcFirstLastPara="1" wrap="square" lIns="91433" tIns="45700" rIns="91433" bIns="45700" anchor="ctr" anchorCtr="0">
            <a:noAutofit/>
          </a:bodyPr>
          <a:lstStyle/>
          <a:p>
            <a:pPr algn="l">
              <a:spcAft>
                <a:spcPts val="1333"/>
              </a:spcAft>
            </a:pPr>
            <a:r>
              <a:rPr lang="en" sz="3733">
                <a:latin typeface="Maven Pro Medium"/>
                <a:ea typeface="Maven Pro Medium"/>
                <a:cs typeface="Maven Pro Medium"/>
                <a:sym typeface="Maven Pro Medium"/>
              </a:rPr>
              <a:t>HAND Method</a:t>
            </a:r>
            <a:endParaRPr sz="3200">
              <a:solidFill>
                <a:srgbClr val="777777"/>
              </a:solidFill>
              <a:latin typeface="Maven Pro Medium"/>
              <a:ea typeface="Maven Pro Medium"/>
              <a:cs typeface="Maven Pro Medium"/>
              <a:sym typeface="Maven Pro Medium"/>
            </a:endParaRPr>
          </a:p>
        </p:txBody>
      </p:sp>
      <p:sp>
        <p:nvSpPr>
          <p:cNvPr id="1829" name="Google Shape;1829;p265"/>
          <p:cNvSpPr txBox="1">
            <a:spLocks noGrp="1"/>
          </p:cNvSpPr>
          <p:nvPr>
            <p:ph type="sldNum" idx="12"/>
          </p:nvPr>
        </p:nvSpPr>
        <p:spPr>
          <a:xfrm>
            <a:off x="11409045" y="6333135"/>
            <a:ext cx="731600" cy="524800"/>
          </a:xfrm>
          <a:prstGeom prst="rect">
            <a:avLst/>
          </a:prstGeom>
        </p:spPr>
        <p:txBody>
          <a:bodyPr spcFirstLastPara="1" wrap="square" lIns="91433" tIns="45700" rIns="91433" bIns="45700" anchor="t" anchorCtr="0">
            <a:noAutofit/>
          </a:bodyPr>
          <a:lstStyle/>
          <a:p>
            <a:pPr marL="0" marR="0" lvl="0" indent="0" algn="r" defTabSz="121917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 sz="1733" b="0" i="0" u="none" strike="noStrike" kern="0" cap="none" spc="0" normalizeH="0" baseline="0" noProof="0">
                <a:ln>
                  <a:noFill/>
                </a:ln>
                <a:solidFill>
                  <a:srgbClr val="777777"/>
                </a:solidFill>
                <a:effectLst/>
                <a:uLnTx/>
                <a:uFillTx/>
                <a:latin typeface="Libre Franklin"/>
                <a:sym typeface="Libre Franklin"/>
              </a:rPr>
              <a:pPr marL="0" marR="0" lvl="0" indent="0" algn="r" defTabSz="1219170" rtl="0" eaLnBrk="1" fontAlgn="auto" latinLnBrk="0" hangingPunct="1">
                <a:lnSpc>
                  <a:spcPct val="100000"/>
                </a:lnSpc>
                <a:spcBef>
                  <a:spcPts val="0"/>
                </a:spcBef>
                <a:spcAft>
                  <a:spcPts val="0"/>
                </a:spcAft>
                <a:buClr>
                  <a:srgbClr val="000000"/>
                </a:buClr>
                <a:buSzTx/>
                <a:buFontTx/>
                <a:buNone/>
                <a:tabLst/>
                <a:defRPr/>
              </a:pPr>
              <a:t>23</a:t>
            </a:fld>
            <a:endParaRPr kumimoji="0" sz="1733" b="0" i="0" u="none" strike="noStrike" kern="0" cap="none" spc="0" normalizeH="0" baseline="0" noProof="0">
              <a:ln>
                <a:noFill/>
              </a:ln>
              <a:solidFill>
                <a:srgbClr val="777777"/>
              </a:solidFill>
              <a:effectLst/>
              <a:uLnTx/>
              <a:uFillTx/>
              <a:latin typeface="Libre Franklin"/>
              <a:sym typeface="Libre Franklin"/>
            </a:endParaRPr>
          </a:p>
        </p:txBody>
      </p:sp>
      <p:pic>
        <p:nvPicPr>
          <p:cNvPr id="1830" name="Google Shape;1830;p265"/>
          <p:cNvPicPr preferRelativeResize="0"/>
          <p:nvPr/>
        </p:nvPicPr>
        <p:blipFill>
          <a:blip r:embed="rId3">
            <a:alphaModFix/>
          </a:blip>
          <a:stretch>
            <a:fillRect/>
          </a:stretch>
        </p:blipFill>
        <p:spPr>
          <a:xfrm>
            <a:off x="2368799" y="1281301"/>
            <a:ext cx="8740000" cy="5342999"/>
          </a:xfrm>
          <a:prstGeom prst="rect">
            <a:avLst/>
          </a:prstGeom>
          <a:noFill/>
          <a:ln>
            <a:noFill/>
          </a:ln>
        </p:spPr>
      </p:pic>
      <p:pic>
        <p:nvPicPr>
          <p:cNvPr id="5" name="Picture 4">
            <a:extLst>
              <a:ext uri="{FF2B5EF4-FFF2-40B4-BE49-F238E27FC236}">
                <a16:creationId xmlns:a16="http://schemas.microsoft.com/office/drawing/2014/main" id="{DD0608E6-ED42-4B2D-BFB5-F30589E75BF2}"/>
              </a:ext>
            </a:extLst>
          </p:cNvPr>
          <p:cNvPicPr>
            <a:picLocks noChangeAspect="1"/>
          </p:cNvPicPr>
          <p:nvPr/>
        </p:nvPicPr>
        <p:blipFill>
          <a:blip r:embed="rId4"/>
          <a:stretch>
            <a:fillRect/>
          </a:stretch>
        </p:blipFill>
        <p:spPr>
          <a:xfrm>
            <a:off x="9448800" y="155649"/>
            <a:ext cx="2574212" cy="2251304"/>
          </a:xfrm>
          <a:prstGeom prst="rect">
            <a:avLst/>
          </a:prstGeom>
        </p:spPr>
      </p:pic>
    </p:spTree>
    <p:extLst>
      <p:ext uri="{BB962C8B-B14F-4D97-AF65-F5344CB8AC3E}">
        <p14:creationId xmlns:p14="http://schemas.microsoft.com/office/powerpoint/2010/main" val="78268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A7CAF5-1FF0-4EDE-853B-07461EEB8603}"/>
              </a:ext>
            </a:extLst>
          </p:cNvPr>
          <p:cNvSpPr>
            <a:spLocks noGrp="1"/>
          </p:cNvSpPr>
          <p:nvPr>
            <p:ph type="title"/>
          </p:nvPr>
        </p:nvSpPr>
        <p:spPr/>
        <p:txBody>
          <a:bodyPr/>
          <a:lstStyle/>
          <a:p>
            <a:r>
              <a:rPr lang="en-US" dirty="0"/>
              <a:t>Calculating Synthetic Rating Curves</a:t>
            </a:r>
          </a:p>
        </p:txBody>
      </p:sp>
      <p:pic>
        <p:nvPicPr>
          <p:cNvPr id="1026" name="Picture 2">
            <a:extLst>
              <a:ext uri="{FF2B5EF4-FFF2-40B4-BE49-F238E27FC236}">
                <a16:creationId xmlns:a16="http://schemas.microsoft.com/office/drawing/2014/main" id="{0FFCA43C-62F8-4B01-8749-8B38904122F9}"/>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4543425" y="1532789"/>
            <a:ext cx="7340196" cy="413532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36566FA7-9A62-412E-A438-0C4E38510513}"/>
              </a:ext>
            </a:extLst>
          </p:cNvPr>
          <p:cNvPicPr>
            <a:picLocks noChangeAspect="1"/>
          </p:cNvPicPr>
          <p:nvPr/>
        </p:nvPicPr>
        <p:blipFill>
          <a:blip r:embed="rId3"/>
          <a:stretch>
            <a:fillRect/>
          </a:stretch>
        </p:blipFill>
        <p:spPr>
          <a:xfrm>
            <a:off x="457200" y="1532789"/>
            <a:ext cx="4002255" cy="4135322"/>
          </a:xfrm>
          <a:prstGeom prst="rect">
            <a:avLst/>
          </a:prstGeom>
        </p:spPr>
      </p:pic>
    </p:spTree>
    <p:extLst>
      <p:ext uri="{BB962C8B-B14F-4D97-AF65-F5344CB8AC3E}">
        <p14:creationId xmlns:p14="http://schemas.microsoft.com/office/powerpoint/2010/main" val="2426628122"/>
      </p:ext>
    </p:extLst>
  </p:cSld>
  <p:clrMapOvr>
    <a:masterClrMapping/>
  </p:clrMapOvr>
  <p:transition spd="med">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951804-DB4F-456C-9F99-CD64C96D9C51}"/>
              </a:ext>
            </a:extLst>
          </p:cNvPr>
          <p:cNvSpPr>
            <a:spLocks noGrp="1"/>
          </p:cNvSpPr>
          <p:nvPr>
            <p:ph type="title"/>
          </p:nvPr>
        </p:nvSpPr>
        <p:spPr>
          <a:xfrm>
            <a:off x="942976" y="481701"/>
            <a:ext cx="9750655" cy="308704"/>
          </a:xfrm>
        </p:spPr>
        <p:txBody>
          <a:bodyPr/>
          <a:lstStyle/>
          <a:p>
            <a:r>
              <a:rPr lang="en-US" dirty="0"/>
              <a:t>Discharge to Stage Height to Inundation Map</a:t>
            </a:r>
          </a:p>
        </p:txBody>
      </p:sp>
      <p:pic>
        <p:nvPicPr>
          <p:cNvPr id="5" name="wateryear_2015_2016_CONUS_1920x1166_short">
            <a:hlinkClick r:id="" action="ppaction://media"/>
            <a:extLst>
              <a:ext uri="{FF2B5EF4-FFF2-40B4-BE49-F238E27FC236}">
                <a16:creationId xmlns:a16="http://schemas.microsoft.com/office/drawing/2014/main" id="{933D4DC3-BB68-49A3-9616-42EE6E60B4F6}"/>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381000" y="4359982"/>
            <a:ext cx="3998115" cy="2428096"/>
          </a:xfrm>
          <a:prstGeom prst="rect">
            <a:avLst/>
          </a:prstGeom>
          <a:effectLst>
            <a:outerShdw blurRad="50800" dist="38100" dir="5400000" algn="t" rotWithShape="0">
              <a:prstClr val="black">
                <a:alpha val="40000"/>
              </a:prstClr>
            </a:outerShdw>
          </a:effectLst>
        </p:spPr>
      </p:pic>
      <p:sp>
        <p:nvSpPr>
          <p:cNvPr id="7" name="Arrow: Bent 6">
            <a:extLst>
              <a:ext uri="{FF2B5EF4-FFF2-40B4-BE49-F238E27FC236}">
                <a16:creationId xmlns:a16="http://schemas.microsoft.com/office/drawing/2014/main" id="{E9EAF738-D170-4756-8F15-0660E5AFF81C}"/>
              </a:ext>
            </a:extLst>
          </p:cNvPr>
          <p:cNvSpPr/>
          <p:nvPr/>
        </p:nvSpPr>
        <p:spPr bwMode="auto">
          <a:xfrm rot="5400000" flipH="1">
            <a:off x="4529713" y="4490675"/>
            <a:ext cx="1080859" cy="1085850"/>
          </a:xfrm>
          <a:prstGeom prst="bentArrow">
            <a:avLst/>
          </a:prstGeom>
          <a:ln>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vert="horz" wrap="none" lIns="91440" tIns="45720" rIns="91440" bIns="45720" numCol="1" rtlCol="0" anchor="ctr" anchorCtr="0" compatLnSpc="1">
            <a:prstTxWarp prst="textNoShape">
              <a:avLst/>
            </a:prstTxWarp>
          </a:bodyPr>
          <a:lstStyle/>
          <a:p>
            <a:pPr algn="ctr" eaLnBrk="0" fontAlgn="base" hangingPunct="0">
              <a:spcBef>
                <a:spcPct val="0"/>
              </a:spcBef>
              <a:spcAft>
                <a:spcPct val="0"/>
              </a:spcAft>
            </a:pPr>
            <a:endParaRPr lang="en-US" sz="1400" b="1" dirty="0">
              <a:solidFill>
                <a:srgbClr val="000000"/>
              </a:solidFill>
              <a:latin typeface="Arial" charset="0"/>
              <a:ea typeface="ＭＳ Ｐゴシック" pitchFamily="16" charset="-128"/>
              <a:cs typeface="ＭＳ Ｐゴシック" pitchFamily="-97" charset="-128"/>
            </a:endParaRPr>
          </a:p>
        </p:txBody>
      </p:sp>
      <p:sp>
        <p:nvSpPr>
          <p:cNvPr id="8" name="Arrow: Right 7">
            <a:extLst>
              <a:ext uri="{FF2B5EF4-FFF2-40B4-BE49-F238E27FC236}">
                <a16:creationId xmlns:a16="http://schemas.microsoft.com/office/drawing/2014/main" id="{D1430757-A77E-4E7E-AEE3-A0BFCACFDE00}"/>
              </a:ext>
            </a:extLst>
          </p:cNvPr>
          <p:cNvSpPr/>
          <p:nvPr/>
        </p:nvSpPr>
        <p:spPr bwMode="auto">
          <a:xfrm>
            <a:off x="6381679" y="2691768"/>
            <a:ext cx="978688" cy="389888"/>
          </a:xfrm>
          <a:prstGeom prst="rightArrow">
            <a:avLst/>
          </a:prstGeom>
          <a:ln>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vert="horz" wrap="none" lIns="91440" tIns="45720" rIns="91440" bIns="45720" numCol="1" rtlCol="0" anchor="ctr" anchorCtr="0" compatLnSpc="1">
            <a:prstTxWarp prst="textNoShape">
              <a:avLst/>
            </a:prstTxWarp>
          </a:bodyPr>
          <a:lstStyle/>
          <a:p>
            <a:pPr algn="ctr" eaLnBrk="0" fontAlgn="base" hangingPunct="0">
              <a:spcBef>
                <a:spcPct val="0"/>
              </a:spcBef>
              <a:spcAft>
                <a:spcPct val="0"/>
              </a:spcAft>
            </a:pPr>
            <a:endParaRPr lang="en-US" sz="1400" b="1" dirty="0">
              <a:solidFill>
                <a:srgbClr val="000000"/>
              </a:solidFill>
              <a:latin typeface="Arial" charset="0"/>
              <a:ea typeface="ＭＳ Ｐゴシック" pitchFamily="16" charset="-128"/>
              <a:cs typeface="ＭＳ Ｐゴシック" pitchFamily="-97" charset="-128"/>
            </a:endParaRPr>
          </a:p>
        </p:txBody>
      </p:sp>
      <p:grpSp>
        <p:nvGrpSpPr>
          <p:cNvPr id="14" name="Group 13">
            <a:extLst>
              <a:ext uri="{FF2B5EF4-FFF2-40B4-BE49-F238E27FC236}">
                <a16:creationId xmlns:a16="http://schemas.microsoft.com/office/drawing/2014/main" id="{5EA1E0D2-4925-42BF-B58D-1A700D0983AD}"/>
              </a:ext>
            </a:extLst>
          </p:cNvPr>
          <p:cNvGrpSpPr/>
          <p:nvPr/>
        </p:nvGrpSpPr>
        <p:grpSpPr>
          <a:xfrm>
            <a:off x="1062968" y="903565"/>
            <a:ext cx="5191079" cy="3993407"/>
            <a:chOff x="1623712" y="903564"/>
            <a:chExt cx="5191079" cy="3993407"/>
          </a:xfrm>
        </p:grpSpPr>
        <p:pic>
          <p:nvPicPr>
            <p:cNvPr id="4" name="Picture 3">
              <a:extLst>
                <a:ext uri="{FF2B5EF4-FFF2-40B4-BE49-F238E27FC236}">
                  <a16:creationId xmlns:a16="http://schemas.microsoft.com/office/drawing/2014/main" id="{A84D1F3D-2B4B-433C-94D0-391E75AA614D}"/>
                </a:ext>
              </a:extLst>
            </p:cNvPr>
            <p:cNvPicPr>
              <a:picLocks noChangeAspect="1"/>
            </p:cNvPicPr>
            <p:nvPr/>
          </p:nvPicPr>
          <p:blipFill>
            <a:blip r:embed="rId5"/>
            <a:stretch>
              <a:fillRect/>
            </a:stretch>
          </p:blipFill>
          <p:spPr>
            <a:xfrm>
              <a:off x="1943439" y="903564"/>
              <a:ext cx="4871352" cy="3188905"/>
            </a:xfrm>
            <a:prstGeom prst="rect">
              <a:avLst/>
            </a:prstGeom>
          </p:spPr>
        </p:pic>
        <p:sp>
          <p:nvSpPr>
            <p:cNvPr id="9" name="TextBox 8">
              <a:extLst>
                <a:ext uri="{FF2B5EF4-FFF2-40B4-BE49-F238E27FC236}">
                  <a16:creationId xmlns:a16="http://schemas.microsoft.com/office/drawing/2014/main" id="{4D07536D-33EC-4A8E-A957-8BABE48F23C0}"/>
                </a:ext>
              </a:extLst>
            </p:cNvPr>
            <p:cNvSpPr txBox="1"/>
            <p:nvPr/>
          </p:nvSpPr>
          <p:spPr>
            <a:xfrm rot="16200000">
              <a:off x="1623712" y="2498018"/>
              <a:ext cx="914400" cy="914400"/>
            </a:xfrm>
            <a:prstGeom prst="rect">
              <a:avLst/>
            </a:prstGeom>
            <a:noFill/>
            <a:effectLst/>
          </p:spPr>
          <p:txBody>
            <a:bodyPr wrap="none" lIns="0" tIns="0" rIns="0" bIns="0" rtlCol="0">
              <a:noAutofit/>
            </a:bodyPr>
            <a:lstStyle/>
            <a:p>
              <a:pPr algn="l" eaLnBrk="0" hangingPunct="0">
                <a:lnSpc>
                  <a:spcPts val="1800"/>
                </a:lnSpc>
              </a:pPr>
              <a:r>
                <a:rPr lang="en-US" b="1" dirty="0">
                  <a:ea typeface="+mn-ea"/>
                  <a:cs typeface="+mn-cs"/>
                </a:rPr>
                <a:t>Stage Height (ft)</a:t>
              </a:r>
            </a:p>
          </p:txBody>
        </p:sp>
        <p:sp>
          <p:nvSpPr>
            <p:cNvPr id="11" name="TextBox 10">
              <a:extLst>
                <a:ext uri="{FF2B5EF4-FFF2-40B4-BE49-F238E27FC236}">
                  <a16:creationId xmlns:a16="http://schemas.microsoft.com/office/drawing/2014/main" id="{0EF21F09-154B-457A-B7A0-F0C7BA3DEACA}"/>
                </a:ext>
              </a:extLst>
            </p:cNvPr>
            <p:cNvSpPr txBox="1"/>
            <p:nvPr/>
          </p:nvSpPr>
          <p:spPr>
            <a:xfrm>
              <a:off x="4807529" y="4093500"/>
              <a:ext cx="914400" cy="803471"/>
            </a:xfrm>
            <a:prstGeom prst="rect">
              <a:avLst/>
            </a:prstGeom>
            <a:noFill/>
            <a:effectLst/>
          </p:spPr>
          <p:txBody>
            <a:bodyPr wrap="none" lIns="0" tIns="0" rIns="0" bIns="0" rtlCol="0">
              <a:noAutofit/>
            </a:bodyPr>
            <a:lstStyle/>
            <a:p>
              <a:pPr algn="l" eaLnBrk="0" hangingPunct="0">
                <a:lnSpc>
                  <a:spcPts val="1800"/>
                </a:lnSpc>
              </a:pPr>
              <a:r>
                <a:rPr lang="en-US" b="1" dirty="0">
                  <a:ea typeface="+mn-ea"/>
                  <a:cs typeface="+mn-cs"/>
                </a:rPr>
                <a:t>Discharge (</a:t>
              </a:r>
              <a:r>
                <a:rPr lang="en-US" b="1" dirty="0" err="1">
                  <a:ea typeface="+mn-ea"/>
                  <a:cs typeface="+mn-cs"/>
                </a:rPr>
                <a:t>cfs</a:t>
              </a:r>
              <a:r>
                <a:rPr lang="en-US" b="1" dirty="0">
                  <a:ea typeface="+mn-ea"/>
                  <a:cs typeface="+mn-cs"/>
                </a:rPr>
                <a:t>)</a:t>
              </a:r>
            </a:p>
          </p:txBody>
        </p:sp>
      </p:grpSp>
      <p:sp>
        <p:nvSpPr>
          <p:cNvPr id="12" name="TextBox 11">
            <a:extLst>
              <a:ext uri="{FF2B5EF4-FFF2-40B4-BE49-F238E27FC236}">
                <a16:creationId xmlns:a16="http://schemas.microsoft.com/office/drawing/2014/main" id="{A4B42B9B-6A65-4819-9516-19ABAAFC8F3C}"/>
              </a:ext>
            </a:extLst>
          </p:cNvPr>
          <p:cNvSpPr txBox="1"/>
          <p:nvPr/>
        </p:nvSpPr>
        <p:spPr>
          <a:xfrm>
            <a:off x="2887484" y="1759471"/>
            <a:ext cx="914400" cy="803471"/>
          </a:xfrm>
          <a:prstGeom prst="rect">
            <a:avLst/>
          </a:prstGeom>
          <a:noFill/>
          <a:effectLst/>
        </p:spPr>
        <p:txBody>
          <a:bodyPr wrap="none" lIns="0" tIns="0" rIns="0" bIns="0" rtlCol="0">
            <a:noAutofit/>
          </a:bodyPr>
          <a:lstStyle/>
          <a:p>
            <a:pPr algn="l" eaLnBrk="0" hangingPunct="0">
              <a:lnSpc>
                <a:spcPts val="1800"/>
              </a:lnSpc>
            </a:pPr>
            <a:r>
              <a:rPr lang="en-US" b="1" dirty="0">
                <a:ea typeface="+mn-ea"/>
                <a:cs typeface="+mn-cs"/>
              </a:rPr>
              <a:t>Synthetic Rating Curve</a:t>
            </a:r>
          </a:p>
        </p:txBody>
      </p:sp>
      <p:pic>
        <p:nvPicPr>
          <p:cNvPr id="13" name="Google Shape;1143;p154">
            <a:extLst>
              <a:ext uri="{FF2B5EF4-FFF2-40B4-BE49-F238E27FC236}">
                <a16:creationId xmlns:a16="http://schemas.microsoft.com/office/drawing/2014/main" id="{127C3D50-09D1-46F8-98F1-BD0A647CC05F}"/>
              </a:ext>
            </a:extLst>
          </p:cNvPr>
          <p:cNvPicPr preferRelativeResize="0"/>
          <p:nvPr/>
        </p:nvPicPr>
        <p:blipFill>
          <a:blip r:embed="rId6">
            <a:alphaModFix/>
          </a:blip>
          <a:stretch>
            <a:fillRect/>
          </a:stretch>
        </p:blipFill>
        <p:spPr>
          <a:xfrm>
            <a:off x="7488000" y="1321634"/>
            <a:ext cx="3788944" cy="4936233"/>
          </a:xfrm>
          <a:prstGeom prst="rect">
            <a:avLst/>
          </a:prstGeom>
          <a:noFill/>
          <a:ln w="19050" cap="flat" cmpd="sng">
            <a:solidFill>
              <a:schemeClr val="dk2"/>
            </a:solidFill>
            <a:prstDash val="solid"/>
            <a:round/>
            <a:headEnd type="none" w="sm" len="sm"/>
            <a:tailEnd type="none" w="sm" len="sm"/>
          </a:ln>
        </p:spPr>
      </p:pic>
      <p:cxnSp>
        <p:nvCxnSpPr>
          <p:cNvPr id="16" name="Straight Arrow Connector 15">
            <a:extLst>
              <a:ext uri="{FF2B5EF4-FFF2-40B4-BE49-F238E27FC236}">
                <a16:creationId xmlns:a16="http://schemas.microsoft.com/office/drawing/2014/main" id="{448B1D75-18B3-4C69-B237-EC89045800B5}"/>
              </a:ext>
            </a:extLst>
          </p:cNvPr>
          <p:cNvCxnSpPr/>
          <p:nvPr/>
        </p:nvCxnSpPr>
        <p:spPr bwMode="auto">
          <a:xfrm>
            <a:off x="8086725" y="854684"/>
            <a:ext cx="733425" cy="418069"/>
          </a:xfrm>
          <a:prstGeom prst="straightConnector1">
            <a:avLst/>
          </a:prstGeom>
          <a:noFill/>
          <a:ln w="19050" cap="flat" cmpd="sng" algn="ctr">
            <a:solidFill>
              <a:schemeClr val="tx2"/>
            </a:solidFill>
            <a:prstDash val="solid"/>
            <a:round/>
            <a:headEnd type="none" w="med" len="med"/>
            <a:tailEnd type="triangle"/>
          </a:ln>
          <a:effectLst/>
        </p:spPr>
      </p:cxnSp>
    </p:spTree>
    <p:extLst>
      <p:ext uri="{BB962C8B-B14F-4D97-AF65-F5344CB8AC3E}">
        <p14:creationId xmlns:p14="http://schemas.microsoft.com/office/powerpoint/2010/main" val="4123808753"/>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1712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5"/>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5"/>
                                        </p:tgtEl>
                                      </p:cBhvr>
                                    </p:cmd>
                                  </p:childTnLst>
                                </p:cTn>
                              </p:par>
                            </p:childTnLst>
                          </p:cTn>
                        </p:par>
                      </p:childTnLst>
                    </p:cTn>
                  </p:par>
                </p:childTnLst>
              </p:cTn>
              <p:nextCondLst>
                <p:cond evt="onClick" delay="0">
                  <p:tgtEl>
                    <p:spTgt spid="5"/>
                  </p:tgtEl>
                </p:cond>
              </p:nextCondLst>
            </p:seq>
            <p:video>
              <p:cMediaNode vol="80000">
                <p:cTn id="12" repeatCount="indefinite" fill="hold" display="0">
                  <p:stCondLst>
                    <p:cond delay="indefinite"/>
                  </p:stCondLst>
                </p:cTn>
                <p:tgtEl>
                  <p:spTgt spid="5"/>
                </p:tgtEl>
              </p:cMediaNode>
            </p:vide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21F00-B735-43B9-8A5F-9B57D6C52D81}"/>
              </a:ext>
            </a:extLst>
          </p:cNvPr>
          <p:cNvSpPr>
            <a:spLocks noGrp="1"/>
          </p:cNvSpPr>
          <p:nvPr>
            <p:ph type="title"/>
          </p:nvPr>
        </p:nvSpPr>
        <p:spPr/>
        <p:txBody>
          <a:bodyPr/>
          <a:lstStyle/>
          <a:p>
            <a:r>
              <a:rPr lang="en-US" sz="2400" dirty="0"/>
              <a:t>NOAA Flood Map Services</a:t>
            </a:r>
          </a:p>
        </p:txBody>
      </p:sp>
      <p:pic>
        <p:nvPicPr>
          <p:cNvPr id="4" name="Picture 3">
            <a:extLst>
              <a:ext uri="{FF2B5EF4-FFF2-40B4-BE49-F238E27FC236}">
                <a16:creationId xmlns:a16="http://schemas.microsoft.com/office/drawing/2014/main" id="{D8DC4028-6155-44BB-8FE1-BD79BB4CC7B8}"/>
              </a:ext>
            </a:extLst>
          </p:cNvPr>
          <p:cNvPicPr>
            <a:picLocks noChangeAspect="1"/>
          </p:cNvPicPr>
          <p:nvPr/>
        </p:nvPicPr>
        <p:blipFill>
          <a:blip r:embed="rId2"/>
          <a:stretch>
            <a:fillRect/>
          </a:stretch>
        </p:blipFill>
        <p:spPr>
          <a:xfrm>
            <a:off x="692220" y="1094840"/>
            <a:ext cx="5191850" cy="5591955"/>
          </a:xfrm>
          <a:prstGeom prst="rect">
            <a:avLst/>
          </a:prstGeom>
        </p:spPr>
      </p:pic>
      <p:pic>
        <p:nvPicPr>
          <p:cNvPr id="5" name="Google Shape;1143;p154">
            <a:extLst>
              <a:ext uri="{FF2B5EF4-FFF2-40B4-BE49-F238E27FC236}">
                <a16:creationId xmlns:a16="http://schemas.microsoft.com/office/drawing/2014/main" id="{B7A0108F-2684-4097-B60D-B5DF2CB2AE83}"/>
              </a:ext>
            </a:extLst>
          </p:cNvPr>
          <p:cNvPicPr preferRelativeResize="0"/>
          <p:nvPr/>
        </p:nvPicPr>
        <p:blipFill>
          <a:blip r:embed="rId3">
            <a:alphaModFix/>
          </a:blip>
          <a:stretch>
            <a:fillRect/>
          </a:stretch>
        </p:blipFill>
        <p:spPr>
          <a:xfrm>
            <a:off x="7488000" y="1321634"/>
            <a:ext cx="3788944" cy="4936233"/>
          </a:xfrm>
          <a:prstGeom prst="rect">
            <a:avLst/>
          </a:prstGeom>
          <a:noFill/>
          <a:ln w="19050" cap="flat" cmpd="sng">
            <a:solidFill>
              <a:schemeClr val="dk2"/>
            </a:solidFill>
            <a:prstDash val="solid"/>
            <a:round/>
            <a:headEnd type="none" w="sm" len="sm"/>
            <a:tailEnd type="none" w="sm" len="sm"/>
          </a:ln>
        </p:spPr>
      </p:pic>
      <p:pic>
        <p:nvPicPr>
          <p:cNvPr id="1026" name="Picture 2" descr="What is the National Weather Service? | The Weather Guys">
            <a:extLst>
              <a:ext uri="{FF2B5EF4-FFF2-40B4-BE49-F238E27FC236}">
                <a16:creationId xmlns:a16="http://schemas.microsoft.com/office/drawing/2014/main" id="{22B40988-C1B1-4B1A-A2B9-74333431E25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25655" y="218862"/>
            <a:ext cx="1713633" cy="961307"/>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64DF2E3D-39B8-4650-8196-5953CDC11F88}"/>
              </a:ext>
            </a:extLst>
          </p:cNvPr>
          <p:cNvSpPr/>
          <p:nvPr/>
        </p:nvSpPr>
        <p:spPr bwMode="auto">
          <a:xfrm>
            <a:off x="692220" y="1180169"/>
            <a:ext cx="5191851" cy="1645826"/>
          </a:xfrm>
          <a:prstGeom prst="rect">
            <a:avLst/>
          </a:prstGeom>
          <a:noFill/>
          <a:ln w="28575">
            <a:solidFill>
              <a:srgbClr val="FF0000"/>
            </a:solidFill>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vert="horz" wrap="none" lIns="91440" tIns="45720" rIns="91440" bIns="45720" numCol="1" rtlCol="0"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Arial" charset="0"/>
              <a:ea typeface="ＭＳ Ｐゴシック" pitchFamily="16" charset="-128"/>
              <a:cs typeface="ＭＳ Ｐゴシック" pitchFamily="-97" charset="-128"/>
            </a:endParaRPr>
          </a:p>
        </p:txBody>
      </p:sp>
    </p:spTree>
    <p:extLst>
      <p:ext uri="{BB962C8B-B14F-4D97-AF65-F5344CB8AC3E}">
        <p14:creationId xmlns:p14="http://schemas.microsoft.com/office/powerpoint/2010/main" val="3495695440"/>
      </p:ext>
    </p:extLst>
  </p:cSld>
  <p:clrMapOvr>
    <a:masterClrMapping/>
  </p:clrMapOvr>
  <p:transition spd="med">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oogle Shape;1151;p155">
            <a:extLst>
              <a:ext uri="{FF2B5EF4-FFF2-40B4-BE49-F238E27FC236}">
                <a16:creationId xmlns:a16="http://schemas.microsoft.com/office/drawing/2014/main" id="{6B5A9D09-DFFE-4BED-ACB0-61EE5E276526}"/>
              </a:ext>
            </a:extLst>
          </p:cNvPr>
          <p:cNvPicPr preferRelativeResize="0"/>
          <p:nvPr/>
        </p:nvPicPr>
        <p:blipFill>
          <a:blip r:embed="rId2">
            <a:alphaModFix/>
          </a:blip>
          <a:stretch>
            <a:fillRect/>
          </a:stretch>
        </p:blipFill>
        <p:spPr>
          <a:xfrm>
            <a:off x="7471367" y="1321636"/>
            <a:ext cx="3767900" cy="4908865"/>
          </a:xfrm>
          <a:prstGeom prst="rect">
            <a:avLst/>
          </a:prstGeom>
          <a:noFill/>
          <a:ln w="19050" cap="flat" cmpd="sng">
            <a:solidFill>
              <a:schemeClr val="dk2"/>
            </a:solidFill>
            <a:prstDash val="solid"/>
            <a:round/>
            <a:headEnd type="none" w="sm" len="sm"/>
            <a:tailEnd type="none" w="sm" len="sm"/>
          </a:ln>
        </p:spPr>
      </p:pic>
      <p:pic>
        <p:nvPicPr>
          <p:cNvPr id="4" name="Picture 3">
            <a:extLst>
              <a:ext uri="{FF2B5EF4-FFF2-40B4-BE49-F238E27FC236}">
                <a16:creationId xmlns:a16="http://schemas.microsoft.com/office/drawing/2014/main" id="{D8DC4028-6155-44BB-8FE1-BD79BB4CC7B8}"/>
              </a:ext>
            </a:extLst>
          </p:cNvPr>
          <p:cNvPicPr>
            <a:picLocks noChangeAspect="1"/>
          </p:cNvPicPr>
          <p:nvPr/>
        </p:nvPicPr>
        <p:blipFill>
          <a:blip r:embed="rId3"/>
          <a:stretch>
            <a:fillRect/>
          </a:stretch>
        </p:blipFill>
        <p:spPr>
          <a:xfrm>
            <a:off x="692220" y="1094840"/>
            <a:ext cx="5191850" cy="5591955"/>
          </a:xfrm>
          <a:prstGeom prst="rect">
            <a:avLst/>
          </a:prstGeom>
        </p:spPr>
      </p:pic>
      <p:sp>
        <p:nvSpPr>
          <p:cNvPr id="8" name="Rectangle 7">
            <a:extLst>
              <a:ext uri="{FF2B5EF4-FFF2-40B4-BE49-F238E27FC236}">
                <a16:creationId xmlns:a16="http://schemas.microsoft.com/office/drawing/2014/main" id="{5DCBBD98-005A-4122-9E93-38301C2D805A}"/>
              </a:ext>
            </a:extLst>
          </p:cNvPr>
          <p:cNvSpPr/>
          <p:nvPr/>
        </p:nvSpPr>
        <p:spPr bwMode="auto">
          <a:xfrm>
            <a:off x="692220" y="2807854"/>
            <a:ext cx="5191851" cy="1745673"/>
          </a:xfrm>
          <a:prstGeom prst="rect">
            <a:avLst/>
          </a:prstGeom>
          <a:noFill/>
          <a:ln w="28575">
            <a:solidFill>
              <a:srgbClr val="FF0000"/>
            </a:solidFill>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vert="horz" wrap="none" lIns="91440" tIns="45720" rIns="91440" bIns="45720" numCol="1" rtlCol="0"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Arial" charset="0"/>
              <a:ea typeface="ＭＳ Ｐゴシック" pitchFamily="16" charset="-128"/>
              <a:cs typeface="ＭＳ Ｐゴシック" pitchFamily="-97" charset="-128"/>
            </a:endParaRPr>
          </a:p>
        </p:txBody>
      </p:sp>
      <p:pic>
        <p:nvPicPr>
          <p:cNvPr id="9" name="Picture 2" descr="What is the National Weather Service? | The Weather Guys">
            <a:extLst>
              <a:ext uri="{FF2B5EF4-FFF2-40B4-BE49-F238E27FC236}">
                <a16:creationId xmlns:a16="http://schemas.microsoft.com/office/drawing/2014/main" id="{6D0984D4-DFEA-4353-B5B9-B03564709B5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99550" y="218862"/>
            <a:ext cx="1713633" cy="961307"/>
          </a:xfrm>
          <a:prstGeom prst="rect">
            <a:avLst/>
          </a:prstGeom>
          <a:noFill/>
          <a:extLst>
            <a:ext uri="{909E8E84-426E-40DD-AFC4-6F175D3DCCD1}">
              <a14:hiddenFill xmlns:a14="http://schemas.microsoft.com/office/drawing/2010/main">
                <a:solidFill>
                  <a:srgbClr val="FFFFFF"/>
                </a:solidFill>
              </a14:hiddenFill>
            </a:ext>
          </a:extLst>
        </p:spPr>
      </p:pic>
      <p:sp>
        <p:nvSpPr>
          <p:cNvPr id="5" name="Title 4">
            <a:extLst>
              <a:ext uri="{FF2B5EF4-FFF2-40B4-BE49-F238E27FC236}">
                <a16:creationId xmlns:a16="http://schemas.microsoft.com/office/drawing/2014/main" id="{A173BC03-CB30-4799-83F4-6052975CAF5D}"/>
              </a:ext>
            </a:extLst>
          </p:cNvPr>
          <p:cNvSpPr>
            <a:spLocks noGrp="1"/>
          </p:cNvSpPr>
          <p:nvPr>
            <p:ph type="title"/>
          </p:nvPr>
        </p:nvSpPr>
        <p:spPr/>
        <p:txBody>
          <a:bodyPr/>
          <a:lstStyle/>
          <a:p>
            <a:r>
              <a:rPr lang="en-US" dirty="0"/>
              <a:t>NOAA Flood Map Services</a:t>
            </a:r>
          </a:p>
        </p:txBody>
      </p:sp>
    </p:spTree>
    <p:extLst>
      <p:ext uri="{BB962C8B-B14F-4D97-AF65-F5344CB8AC3E}">
        <p14:creationId xmlns:p14="http://schemas.microsoft.com/office/powerpoint/2010/main" val="1667393107"/>
      </p:ext>
    </p:extLst>
  </p:cSld>
  <p:clrMapOvr>
    <a:masterClrMapping/>
  </p:clrMapOvr>
  <p:transition spd="med">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oogle Shape;1135;p153">
            <a:extLst>
              <a:ext uri="{FF2B5EF4-FFF2-40B4-BE49-F238E27FC236}">
                <a16:creationId xmlns:a16="http://schemas.microsoft.com/office/drawing/2014/main" id="{3331E738-A952-43A2-8492-60BA2FB0C34D}"/>
              </a:ext>
            </a:extLst>
          </p:cNvPr>
          <p:cNvPicPr preferRelativeResize="0"/>
          <p:nvPr/>
        </p:nvPicPr>
        <p:blipFill>
          <a:blip r:embed="rId2">
            <a:alphaModFix/>
          </a:blip>
          <a:stretch>
            <a:fillRect/>
          </a:stretch>
        </p:blipFill>
        <p:spPr>
          <a:xfrm>
            <a:off x="7474334" y="1317268"/>
            <a:ext cx="3764065" cy="4903833"/>
          </a:xfrm>
          <a:prstGeom prst="rect">
            <a:avLst/>
          </a:prstGeom>
          <a:noFill/>
          <a:ln w="19050" cap="flat" cmpd="sng">
            <a:solidFill>
              <a:schemeClr val="dk2"/>
            </a:solidFill>
            <a:prstDash val="solid"/>
            <a:round/>
            <a:headEnd type="none" w="sm" len="sm"/>
            <a:tailEnd type="none" w="sm" len="sm"/>
          </a:ln>
        </p:spPr>
      </p:pic>
      <p:sp>
        <p:nvSpPr>
          <p:cNvPr id="2" name="Title 1">
            <a:extLst>
              <a:ext uri="{FF2B5EF4-FFF2-40B4-BE49-F238E27FC236}">
                <a16:creationId xmlns:a16="http://schemas.microsoft.com/office/drawing/2014/main" id="{FAE21F00-B735-43B9-8A5F-9B57D6C52D81}"/>
              </a:ext>
            </a:extLst>
          </p:cNvPr>
          <p:cNvSpPr>
            <a:spLocks noGrp="1"/>
          </p:cNvSpPr>
          <p:nvPr>
            <p:ph type="title"/>
          </p:nvPr>
        </p:nvSpPr>
        <p:spPr/>
        <p:txBody>
          <a:bodyPr/>
          <a:lstStyle/>
          <a:p>
            <a:r>
              <a:rPr lang="en-US" sz="2400" dirty="0"/>
              <a:t>Part 2.  Flood Map Services</a:t>
            </a:r>
          </a:p>
        </p:txBody>
      </p:sp>
      <p:pic>
        <p:nvPicPr>
          <p:cNvPr id="4" name="Picture 3">
            <a:extLst>
              <a:ext uri="{FF2B5EF4-FFF2-40B4-BE49-F238E27FC236}">
                <a16:creationId xmlns:a16="http://schemas.microsoft.com/office/drawing/2014/main" id="{D8DC4028-6155-44BB-8FE1-BD79BB4CC7B8}"/>
              </a:ext>
            </a:extLst>
          </p:cNvPr>
          <p:cNvPicPr>
            <a:picLocks noChangeAspect="1"/>
          </p:cNvPicPr>
          <p:nvPr/>
        </p:nvPicPr>
        <p:blipFill>
          <a:blip r:embed="rId3"/>
          <a:stretch>
            <a:fillRect/>
          </a:stretch>
        </p:blipFill>
        <p:spPr>
          <a:xfrm>
            <a:off x="692220" y="1094840"/>
            <a:ext cx="5191850" cy="5591955"/>
          </a:xfrm>
          <a:prstGeom prst="rect">
            <a:avLst/>
          </a:prstGeom>
        </p:spPr>
      </p:pic>
      <p:sp>
        <p:nvSpPr>
          <p:cNvPr id="8" name="Rectangle 7">
            <a:extLst>
              <a:ext uri="{FF2B5EF4-FFF2-40B4-BE49-F238E27FC236}">
                <a16:creationId xmlns:a16="http://schemas.microsoft.com/office/drawing/2014/main" id="{AD4DB995-5443-468D-AB13-A48BE3B0A249}"/>
              </a:ext>
            </a:extLst>
          </p:cNvPr>
          <p:cNvSpPr/>
          <p:nvPr/>
        </p:nvSpPr>
        <p:spPr bwMode="auto">
          <a:xfrm>
            <a:off x="692219" y="4673600"/>
            <a:ext cx="5191851" cy="2013195"/>
          </a:xfrm>
          <a:prstGeom prst="rect">
            <a:avLst/>
          </a:prstGeom>
          <a:noFill/>
          <a:ln w="28575">
            <a:solidFill>
              <a:srgbClr val="FF0000"/>
            </a:solidFill>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vert="horz" wrap="none" lIns="91440" tIns="45720" rIns="91440" bIns="45720" numCol="1" rtlCol="0"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Arial" charset="0"/>
              <a:ea typeface="ＭＳ Ｐゴシック" pitchFamily="16" charset="-128"/>
              <a:cs typeface="ＭＳ Ｐゴシック" pitchFamily="-97" charset="-128"/>
            </a:endParaRPr>
          </a:p>
        </p:txBody>
      </p:sp>
      <p:pic>
        <p:nvPicPr>
          <p:cNvPr id="9" name="Picture 2" descr="What is the National Weather Service? | The Weather Guys">
            <a:extLst>
              <a:ext uri="{FF2B5EF4-FFF2-40B4-BE49-F238E27FC236}">
                <a16:creationId xmlns:a16="http://schemas.microsoft.com/office/drawing/2014/main" id="{4939F501-907A-4512-97D7-B2E06AE6F25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99550" y="218862"/>
            <a:ext cx="1713633" cy="9613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17972994"/>
      </p:ext>
    </p:extLst>
  </p:cSld>
  <p:clrMapOvr>
    <a:masterClrMapping/>
  </p:clrMapOvr>
  <p:transition spd="med">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DD5BBD-A9F1-4F2A-B1D9-362263455BF6}"/>
              </a:ext>
            </a:extLst>
          </p:cNvPr>
          <p:cNvSpPr>
            <a:spLocks noGrp="1"/>
          </p:cNvSpPr>
          <p:nvPr>
            <p:ph type="title"/>
          </p:nvPr>
        </p:nvSpPr>
        <p:spPr/>
        <p:txBody>
          <a:bodyPr/>
          <a:lstStyle/>
          <a:p>
            <a:r>
              <a:rPr lang="en-US" sz="2400" dirty="0"/>
              <a:t>Flood Decision Support System for Williamson County</a:t>
            </a:r>
          </a:p>
        </p:txBody>
      </p:sp>
      <p:sp>
        <p:nvSpPr>
          <p:cNvPr id="4" name="TextBox 3">
            <a:extLst>
              <a:ext uri="{FF2B5EF4-FFF2-40B4-BE49-F238E27FC236}">
                <a16:creationId xmlns:a16="http://schemas.microsoft.com/office/drawing/2014/main" id="{8C458928-F65A-49A6-A543-BC4D68C9F28A}"/>
              </a:ext>
            </a:extLst>
          </p:cNvPr>
          <p:cNvSpPr txBox="1"/>
          <p:nvPr/>
        </p:nvSpPr>
        <p:spPr>
          <a:xfrm>
            <a:off x="737043" y="793106"/>
            <a:ext cx="10105372" cy="369332"/>
          </a:xfrm>
          <a:prstGeom prst="rect">
            <a:avLst/>
          </a:prstGeom>
          <a:noFill/>
          <a:effec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a:ea typeface="ＭＳ Ｐゴシック"/>
                <a:hlinkClick r:id="rId2"/>
              </a:rPr>
              <a:t>https://wilcomaps.wilco.org/vertigisstudio/web/?app=f9563f4ce02f4fdd8f7f84249b500ec9</a:t>
            </a:r>
            <a:r>
              <a:rPr kumimoji="0" lang="en-US" sz="1800" b="0" i="0" u="none" strike="noStrike" kern="1200" cap="none" spc="0" normalizeH="0" baseline="0" noProof="0" dirty="0">
                <a:ln>
                  <a:noFill/>
                </a:ln>
                <a:solidFill>
                  <a:prstClr val="black"/>
                </a:solidFill>
                <a:effectLst/>
                <a:uLnTx/>
                <a:uFillTx/>
                <a:latin typeface="Arial"/>
                <a:ea typeface="ＭＳ Ｐゴシック"/>
              </a:rPr>
              <a:t> </a:t>
            </a:r>
          </a:p>
        </p:txBody>
      </p:sp>
      <p:pic>
        <p:nvPicPr>
          <p:cNvPr id="8" name="Picture 7">
            <a:extLst>
              <a:ext uri="{FF2B5EF4-FFF2-40B4-BE49-F238E27FC236}">
                <a16:creationId xmlns:a16="http://schemas.microsoft.com/office/drawing/2014/main" id="{B1F8F4FC-DD8A-4454-9DA4-16B51F87FCAC}"/>
              </a:ext>
            </a:extLst>
          </p:cNvPr>
          <p:cNvPicPr>
            <a:picLocks noChangeAspect="1"/>
          </p:cNvPicPr>
          <p:nvPr/>
        </p:nvPicPr>
        <p:blipFill>
          <a:blip r:embed="rId3"/>
          <a:stretch>
            <a:fillRect/>
          </a:stretch>
        </p:blipFill>
        <p:spPr>
          <a:xfrm>
            <a:off x="507304" y="1885167"/>
            <a:ext cx="11177392" cy="4816813"/>
          </a:xfrm>
          <a:prstGeom prst="rect">
            <a:avLst/>
          </a:prstGeom>
        </p:spPr>
      </p:pic>
      <p:sp>
        <p:nvSpPr>
          <p:cNvPr id="9" name="TextBox 8">
            <a:extLst>
              <a:ext uri="{FF2B5EF4-FFF2-40B4-BE49-F238E27FC236}">
                <a16:creationId xmlns:a16="http://schemas.microsoft.com/office/drawing/2014/main" id="{D58364E7-9415-43B9-831E-5359BC5C7FF0}"/>
              </a:ext>
            </a:extLst>
          </p:cNvPr>
          <p:cNvSpPr txBox="1"/>
          <p:nvPr/>
        </p:nvSpPr>
        <p:spPr>
          <a:xfrm>
            <a:off x="914402" y="1427967"/>
            <a:ext cx="914400" cy="914400"/>
          </a:xfrm>
          <a:prstGeom prst="rect">
            <a:avLst/>
          </a:prstGeom>
          <a:noFill/>
          <a:effectLst/>
        </p:spPr>
        <p:txBody>
          <a:bodyPr wrap="none" lIns="0" tIns="0" rIns="0" bIns="0" rtlCol="0">
            <a:noAutofit/>
          </a:bodyPr>
          <a:lstStyle/>
          <a:p>
            <a:pPr marL="0" marR="0" lvl="0" indent="0" algn="l" defTabSz="914400" rtl="0" eaLnBrk="0" fontAlgn="auto" latinLnBrk="0" hangingPunct="0">
              <a:lnSpc>
                <a:spcPts val="18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a:ea typeface="ＭＳ Ｐゴシック"/>
                <a:cs typeface="+mn-cs"/>
              </a:rPr>
              <a:t>Flood map services assembled by Frank Martin and George </a:t>
            </a:r>
            <a:r>
              <a:rPr kumimoji="0" lang="en-US" sz="2000" b="1" i="0" u="none" strike="noStrike" kern="1200" cap="none" spc="0" normalizeH="0" baseline="0" noProof="0" dirty="0" err="1">
                <a:ln>
                  <a:noFill/>
                </a:ln>
                <a:solidFill>
                  <a:prstClr val="black"/>
                </a:solidFill>
                <a:effectLst/>
                <a:uLnTx/>
                <a:uFillTx/>
                <a:latin typeface="Arial"/>
                <a:ea typeface="ＭＳ Ｐゴシック"/>
                <a:cs typeface="+mn-cs"/>
              </a:rPr>
              <a:t>Strebel</a:t>
            </a:r>
            <a:r>
              <a:rPr kumimoji="0" lang="en-US" sz="2000" b="1" i="0" u="none" strike="noStrike" kern="1200" cap="none" spc="0" normalizeH="0" baseline="0" noProof="0" dirty="0">
                <a:ln>
                  <a:noFill/>
                </a:ln>
                <a:solidFill>
                  <a:prstClr val="black"/>
                </a:solidFill>
                <a:effectLst/>
                <a:uLnTx/>
                <a:uFillTx/>
                <a:latin typeface="Arial"/>
                <a:ea typeface="ＭＳ Ｐゴシック"/>
                <a:cs typeface="+mn-cs"/>
              </a:rPr>
              <a:t>, Wilco GIS</a:t>
            </a:r>
          </a:p>
        </p:txBody>
      </p:sp>
      <p:sp>
        <p:nvSpPr>
          <p:cNvPr id="7" name="TextBox 6">
            <a:extLst>
              <a:ext uri="{FF2B5EF4-FFF2-40B4-BE49-F238E27FC236}">
                <a16:creationId xmlns:a16="http://schemas.microsoft.com/office/drawing/2014/main" id="{1F9E0298-8DE1-4482-A1BC-13359AE71D6F}"/>
              </a:ext>
            </a:extLst>
          </p:cNvPr>
          <p:cNvSpPr txBox="1"/>
          <p:nvPr/>
        </p:nvSpPr>
        <p:spPr>
          <a:xfrm>
            <a:off x="6838952" y="2514600"/>
            <a:ext cx="914400" cy="914400"/>
          </a:xfrm>
          <a:prstGeom prst="rect">
            <a:avLst/>
          </a:prstGeom>
          <a:noFill/>
          <a:effectLst/>
        </p:spPr>
        <p:txBody>
          <a:bodyPr wrap="none" lIns="0" tIns="0" rIns="0" bIns="0" rtlCol="0">
            <a:noAutofit/>
          </a:bodyPr>
          <a:lstStyle/>
          <a:p>
            <a:pPr marL="0" marR="0" lvl="0" indent="0" algn="l" defTabSz="914400" rtl="0" eaLnBrk="0" fontAlgn="auto" latinLnBrk="0" hangingPunct="0">
              <a:lnSpc>
                <a:spcPts val="18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a:ea typeface="ＭＳ Ｐゴシック"/>
              </a:rPr>
              <a:t>Four Components:</a:t>
            </a:r>
          </a:p>
          <a:p>
            <a:pPr marL="342900" indent="-342900" eaLnBrk="0" hangingPunct="0">
              <a:lnSpc>
                <a:spcPts val="2400"/>
              </a:lnSpc>
              <a:buFont typeface="Arial" panose="020B0604020202020204" pitchFamily="34" charset="0"/>
              <a:buChar char="•"/>
            </a:pPr>
            <a:r>
              <a:rPr kumimoji="0" lang="en-US" sz="2000" b="1" i="0" u="none" strike="noStrike" kern="1200" cap="none" spc="0" normalizeH="0" baseline="0" noProof="0" dirty="0">
                <a:ln>
                  <a:noFill/>
                </a:ln>
                <a:solidFill>
                  <a:srgbClr val="0070C0"/>
                </a:solidFill>
                <a:effectLst/>
                <a:uLnTx/>
                <a:uFillTx/>
                <a:latin typeface="Arial"/>
                <a:ea typeface="ＭＳ Ｐゴシック"/>
                <a:cs typeface="+mn-cs"/>
              </a:rPr>
              <a:t>NOAA Flood Map Services</a:t>
            </a:r>
          </a:p>
          <a:p>
            <a:pPr marL="342900" marR="0" lvl="0" indent="-342900" algn="l" defTabSz="914400" rtl="0" eaLnBrk="0" fontAlgn="auto" latinLnBrk="0" hangingPunct="0">
              <a:lnSpc>
                <a:spcPts val="24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prstClr val="black"/>
                </a:solidFill>
                <a:effectLst/>
                <a:uLnTx/>
                <a:uFillTx/>
                <a:latin typeface="Arial"/>
                <a:ea typeface="ＭＳ Ｐゴシック"/>
                <a:cs typeface="+mn-cs"/>
              </a:rPr>
              <a:t>Local </a:t>
            </a:r>
            <a:r>
              <a:rPr kumimoji="0" lang="en-US" sz="2000" b="1" i="0" u="none" strike="noStrike" kern="1200" cap="none" spc="0" normalizeH="0" baseline="0" noProof="0" dirty="0">
                <a:ln>
                  <a:noFill/>
                </a:ln>
                <a:solidFill>
                  <a:prstClr val="black"/>
                </a:solidFill>
                <a:effectLst/>
                <a:uLnTx/>
                <a:uFillTx/>
                <a:latin typeface="Arial"/>
                <a:ea typeface="ＭＳ Ｐゴシック"/>
              </a:rPr>
              <a:t>reference d</a:t>
            </a:r>
            <a:r>
              <a:rPr kumimoji="0" lang="en-US" sz="2000" b="1" i="0" u="none" strike="noStrike" kern="1200" cap="none" spc="0" normalizeH="0" baseline="0" noProof="0" dirty="0">
                <a:ln>
                  <a:noFill/>
                </a:ln>
                <a:solidFill>
                  <a:prstClr val="black"/>
                </a:solidFill>
                <a:effectLst/>
                <a:uLnTx/>
                <a:uFillTx/>
                <a:latin typeface="Arial"/>
                <a:ea typeface="ＭＳ Ｐゴシック"/>
                <a:cs typeface="+mn-cs"/>
              </a:rPr>
              <a:t>ata</a:t>
            </a:r>
          </a:p>
          <a:p>
            <a:pPr marL="342900" marR="0" lvl="0" indent="-342900" algn="l" defTabSz="914400" rtl="0" eaLnBrk="0" fontAlgn="auto" latinLnBrk="0" hangingPunct="0">
              <a:lnSpc>
                <a:spcPts val="2400"/>
              </a:lnSpc>
              <a:spcBef>
                <a:spcPts val="0"/>
              </a:spcBef>
              <a:spcAft>
                <a:spcPts val="0"/>
              </a:spcAft>
              <a:buClrTx/>
              <a:buSzTx/>
              <a:buFont typeface="Arial" panose="020B0604020202020204" pitchFamily="34" charset="0"/>
              <a:buChar char="•"/>
              <a:tabLst/>
              <a:defRPr/>
            </a:pPr>
            <a:r>
              <a:rPr lang="en-US" sz="2000" b="1" dirty="0">
                <a:solidFill>
                  <a:prstClr val="black"/>
                </a:solidFill>
                <a:latin typeface="Arial"/>
                <a:ea typeface="ＭＳ Ｐゴシック"/>
              </a:rPr>
              <a:t>Precipitation (past and future)</a:t>
            </a:r>
            <a:endParaRPr kumimoji="0" lang="en-US" sz="2000" b="1" i="0" u="none" strike="noStrike" kern="1200" cap="none" spc="0" normalizeH="0" baseline="0" noProof="0" dirty="0">
              <a:ln>
                <a:noFill/>
              </a:ln>
              <a:solidFill>
                <a:prstClr val="black"/>
              </a:solidFill>
              <a:effectLst/>
              <a:uLnTx/>
              <a:uFillTx/>
              <a:latin typeface="Arial"/>
              <a:ea typeface="ＭＳ Ｐゴシック"/>
              <a:cs typeface="+mn-cs"/>
            </a:endParaRPr>
          </a:p>
          <a:p>
            <a:pPr marL="342900" marR="0" lvl="0" indent="-342900" algn="l" defTabSz="914400" rtl="0" eaLnBrk="0" fontAlgn="auto" latinLnBrk="0" hangingPunct="0">
              <a:lnSpc>
                <a:spcPts val="24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prstClr val="black"/>
                </a:solidFill>
                <a:effectLst/>
                <a:uLnTx/>
                <a:uFillTx/>
                <a:latin typeface="Arial"/>
                <a:ea typeface="ＭＳ Ｐゴシック"/>
                <a:cs typeface="+mn-cs"/>
              </a:rPr>
              <a:t>Local flood services (including SB3)</a:t>
            </a:r>
          </a:p>
        </p:txBody>
      </p:sp>
    </p:spTree>
    <p:extLst>
      <p:ext uri="{BB962C8B-B14F-4D97-AF65-F5344CB8AC3E}">
        <p14:creationId xmlns:p14="http://schemas.microsoft.com/office/powerpoint/2010/main" val="714820704"/>
      </p:ext>
    </p:extLst>
  </p:cSld>
  <p:clrMapOvr>
    <a:masterClrMapping/>
  </p:clrMapOvr>
  <p:transition spd="med">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9FA5B3-A922-4F66-AA3F-E044EE96E3A1}"/>
              </a:ext>
            </a:extLst>
          </p:cNvPr>
          <p:cNvSpPr>
            <a:spLocks noGrp="1"/>
          </p:cNvSpPr>
          <p:nvPr>
            <p:ph type="title"/>
          </p:nvPr>
        </p:nvSpPr>
        <p:spPr>
          <a:xfrm>
            <a:off x="1023689" y="280435"/>
            <a:ext cx="5744175" cy="382763"/>
          </a:xfrm>
        </p:spPr>
        <p:txBody>
          <a:bodyPr/>
          <a:lstStyle/>
          <a:p>
            <a:pPr algn="ctr"/>
            <a:r>
              <a:rPr lang="en-US" sz="2800" dirty="0"/>
              <a:t>Flood Assessment System for TxDOT (FAST)</a:t>
            </a:r>
            <a:endParaRPr lang="en-US" sz="2800" dirty="0">
              <a:solidFill>
                <a:schemeClr val="tx2">
                  <a:lumMod val="50000"/>
                  <a:lumOff val="50000"/>
                </a:schemeClr>
              </a:solidFill>
            </a:endParaRPr>
          </a:p>
        </p:txBody>
      </p:sp>
      <p:sp>
        <p:nvSpPr>
          <p:cNvPr id="3" name="TextBox 2">
            <a:extLst>
              <a:ext uri="{FF2B5EF4-FFF2-40B4-BE49-F238E27FC236}">
                <a16:creationId xmlns:a16="http://schemas.microsoft.com/office/drawing/2014/main" id="{97B853FF-54E1-4DE6-849E-339074A1E0AD}"/>
              </a:ext>
            </a:extLst>
          </p:cNvPr>
          <p:cNvSpPr txBox="1"/>
          <p:nvPr/>
        </p:nvSpPr>
        <p:spPr>
          <a:xfrm>
            <a:off x="1652337" y="1312243"/>
            <a:ext cx="1999034" cy="830997"/>
          </a:xfrm>
          <a:prstGeom prst="rect">
            <a:avLst/>
          </a:prstGeom>
          <a:noFill/>
          <a:ln>
            <a:solidFill>
              <a:srgbClr val="0070C0"/>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a:ea typeface="ＭＳ Ｐゴシック"/>
              </a:rPr>
              <a:t>Forecast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a:ea typeface="ＭＳ Ｐゴシック"/>
              </a:rPr>
              <a:t>Precipitation</a:t>
            </a:r>
          </a:p>
        </p:txBody>
      </p:sp>
      <p:grpSp>
        <p:nvGrpSpPr>
          <p:cNvPr id="21" name="Group 20">
            <a:extLst>
              <a:ext uri="{FF2B5EF4-FFF2-40B4-BE49-F238E27FC236}">
                <a16:creationId xmlns:a16="http://schemas.microsoft.com/office/drawing/2014/main" id="{FAA9B94C-765E-402B-BABA-D1733DB8E01A}"/>
              </a:ext>
            </a:extLst>
          </p:cNvPr>
          <p:cNvGrpSpPr/>
          <p:nvPr/>
        </p:nvGrpSpPr>
        <p:grpSpPr>
          <a:xfrm>
            <a:off x="5146604" y="1856286"/>
            <a:ext cx="5886455" cy="2966687"/>
            <a:chOff x="5146604" y="1856286"/>
            <a:chExt cx="5886455" cy="2966687"/>
          </a:xfrm>
        </p:grpSpPr>
        <p:sp>
          <p:nvSpPr>
            <p:cNvPr id="6" name="Arrow: Bent 5">
              <a:extLst>
                <a:ext uri="{FF2B5EF4-FFF2-40B4-BE49-F238E27FC236}">
                  <a16:creationId xmlns:a16="http://schemas.microsoft.com/office/drawing/2014/main" id="{C6A5E573-D9C0-466A-8330-61F1EF71EFC3}"/>
                </a:ext>
              </a:extLst>
            </p:cNvPr>
            <p:cNvSpPr/>
            <p:nvPr/>
          </p:nvSpPr>
          <p:spPr>
            <a:xfrm rot="5400000">
              <a:off x="5343558" y="2733127"/>
              <a:ext cx="830997" cy="948036"/>
            </a:xfrm>
            <a:prstGeom prst="bentArrow">
              <a:avLst/>
            </a:prstGeom>
            <a:solidFill>
              <a:srgbClr val="00B0F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ＭＳ Ｐゴシック"/>
              </a:endParaRPr>
            </a:p>
          </p:txBody>
        </p:sp>
        <p:sp>
          <p:nvSpPr>
            <p:cNvPr id="7" name="TextBox 6">
              <a:extLst>
                <a:ext uri="{FF2B5EF4-FFF2-40B4-BE49-F238E27FC236}">
                  <a16:creationId xmlns:a16="http://schemas.microsoft.com/office/drawing/2014/main" id="{54DE88B5-4492-4F88-9E92-9C8418A85C9C}"/>
                </a:ext>
              </a:extLst>
            </p:cNvPr>
            <p:cNvSpPr txBox="1"/>
            <p:nvPr/>
          </p:nvSpPr>
          <p:spPr>
            <a:xfrm>
              <a:off x="5146604" y="3622644"/>
              <a:ext cx="1840323" cy="1200329"/>
            </a:xfrm>
            <a:prstGeom prst="rect">
              <a:avLst/>
            </a:prstGeom>
            <a:noFill/>
            <a:ln>
              <a:solidFill>
                <a:srgbClr val="0070C0"/>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a:ea typeface="ＭＳ Ｐゴシック"/>
                </a:rPr>
                <a:t>Forecast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a:ea typeface="ＭＳ Ｐゴシック"/>
                </a:rPr>
                <a:t>Flood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a:ea typeface="ＭＳ Ｐゴシック"/>
                </a:rPr>
                <a:t>Inundation</a:t>
              </a:r>
            </a:p>
          </p:txBody>
        </p:sp>
        <p:pic>
          <p:nvPicPr>
            <p:cNvPr id="12" name="Picture 11">
              <a:extLst>
                <a:ext uri="{FF2B5EF4-FFF2-40B4-BE49-F238E27FC236}">
                  <a16:creationId xmlns:a16="http://schemas.microsoft.com/office/drawing/2014/main" id="{F0E947D2-9DF0-4DB8-9BA4-9C0FCEF6A34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92596" y="1856286"/>
              <a:ext cx="3440463" cy="1935260"/>
            </a:xfrm>
            <a:prstGeom prst="rect">
              <a:avLst/>
            </a:prstGeom>
          </p:spPr>
        </p:pic>
      </p:grpSp>
      <p:grpSp>
        <p:nvGrpSpPr>
          <p:cNvPr id="13" name="Group 12">
            <a:extLst>
              <a:ext uri="{FF2B5EF4-FFF2-40B4-BE49-F238E27FC236}">
                <a16:creationId xmlns:a16="http://schemas.microsoft.com/office/drawing/2014/main" id="{21A5E074-C9B5-40D4-B31B-DD85DAAFA061}"/>
              </a:ext>
            </a:extLst>
          </p:cNvPr>
          <p:cNvGrpSpPr/>
          <p:nvPr/>
        </p:nvGrpSpPr>
        <p:grpSpPr>
          <a:xfrm>
            <a:off x="871926" y="1504345"/>
            <a:ext cx="4301832" cy="4115778"/>
            <a:chOff x="971457" y="1652053"/>
            <a:chExt cx="4301832" cy="4115778"/>
          </a:xfrm>
        </p:grpSpPr>
        <p:sp>
          <p:nvSpPr>
            <p:cNvPr id="4" name="Arrow: Bent 3">
              <a:extLst>
                <a:ext uri="{FF2B5EF4-FFF2-40B4-BE49-F238E27FC236}">
                  <a16:creationId xmlns:a16="http://schemas.microsoft.com/office/drawing/2014/main" id="{C09F9778-5485-4055-995E-CB83210659DF}"/>
                </a:ext>
              </a:extLst>
            </p:cNvPr>
            <p:cNvSpPr/>
            <p:nvPr/>
          </p:nvSpPr>
          <p:spPr>
            <a:xfrm rot="5400000">
              <a:off x="3709889" y="1593534"/>
              <a:ext cx="830997" cy="948036"/>
            </a:xfrm>
            <a:prstGeom prst="bentArrow">
              <a:avLst/>
            </a:prstGeom>
            <a:solidFill>
              <a:srgbClr val="00B0F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ＭＳ Ｐゴシック"/>
              </a:endParaRPr>
            </a:p>
          </p:txBody>
        </p:sp>
        <p:sp>
          <p:nvSpPr>
            <p:cNvPr id="5" name="TextBox 4">
              <a:extLst>
                <a:ext uri="{FF2B5EF4-FFF2-40B4-BE49-F238E27FC236}">
                  <a16:creationId xmlns:a16="http://schemas.microsoft.com/office/drawing/2014/main" id="{5BEE51DF-8A6E-4CE6-9874-1393671E5877}"/>
                </a:ext>
              </a:extLst>
            </p:cNvPr>
            <p:cNvSpPr txBox="1"/>
            <p:nvPr/>
          </p:nvSpPr>
          <p:spPr>
            <a:xfrm>
              <a:off x="3499534" y="2467877"/>
              <a:ext cx="1773755" cy="830997"/>
            </a:xfrm>
            <a:prstGeom prst="rect">
              <a:avLst/>
            </a:prstGeom>
            <a:noFill/>
            <a:ln>
              <a:solidFill>
                <a:srgbClr val="0070C0"/>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a:ea typeface="ＭＳ Ｐゴシック"/>
                </a:rPr>
                <a:t>Forecast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a:ea typeface="ＭＳ Ｐゴシック"/>
                </a:rPr>
                <a:t>Streamflow</a:t>
              </a:r>
            </a:p>
          </p:txBody>
        </p:sp>
        <p:pic>
          <p:nvPicPr>
            <p:cNvPr id="11" name="wateryear_2015_2016_CONUS_1920x1166_short">
              <a:hlinkClick r:id="" action="ppaction://media"/>
              <a:extLst>
                <a:ext uri="{FF2B5EF4-FFF2-40B4-BE49-F238E27FC236}">
                  <a16:creationId xmlns:a16="http://schemas.microsoft.com/office/drawing/2014/main" id="{A74EF49E-80A4-4711-BD06-2FD8CB231115}"/>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971457" y="3512250"/>
              <a:ext cx="3714051" cy="2255581"/>
            </a:xfrm>
            <a:prstGeom prst="rect">
              <a:avLst/>
            </a:prstGeom>
            <a:ln w="3175">
              <a:solidFill>
                <a:schemeClr val="bg1">
                  <a:lumMod val="65000"/>
                </a:schemeClr>
              </a:solidFill>
            </a:ln>
            <a:effectLst/>
          </p:spPr>
        </p:pic>
      </p:grpSp>
      <p:sp>
        <p:nvSpPr>
          <p:cNvPr id="22" name="TextBox 21">
            <a:extLst>
              <a:ext uri="{FF2B5EF4-FFF2-40B4-BE49-F238E27FC236}">
                <a16:creationId xmlns:a16="http://schemas.microsoft.com/office/drawing/2014/main" id="{DA50E511-39CE-4B4F-AF4C-1F02D43B8F02}"/>
              </a:ext>
            </a:extLst>
          </p:cNvPr>
          <p:cNvSpPr txBox="1"/>
          <p:nvPr/>
        </p:nvSpPr>
        <p:spPr>
          <a:xfrm>
            <a:off x="174171" y="424314"/>
            <a:ext cx="6502539" cy="523220"/>
          </a:xfrm>
          <a:prstGeom prst="rect">
            <a:avLst/>
          </a:prstGeom>
          <a:noFill/>
          <a:effec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1446">
                    <a:lumMod val="50000"/>
                    <a:lumOff val="50000"/>
                  </a:srgbClr>
                </a:solidFill>
                <a:effectLst/>
                <a:uLnTx/>
                <a:uFillTx/>
                <a:latin typeface="Arial"/>
                <a:ea typeface="ＭＳ Ｐゴシック"/>
              </a:rPr>
              <a:t> </a:t>
            </a:r>
            <a:endParaRPr kumimoji="0" lang="en-US" sz="2800" b="1" i="0" u="none" strike="noStrike" kern="1200" cap="none" spc="0" normalizeH="0" baseline="0" noProof="0" dirty="0">
              <a:ln>
                <a:noFill/>
              </a:ln>
              <a:solidFill>
                <a:prstClr val="black"/>
              </a:solidFill>
              <a:effectLst/>
              <a:uLnTx/>
              <a:uFillTx/>
              <a:latin typeface="Arial"/>
              <a:ea typeface="ＭＳ Ｐゴシック"/>
            </a:endParaRPr>
          </a:p>
        </p:txBody>
      </p:sp>
      <p:pic>
        <p:nvPicPr>
          <p:cNvPr id="15" name="Picture 14">
            <a:extLst>
              <a:ext uri="{FF2B5EF4-FFF2-40B4-BE49-F238E27FC236}">
                <a16:creationId xmlns:a16="http://schemas.microsoft.com/office/drawing/2014/main" id="{1D861427-89D8-4B2E-8369-63BD166A0D8B}"/>
              </a:ext>
            </a:extLst>
          </p:cNvPr>
          <p:cNvPicPr>
            <a:picLocks noChangeAspect="1"/>
          </p:cNvPicPr>
          <p:nvPr/>
        </p:nvPicPr>
        <p:blipFill>
          <a:blip r:embed="rId6"/>
          <a:stretch>
            <a:fillRect/>
          </a:stretch>
        </p:blipFill>
        <p:spPr>
          <a:xfrm>
            <a:off x="9500531" y="114130"/>
            <a:ext cx="924054" cy="1171739"/>
          </a:xfrm>
          <a:prstGeom prst="rect">
            <a:avLst/>
          </a:prstGeom>
        </p:spPr>
      </p:pic>
      <p:pic>
        <p:nvPicPr>
          <p:cNvPr id="17" name="Picture 16">
            <a:extLst>
              <a:ext uri="{FF2B5EF4-FFF2-40B4-BE49-F238E27FC236}">
                <a16:creationId xmlns:a16="http://schemas.microsoft.com/office/drawing/2014/main" id="{1CE2B964-7F40-4E25-93F4-5BB572E70A95}"/>
              </a:ext>
            </a:extLst>
          </p:cNvPr>
          <p:cNvPicPr>
            <a:picLocks noChangeAspect="1"/>
          </p:cNvPicPr>
          <p:nvPr/>
        </p:nvPicPr>
        <p:blipFill>
          <a:blip r:embed="rId7"/>
          <a:stretch>
            <a:fillRect/>
          </a:stretch>
        </p:blipFill>
        <p:spPr>
          <a:xfrm>
            <a:off x="8036231" y="119897"/>
            <a:ext cx="861348" cy="1165972"/>
          </a:xfrm>
          <a:prstGeom prst="rect">
            <a:avLst/>
          </a:prstGeom>
        </p:spPr>
      </p:pic>
      <p:sp>
        <p:nvSpPr>
          <p:cNvPr id="18" name="TextBox 17">
            <a:extLst>
              <a:ext uri="{FF2B5EF4-FFF2-40B4-BE49-F238E27FC236}">
                <a16:creationId xmlns:a16="http://schemas.microsoft.com/office/drawing/2014/main" id="{78906D4F-E950-40AC-A4DA-2F086B657963}"/>
              </a:ext>
            </a:extLst>
          </p:cNvPr>
          <p:cNvSpPr txBox="1"/>
          <p:nvPr/>
        </p:nvSpPr>
        <p:spPr>
          <a:xfrm>
            <a:off x="7978752" y="1327796"/>
            <a:ext cx="914400" cy="914400"/>
          </a:xfrm>
          <a:prstGeom prst="rect">
            <a:avLst/>
          </a:prstGeom>
          <a:noFill/>
          <a:effectLst/>
        </p:spPr>
        <p:txBody>
          <a:bodyPr wrap="none" lIns="0" tIns="0" rIns="0" bIns="0" rtlCol="0">
            <a:noAutofit/>
          </a:bodyPr>
          <a:lstStyle/>
          <a:p>
            <a:pPr marL="0" marR="0" lvl="0" indent="0" algn="ctr" defTabSz="914400" rtl="0" eaLnBrk="0" fontAlgn="auto" latinLnBrk="0" hangingPunct="0">
              <a:lnSpc>
                <a:spcPts val="18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a:ea typeface="ＭＳ Ｐゴシック"/>
                <a:cs typeface="+mn-cs"/>
              </a:rPr>
              <a:t>David </a:t>
            </a:r>
          </a:p>
          <a:p>
            <a:pPr marL="0" marR="0" lvl="0" indent="0" algn="ctr" defTabSz="914400" rtl="0" eaLnBrk="0" fontAlgn="auto" latinLnBrk="0" hangingPunct="0">
              <a:lnSpc>
                <a:spcPts val="18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a:ea typeface="ＭＳ Ｐゴシック"/>
                <a:cs typeface="+mn-cs"/>
              </a:rPr>
              <a:t>Maidment</a:t>
            </a:r>
          </a:p>
        </p:txBody>
      </p:sp>
      <p:sp>
        <p:nvSpPr>
          <p:cNvPr id="23" name="TextBox 22">
            <a:extLst>
              <a:ext uri="{FF2B5EF4-FFF2-40B4-BE49-F238E27FC236}">
                <a16:creationId xmlns:a16="http://schemas.microsoft.com/office/drawing/2014/main" id="{539E55E5-77FE-4323-9944-2F60968A1231}"/>
              </a:ext>
            </a:extLst>
          </p:cNvPr>
          <p:cNvSpPr txBox="1"/>
          <p:nvPr/>
        </p:nvSpPr>
        <p:spPr>
          <a:xfrm>
            <a:off x="9115712" y="1326659"/>
            <a:ext cx="1538499" cy="461665"/>
          </a:xfrm>
          <a:prstGeom prst="rect">
            <a:avLst/>
          </a:prstGeom>
          <a:noFill/>
          <a:effectLst/>
        </p:spPr>
        <p:txBody>
          <a:bodyPr wrap="square" lIns="0" tIns="0" rIns="0" bIns="0" rtlCol="0">
            <a:spAutoFit/>
          </a:bodyPr>
          <a:lstStyle/>
          <a:p>
            <a:pPr marL="0" marR="0" lvl="0" indent="0" algn="ctr" defTabSz="914400" rtl="0" eaLnBrk="0" fontAlgn="auto" latinLnBrk="0" hangingPunct="0">
              <a:lnSpc>
                <a:spcPts val="18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a:ea typeface="ＭＳ Ｐゴシック"/>
                <a:cs typeface="+mn-cs"/>
              </a:rPr>
              <a:t>Kristine Blickenstaff</a:t>
            </a:r>
          </a:p>
        </p:txBody>
      </p:sp>
      <p:pic>
        <p:nvPicPr>
          <p:cNvPr id="20" name="Picture 2">
            <a:extLst>
              <a:ext uri="{FF2B5EF4-FFF2-40B4-BE49-F238E27FC236}">
                <a16:creationId xmlns:a16="http://schemas.microsoft.com/office/drawing/2014/main" id="{74217D27-96C6-49CC-BB68-13BF87508C3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456190" y="456010"/>
            <a:ext cx="1709386" cy="683754"/>
          </a:xfrm>
          <a:prstGeom prst="rect">
            <a:avLst/>
          </a:prstGeom>
          <a:noFill/>
          <a:extLst>
            <a:ext uri="{909E8E84-426E-40DD-AFC4-6F175D3DCCD1}">
              <a14:hiddenFill xmlns:a14="http://schemas.microsoft.com/office/drawing/2010/main">
                <a:solidFill>
                  <a:srgbClr val="FFFFFF"/>
                </a:solidFill>
              </a14:hiddenFill>
            </a:ext>
          </a:extLst>
        </p:spPr>
      </p:pic>
      <p:grpSp>
        <p:nvGrpSpPr>
          <p:cNvPr id="16" name="Group 15">
            <a:extLst>
              <a:ext uri="{FF2B5EF4-FFF2-40B4-BE49-F238E27FC236}">
                <a16:creationId xmlns:a16="http://schemas.microsoft.com/office/drawing/2014/main" id="{563739C5-AC2B-43FD-A4D1-D9918F5F4792}"/>
              </a:ext>
            </a:extLst>
          </p:cNvPr>
          <p:cNvGrpSpPr/>
          <p:nvPr/>
        </p:nvGrpSpPr>
        <p:grpSpPr>
          <a:xfrm>
            <a:off x="737937" y="3767022"/>
            <a:ext cx="10697803" cy="3074403"/>
            <a:chOff x="737937" y="3767022"/>
            <a:chExt cx="10697803" cy="3074403"/>
          </a:xfrm>
        </p:grpSpPr>
        <p:grpSp>
          <p:nvGrpSpPr>
            <p:cNvPr id="19" name="Group 18">
              <a:extLst>
                <a:ext uri="{FF2B5EF4-FFF2-40B4-BE49-F238E27FC236}">
                  <a16:creationId xmlns:a16="http://schemas.microsoft.com/office/drawing/2014/main" id="{9808B5B2-7F06-4EC7-A90A-43F4E5E0AF1D}"/>
                </a:ext>
              </a:extLst>
            </p:cNvPr>
            <p:cNvGrpSpPr/>
            <p:nvPr/>
          </p:nvGrpSpPr>
          <p:grpSpPr>
            <a:xfrm>
              <a:off x="6676710" y="3767022"/>
              <a:ext cx="4759030" cy="2587423"/>
              <a:chOff x="6695684" y="3703141"/>
              <a:chExt cx="4759030" cy="2587423"/>
            </a:xfrm>
          </p:grpSpPr>
          <p:sp>
            <p:nvSpPr>
              <p:cNvPr id="8" name="Arrow: Bent 7">
                <a:extLst>
                  <a:ext uri="{FF2B5EF4-FFF2-40B4-BE49-F238E27FC236}">
                    <a16:creationId xmlns:a16="http://schemas.microsoft.com/office/drawing/2014/main" id="{1B95C591-3DC8-4962-AA49-FFBDF44C68A7}"/>
                  </a:ext>
                </a:extLst>
              </p:cNvPr>
              <p:cNvSpPr/>
              <p:nvPr/>
            </p:nvSpPr>
            <p:spPr>
              <a:xfrm rot="5400000">
                <a:off x="7073494" y="4048318"/>
                <a:ext cx="830997" cy="948036"/>
              </a:xfrm>
              <a:prstGeom prst="bentArrow">
                <a:avLst/>
              </a:prstGeom>
              <a:solidFill>
                <a:srgbClr val="00B0F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ＭＳ Ｐゴシック"/>
                </a:endParaRPr>
              </a:p>
            </p:txBody>
          </p:sp>
          <p:sp>
            <p:nvSpPr>
              <p:cNvPr id="9" name="TextBox 8">
                <a:extLst>
                  <a:ext uri="{FF2B5EF4-FFF2-40B4-BE49-F238E27FC236}">
                    <a16:creationId xmlns:a16="http://schemas.microsoft.com/office/drawing/2014/main" id="{BE737934-A3BD-47CC-A9CA-4EFCBCF68486}"/>
                  </a:ext>
                </a:extLst>
              </p:cNvPr>
              <p:cNvSpPr txBox="1"/>
              <p:nvPr/>
            </p:nvSpPr>
            <p:spPr>
              <a:xfrm>
                <a:off x="6695684" y="4937833"/>
                <a:ext cx="2176318" cy="1200329"/>
              </a:xfrm>
              <a:prstGeom prst="rect">
                <a:avLst/>
              </a:prstGeom>
              <a:noFill/>
              <a:ln>
                <a:solidFill>
                  <a:srgbClr val="0070C0"/>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a:ea typeface="ＭＳ Ｐゴシック"/>
                  </a:rPr>
                  <a:t>Forecast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a:ea typeface="ＭＳ Ｐゴシック"/>
                  </a:rPr>
                  <a:t>Road and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a:ea typeface="ＭＳ Ｐゴシック"/>
                  </a:rPr>
                  <a:t>Bridge Impact</a:t>
                </a:r>
              </a:p>
            </p:txBody>
          </p:sp>
          <p:pic>
            <p:nvPicPr>
              <p:cNvPr id="14" name="Picture 13">
                <a:extLst>
                  <a:ext uri="{FF2B5EF4-FFF2-40B4-BE49-F238E27FC236}">
                    <a16:creationId xmlns:a16="http://schemas.microsoft.com/office/drawing/2014/main" id="{08030B12-50AB-457D-8A1F-2E735728E180}"/>
                  </a:ext>
                </a:extLst>
              </p:cNvPr>
              <p:cNvPicPr/>
              <p:nvPr/>
            </p:nvPicPr>
            <p:blipFill>
              <a:blip r:embed="rId9"/>
              <a:stretch>
                <a:fillRect/>
              </a:stretch>
            </p:blipFill>
            <p:spPr>
              <a:xfrm>
                <a:off x="9278396" y="5090234"/>
                <a:ext cx="2176318" cy="1200330"/>
              </a:xfrm>
              <a:prstGeom prst="rect">
                <a:avLst/>
              </a:prstGeom>
            </p:spPr>
          </p:pic>
          <p:pic>
            <p:nvPicPr>
              <p:cNvPr id="1026" name="Picture 2" descr="See the source image">
                <a:extLst>
                  <a:ext uri="{FF2B5EF4-FFF2-40B4-BE49-F238E27FC236}">
                    <a16:creationId xmlns:a16="http://schemas.microsoft.com/office/drawing/2014/main" id="{3F659893-6880-4FFA-A1BB-04F61D9977D8}"/>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449484" y="3703141"/>
                <a:ext cx="1790032" cy="1264210"/>
              </a:xfrm>
              <a:prstGeom prst="rect">
                <a:avLst/>
              </a:prstGeom>
              <a:noFill/>
              <a:extLst>
                <a:ext uri="{909E8E84-426E-40DD-AFC4-6F175D3DCCD1}">
                  <a14:hiddenFill xmlns:a14="http://schemas.microsoft.com/office/drawing/2010/main">
                    <a:solidFill>
                      <a:srgbClr val="FFFFFF"/>
                    </a:solidFill>
                  </a14:hiddenFill>
                </a:ext>
              </a:extLst>
            </p:spPr>
          </p:pic>
        </p:grpSp>
        <p:sp>
          <p:nvSpPr>
            <p:cNvPr id="10" name="TextBox 9">
              <a:extLst>
                <a:ext uri="{FF2B5EF4-FFF2-40B4-BE49-F238E27FC236}">
                  <a16:creationId xmlns:a16="http://schemas.microsoft.com/office/drawing/2014/main" id="{908D98C6-9C29-4102-9231-75EBAB39EB29}"/>
                </a:ext>
              </a:extLst>
            </p:cNvPr>
            <p:cNvSpPr txBox="1"/>
            <p:nvPr/>
          </p:nvSpPr>
          <p:spPr>
            <a:xfrm>
              <a:off x="737937" y="5927025"/>
              <a:ext cx="914400" cy="914400"/>
            </a:xfrm>
            <a:prstGeom prst="rect">
              <a:avLst/>
            </a:prstGeom>
            <a:noFill/>
            <a:effectLst/>
          </p:spPr>
          <p:txBody>
            <a:bodyPr wrap="none" lIns="0" tIns="0" rIns="0" bIns="0" rtlCol="0">
              <a:noAutofit/>
            </a:bodyPr>
            <a:lstStyle/>
            <a:p>
              <a:pPr marL="0" marR="0" lvl="0" indent="0" algn="l" defTabSz="914400" rtl="0" eaLnBrk="0" fontAlgn="auto" latinLnBrk="0" hangingPunct="0">
                <a:lnSpc>
                  <a:spcPts val="18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a:ea typeface="ＭＳ Ｐゴシック"/>
                  <a:cs typeface="+mn-cs"/>
                </a:rPr>
                <a:t>An ongoing research project ending in Jan 2027</a:t>
              </a:r>
            </a:p>
          </p:txBody>
        </p:sp>
      </p:grpSp>
    </p:spTree>
    <p:extLst>
      <p:ext uri="{BB962C8B-B14F-4D97-AF65-F5344CB8AC3E}">
        <p14:creationId xmlns:p14="http://schemas.microsoft.com/office/powerpoint/2010/main" val="2428335243"/>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5" repeatCount="indefinite" fill="hold" display="0">
                  <p:stCondLst>
                    <p:cond delay="indefinite"/>
                  </p:stCondLst>
                </p:cTn>
                <p:tgtEl>
                  <p:spTgt spid="11"/>
                </p:tgtEl>
              </p:cMediaNode>
            </p:vide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BBA0C5-08C1-3844-0330-85DF0CE8196C}"/>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7248A631-65AA-1900-9A17-F0E8B0587C70}"/>
              </a:ext>
            </a:extLst>
          </p:cNvPr>
          <p:cNvPicPr>
            <a:picLocks noChangeAspect="1"/>
          </p:cNvPicPr>
          <p:nvPr/>
        </p:nvPicPr>
        <p:blipFill>
          <a:blip r:embed="rId2"/>
          <a:stretch>
            <a:fillRect/>
          </a:stretch>
        </p:blipFill>
        <p:spPr>
          <a:xfrm>
            <a:off x="558800" y="1071578"/>
            <a:ext cx="11074400" cy="4714844"/>
          </a:xfrm>
          <a:prstGeom prst="rect">
            <a:avLst/>
          </a:prstGeom>
        </p:spPr>
      </p:pic>
      <p:sp>
        <p:nvSpPr>
          <p:cNvPr id="4" name="TextBox 3">
            <a:extLst>
              <a:ext uri="{FF2B5EF4-FFF2-40B4-BE49-F238E27FC236}">
                <a16:creationId xmlns:a16="http://schemas.microsoft.com/office/drawing/2014/main" id="{C36FB5C2-2E9A-EF9C-26ED-686D9DEFA238}"/>
              </a:ext>
            </a:extLst>
          </p:cNvPr>
          <p:cNvSpPr txBox="1"/>
          <p:nvPr/>
        </p:nvSpPr>
        <p:spPr>
          <a:xfrm>
            <a:off x="8711554" y="5562601"/>
            <a:ext cx="2958823" cy="830997"/>
          </a:xfrm>
          <a:prstGeom prst="rect">
            <a:avLst/>
          </a:prstGeom>
          <a:solidFill>
            <a:schemeClr val="bg1">
              <a:lumMod val="85000"/>
            </a:schemeClr>
          </a:solidFill>
          <a:ln w="57150">
            <a:noFill/>
          </a:ln>
        </p:spPr>
        <p:txBody>
          <a:bodyPr wrap="non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2400" b="1" i="1" u="none" strike="noStrike" kern="1200" cap="none" spc="0" normalizeH="0" baseline="0" noProof="0" dirty="0">
                <a:ln>
                  <a:noFill/>
                </a:ln>
                <a:solidFill>
                  <a:srgbClr val="0070C0"/>
                </a:solidFill>
                <a:effectLst/>
                <a:uLnTx/>
                <a:uFillTx/>
                <a:latin typeface="Aptos" panose="02110004020202020204"/>
                <a:ea typeface="+mn-ea"/>
                <a:cs typeface="Arial" charset="0"/>
              </a:rPr>
              <a:t>NWM FIM</a:t>
            </a:r>
          </a:p>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2400" b="1" i="1" u="none" strike="noStrike" kern="1200" cap="none" spc="0" normalizeH="0" baseline="0" noProof="0" dirty="0" err="1">
                <a:ln>
                  <a:noFill/>
                </a:ln>
                <a:solidFill>
                  <a:srgbClr val="0070C0"/>
                </a:solidFill>
                <a:effectLst/>
                <a:uLnTx/>
                <a:uFillTx/>
                <a:latin typeface="Aptos" panose="02110004020202020204"/>
                <a:ea typeface="+mn-ea"/>
                <a:cs typeface="Arial" charset="0"/>
              </a:rPr>
              <a:t>Hydrofabric</a:t>
            </a:r>
            <a:r>
              <a:rPr kumimoji="0" lang="en-US" sz="2400" b="1" i="1" u="none" strike="noStrike" kern="1200" cap="none" spc="0" normalizeH="0" baseline="0" noProof="0" dirty="0">
                <a:ln>
                  <a:noFill/>
                </a:ln>
                <a:solidFill>
                  <a:srgbClr val="0070C0"/>
                </a:solidFill>
                <a:effectLst/>
                <a:uLnTx/>
                <a:uFillTx/>
                <a:latin typeface="Aptos" panose="02110004020202020204"/>
                <a:ea typeface="+mn-ea"/>
                <a:cs typeface="Arial" charset="0"/>
              </a:rPr>
              <a:t> - Streams</a:t>
            </a:r>
            <a:endParaRPr kumimoji="0" lang="en-US" sz="2400" b="1" i="1" u="none" strike="noStrike" kern="1200" cap="none" spc="0" normalizeH="0" baseline="0" noProof="0" dirty="0">
              <a:ln>
                <a:noFill/>
              </a:ln>
              <a:solidFill>
                <a:prstClr val="black"/>
              </a:solidFill>
              <a:effectLst/>
              <a:uLnTx/>
              <a:uFillTx/>
              <a:latin typeface="Aptos" panose="02110004020202020204"/>
              <a:ea typeface="+mn-ea"/>
              <a:cs typeface="Arial" charset="0"/>
            </a:endParaRPr>
          </a:p>
        </p:txBody>
      </p:sp>
      <p:sp>
        <p:nvSpPr>
          <p:cNvPr id="2" name="TextBox 1">
            <a:extLst>
              <a:ext uri="{FF2B5EF4-FFF2-40B4-BE49-F238E27FC236}">
                <a16:creationId xmlns:a16="http://schemas.microsoft.com/office/drawing/2014/main" id="{3A8BDF9A-0514-4922-A3E3-F3B490083DE9}"/>
              </a:ext>
            </a:extLst>
          </p:cNvPr>
          <p:cNvSpPr txBox="1"/>
          <p:nvPr/>
        </p:nvSpPr>
        <p:spPr>
          <a:xfrm>
            <a:off x="521623" y="619125"/>
            <a:ext cx="392075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HUC8 = 12070205 in Williamson County</a:t>
            </a:r>
          </a:p>
        </p:txBody>
      </p:sp>
    </p:spTree>
    <p:extLst>
      <p:ext uri="{BB962C8B-B14F-4D97-AF65-F5344CB8AC3E}">
        <p14:creationId xmlns:p14="http://schemas.microsoft.com/office/powerpoint/2010/main" val="330554406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97D4CA-EF5F-2FFE-DC35-8D52DA8A982C}"/>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0FD1AF34-D895-F6E8-60DB-4E8F0CB0A3D8}"/>
              </a:ext>
            </a:extLst>
          </p:cNvPr>
          <p:cNvPicPr>
            <a:picLocks noChangeAspect="1"/>
          </p:cNvPicPr>
          <p:nvPr/>
        </p:nvPicPr>
        <p:blipFill>
          <a:blip r:embed="rId2"/>
          <a:stretch>
            <a:fillRect/>
          </a:stretch>
        </p:blipFill>
        <p:spPr>
          <a:xfrm>
            <a:off x="4775200" y="973624"/>
            <a:ext cx="6400800" cy="2725093"/>
          </a:xfrm>
          <a:prstGeom prst="rect">
            <a:avLst/>
          </a:prstGeom>
        </p:spPr>
      </p:pic>
      <p:pic>
        <p:nvPicPr>
          <p:cNvPr id="4" name="Picture 3">
            <a:extLst>
              <a:ext uri="{FF2B5EF4-FFF2-40B4-BE49-F238E27FC236}">
                <a16:creationId xmlns:a16="http://schemas.microsoft.com/office/drawing/2014/main" id="{237DD101-7EA7-A1CA-8E5E-26666525EA0D}"/>
              </a:ext>
            </a:extLst>
          </p:cNvPr>
          <p:cNvPicPr>
            <a:picLocks noChangeAspect="1"/>
          </p:cNvPicPr>
          <p:nvPr/>
        </p:nvPicPr>
        <p:blipFill>
          <a:blip r:embed="rId3"/>
          <a:stretch>
            <a:fillRect/>
          </a:stretch>
        </p:blipFill>
        <p:spPr>
          <a:xfrm>
            <a:off x="355600" y="990601"/>
            <a:ext cx="2631003" cy="5416236"/>
          </a:xfrm>
          <a:prstGeom prst="rect">
            <a:avLst/>
          </a:prstGeom>
          <a:ln w="12700">
            <a:solidFill>
              <a:schemeClr val="tx1"/>
            </a:solidFill>
          </a:ln>
        </p:spPr>
      </p:pic>
      <p:pic>
        <p:nvPicPr>
          <p:cNvPr id="6" name="Picture 5">
            <a:extLst>
              <a:ext uri="{FF2B5EF4-FFF2-40B4-BE49-F238E27FC236}">
                <a16:creationId xmlns:a16="http://schemas.microsoft.com/office/drawing/2014/main" id="{CF78FE93-73F9-DFAA-69BB-5100CAA3901F}"/>
              </a:ext>
            </a:extLst>
          </p:cNvPr>
          <p:cNvPicPr>
            <a:picLocks noChangeAspect="1"/>
          </p:cNvPicPr>
          <p:nvPr/>
        </p:nvPicPr>
        <p:blipFill>
          <a:blip r:embed="rId4"/>
          <a:stretch>
            <a:fillRect/>
          </a:stretch>
        </p:blipFill>
        <p:spPr>
          <a:xfrm>
            <a:off x="3251201" y="2336171"/>
            <a:ext cx="1062129" cy="1989079"/>
          </a:xfrm>
          <a:prstGeom prst="rect">
            <a:avLst/>
          </a:prstGeom>
          <a:ln w="9525">
            <a:solidFill>
              <a:schemeClr val="tx1"/>
            </a:solidFill>
          </a:ln>
        </p:spPr>
      </p:pic>
      <p:cxnSp>
        <p:nvCxnSpPr>
          <p:cNvPr id="10" name="Connector: Elbow 9">
            <a:extLst>
              <a:ext uri="{FF2B5EF4-FFF2-40B4-BE49-F238E27FC236}">
                <a16:creationId xmlns:a16="http://schemas.microsoft.com/office/drawing/2014/main" id="{ECA267F6-1FA9-E61F-43BA-92226714ADF5}"/>
              </a:ext>
            </a:extLst>
          </p:cNvPr>
          <p:cNvCxnSpPr>
            <a:cxnSpLocks/>
          </p:cNvCxnSpPr>
          <p:nvPr/>
        </p:nvCxnSpPr>
        <p:spPr>
          <a:xfrm rot="10800000">
            <a:off x="1637235" y="1193800"/>
            <a:ext cx="1613965" cy="1320800"/>
          </a:xfrm>
          <a:prstGeom prst="bentConnector3">
            <a:avLst>
              <a:gd name="adj1" fmla="val 50000"/>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5" name="Connector: Elbow 14">
            <a:extLst>
              <a:ext uri="{FF2B5EF4-FFF2-40B4-BE49-F238E27FC236}">
                <a16:creationId xmlns:a16="http://schemas.microsoft.com/office/drawing/2014/main" id="{ACEC6B5D-908C-4268-E02F-ED82E35B6E12}"/>
              </a:ext>
            </a:extLst>
          </p:cNvPr>
          <p:cNvCxnSpPr>
            <a:cxnSpLocks/>
          </p:cNvCxnSpPr>
          <p:nvPr/>
        </p:nvCxnSpPr>
        <p:spPr>
          <a:xfrm rot="10800000">
            <a:off x="4097347" y="2717800"/>
            <a:ext cx="1389053" cy="1219200"/>
          </a:xfrm>
          <a:prstGeom prst="bentConnector3">
            <a:avLst>
              <a:gd name="adj1" fmla="val 68895"/>
            </a:avLst>
          </a:prstGeom>
          <a:ln>
            <a:tailEnd type="triangle"/>
          </a:ln>
        </p:spPr>
        <p:style>
          <a:lnRef idx="2">
            <a:schemeClr val="accent1"/>
          </a:lnRef>
          <a:fillRef idx="0">
            <a:schemeClr val="accent1"/>
          </a:fillRef>
          <a:effectRef idx="1">
            <a:schemeClr val="accent1"/>
          </a:effectRef>
          <a:fontRef idx="minor">
            <a:schemeClr val="tx1"/>
          </a:fontRef>
        </p:style>
      </p:cxnSp>
      <p:pic>
        <p:nvPicPr>
          <p:cNvPr id="8" name="Picture 7">
            <a:extLst>
              <a:ext uri="{FF2B5EF4-FFF2-40B4-BE49-F238E27FC236}">
                <a16:creationId xmlns:a16="http://schemas.microsoft.com/office/drawing/2014/main" id="{E2B3F6A4-F348-2C1A-9F56-F12E44B0DBE6}"/>
              </a:ext>
            </a:extLst>
          </p:cNvPr>
          <p:cNvPicPr>
            <a:picLocks noChangeAspect="1"/>
          </p:cNvPicPr>
          <p:nvPr/>
        </p:nvPicPr>
        <p:blipFill>
          <a:blip r:embed="rId5"/>
          <a:stretch>
            <a:fillRect/>
          </a:stretch>
        </p:blipFill>
        <p:spPr>
          <a:xfrm>
            <a:off x="4791873" y="3835400"/>
            <a:ext cx="4036471" cy="2705387"/>
          </a:xfrm>
          <a:prstGeom prst="rect">
            <a:avLst/>
          </a:prstGeom>
          <a:ln w="9525">
            <a:solidFill>
              <a:schemeClr val="tx1"/>
            </a:solidFill>
          </a:ln>
        </p:spPr>
      </p:pic>
      <p:sp>
        <p:nvSpPr>
          <p:cNvPr id="22" name="TextBox 21">
            <a:extLst>
              <a:ext uri="{FF2B5EF4-FFF2-40B4-BE49-F238E27FC236}">
                <a16:creationId xmlns:a16="http://schemas.microsoft.com/office/drawing/2014/main" id="{674B9B96-B243-8DE2-B78D-A56654C85543}"/>
              </a:ext>
            </a:extLst>
          </p:cNvPr>
          <p:cNvSpPr txBox="1"/>
          <p:nvPr/>
        </p:nvSpPr>
        <p:spPr>
          <a:xfrm>
            <a:off x="9380477" y="5167263"/>
            <a:ext cx="2253759" cy="1200329"/>
          </a:xfrm>
          <a:prstGeom prst="rect">
            <a:avLst/>
          </a:prstGeom>
          <a:solidFill>
            <a:schemeClr val="bg1">
              <a:lumMod val="85000"/>
            </a:schemeClr>
          </a:solidFill>
          <a:ln w="57150">
            <a:noFill/>
          </a:ln>
        </p:spPr>
        <p:txBody>
          <a:bodyPr wrap="non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2400" b="1" i="1" u="none" strike="noStrike" kern="1200" cap="none" spc="0" normalizeH="0" baseline="0" noProof="0" dirty="0">
                <a:ln>
                  <a:noFill/>
                </a:ln>
                <a:solidFill>
                  <a:srgbClr val="0070C0"/>
                </a:solidFill>
                <a:effectLst/>
                <a:uLnTx/>
                <a:uFillTx/>
                <a:latin typeface="Aptos" panose="02110004020202020204"/>
                <a:ea typeface="+mn-ea"/>
                <a:cs typeface="Arial" charset="0"/>
              </a:rPr>
              <a:t>NWM FIM</a:t>
            </a:r>
          </a:p>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2400" b="1" i="1" u="none" strike="noStrike" kern="1200" cap="none" spc="0" normalizeH="0" baseline="0" noProof="0" dirty="0">
                <a:ln>
                  <a:noFill/>
                </a:ln>
                <a:solidFill>
                  <a:srgbClr val="0070C0"/>
                </a:solidFill>
                <a:effectLst/>
                <a:uLnTx/>
                <a:uFillTx/>
                <a:latin typeface="Aptos" panose="02110004020202020204"/>
                <a:ea typeface="+mn-ea"/>
                <a:cs typeface="Arial" charset="0"/>
              </a:rPr>
              <a:t>“back end” data</a:t>
            </a:r>
          </a:p>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2400" b="1" i="1" u="none" strike="noStrike" kern="1200" cap="none" spc="0" normalizeH="0" baseline="0" noProof="0" dirty="0">
                <a:ln>
                  <a:noFill/>
                </a:ln>
                <a:solidFill>
                  <a:srgbClr val="0070C0"/>
                </a:solidFill>
                <a:effectLst/>
                <a:uLnTx/>
                <a:uFillTx/>
                <a:latin typeface="Aptos" panose="02110004020202020204"/>
                <a:ea typeface="+mn-ea"/>
                <a:cs typeface="Arial" charset="0"/>
              </a:rPr>
              <a:t>(per HUC-8)</a:t>
            </a:r>
            <a:endParaRPr kumimoji="0" lang="en-US" sz="2400" b="1" i="1" u="none" strike="noStrike" kern="1200" cap="none" spc="0" normalizeH="0" baseline="0" noProof="0" dirty="0">
              <a:ln>
                <a:noFill/>
              </a:ln>
              <a:solidFill>
                <a:prstClr val="black"/>
              </a:solidFill>
              <a:effectLst/>
              <a:uLnTx/>
              <a:uFillTx/>
              <a:latin typeface="Aptos" panose="02110004020202020204"/>
              <a:ea typeface="+mn-ea"/>
              <a:cs typeface="Arial" charset="0"/>
            </a:endParaRPr>
          </a:p>
        </p:txBody>
      </p:sp>
    </p:spTree>
    <p:extLst>
      <p:ext uri="{BB962C8B-B14F-4D97-AF65-F5344CB8AC3E}">
        <p14:creationId xmlns:p14="http://schemas.microsoft.com/office/powerpoint/2010/main" val="129413321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E25A41-9E91-0650-E0D4-8E840ECD0081}"/>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1C6FD1AC-0C2E-8975-8D52-827ABEE7068D}"/>
              </a:ext>
            </a:extLst>
          </p:cNvPr>
          <p:cNvPicPr>
            <a:picLocks noChangeAspect="1"/>
          </p:cNvPicPr>
          <p:nvPr/>
        </p:nvPicPr>
        <p:blipFill>
          <a:blip r:embed="rId2"/>
          <a:stretch>
            <a:fillRect/>
          </a:stretch>
        </p:blipFill>
        <p:spPr>
          <a:xfrm>
            <a:off x="558800" y="1073609"/>
            <a:ext cx="11074400" cy="4710783"/>
          </a:xfrm>
          <a:prstGeom prst="rect">
            <a:avLst/>
          </a:prstGeom>
        </p:spPr>
      </p:pic>
      <p:sp>
        <p:nvSpPr>
          <p:cNvPr id="4" name="TextBox 3">
            <a:extLst>
              <a:ext uri="{FF2B5EF4-FFF2-40B4-BE49-F238E27FC236}">
                <a16:creationId xmlns:a16="http://schemas.microsoft.com/office/drawing/2014/main" id="{A51CB8C3-CC88-8522-9A12-3036597E3122}"/>
              </a:ext>
            </a:extLst>
          </p:cNvPr>
          <p:cNvSpPr txBox="1"/>
          <p:nvPr/>
        </p:nvSpPr>
        <p:spPr>
          <a:xfrm>
            <a:off x="9661274" y="5461001"/>
            <a:ext cx="1685270" cy="830997"/>
          </a:xfrm>
          <a:prstGeom prst="rect">
            <a:avLst/>
          </a:prstGeom>
          <a:solidFill>
            <a:schemeClr val="bg1">
              <a:lumMod val="85000"/>
            </a:schemeClr>
          </a:solidFill>
          <a:ln w="57150">
            <a:noFill/>
          </a:ln>
        </p:spPr>
        <p:txBody>
          <a:bodyPr wrap="non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2400" b="1" i="1" u="none" strike="noStrike" kern="1200" cap="none" spc="0" normalizeH="0" baseline="0" noProof="0" dirty="0">
                <a:ln>
                  <a:noFill/>
                </a:ln>
                <a:solidFill>
                  <a:srgbClr val="0070C0"/>
                </a:solidFill>
                <a:effectLst/>
                <a:uLnTx/>
                <a:uFillTx/>
                <a:latin typeface="Aptos" panose="02110004020202020204"/>
                <a:ea typeface="+mn-ea"/>
                <a:cs typeface="Arial" charset="0"/>
              </a:rPr>
              <a:t>NWM FIM</a:t>
            </a:r>
          </a:p>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2400" b="1" i="1" u="none" strike="noStrike" kern="1200" cap="none" spc="0" normalizeH="0" baseline="0" noProof="0" dirty="0">
                <a:ln>
                  <a:noFill/>
                </a:ln>
                <a:solidFill>
                  <a:srgbClr val="0070C0"/>
                </a:solidFill>
                <a:effectLst/>
                <a:uLnTx/>
                <a:uFillTx/>
                <a:latin typeface="Aptos" panose="02110004020202020204"/>
                <a:ea typeface="+mn-ea"/>
                <a:cs typeface="Arial" charset="0"/>
              </a:rPr>
              <a:t>Catchments</a:t>
            </a:r>
            <a:endParaRPr kumimoji="0" lang="en-US" sz="2400" b="1" i="1" u="none" strike="noStrike" kern="1200" cap="none" spc="0" normalizeH="0" baseline="0" noProof="0" dirty="0">
              <a:ln>
                <a:noFill/>
              </a:ln>
              <a:solidFill>
                <a:prstClr val="black"/>
              </a:solidFill>
              <a:effectLst/>
              <a:uLnTx/>
              <a:uFillTx/>
              <a:latin typeface="Aptos" panose="02110004020202020204"/>
              <a:ea typeface="+mn-ea"/>
              <a:cs typeface="Arial" charset="0"/>
            </a:endParaRPr>
          </a:p>
        </p:txBody>
      </p:sp>
    </p:spTree>
    <p:extLst>
      <p:ext uri="{BB962C8B-B14F-4D97-AF65-F5344CB8AC3E}">
        <p14:creationId xmlns:p14="http://schemas.microsoft.com/office/powerpoint/2010/main" val="382120500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9FA62D-3974-DAC9-9B99-6CEC0069E03F}"/>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D31C1307-22A6-76C0-14C2-D373173DA040}"/>
              </a:ext>
            </a:extLst>
          </p:cNvPr>
          <p:cNvPicPr>
            <a:picLocks noChangeAspect="1"/>
          </p:cNvPicPr>
          <p:nvPr/>
        </p:nvPicPr>
        <p:blipFill>
          <a:blip r:embed="rId2"/>
          <a:stretch>
            <a:fillRect/>
          </a:stretch>
        </p:blipFill>
        <p:spPr>
          <a:xfrm>
            <a:off x="558800" y="1065190"/>
            <a:ext cx="11074400" cy="4727621"/>
          </a:xfrm>
          <a:prstGeom prst="rect">
            <a:avLst/>
          </a:prstGeom>
        </p:spPr>
      </p:pic>
      <p:sp>
        <p:nvSpPr>
          <p:cNvPr id="4" name="TextBox 3">
            <a:extLst>
              <a:ext uri="{FF2B5EF4-FFF2-40B4-BE49-F238E27FC236}">
                <a16:creationId xmlns:a16="http://schemas.microsoft.com/office/drawing/2014/main" id="{03D7B62D-32D4-CAE0-D134-C2357AB0E57D}"/>
              </a:ext>
            </a:extLst>
          </p:cNvPr>
          <p:cNvSpPr txBox="1"/>
          <p:nvPr/>
        </p:nvSpPr>
        <p:spPr>
          <a:xfrm>
            <a:off x="9307975" y="5562601"/>
            <a:ext cx="2259465" cy="830997"/>
          </a:xfrm>
          <a:prstGeom prst="rect">
            <a:avLst/>
          </a:prstGeom>
          <a:solidFill>
            <a:schemeClr val="bg1">
              <a:lumMod val="85000"/>
            </a:schemeClr>
          </a:solidFill>
          <a:ln w="57150">
            <a:noFill/>
          </a:ln>
        </p:spPr>
        <p:txBody>
          <a:bodyPr wrap="non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2400" b="1" i="1" u="none" strike="noStrike" kern="1200" cap="none" spc="0" normalizeH="0" baseline="0" noProof="0" dirty="0">
                <a:ln>
                  <a:noFill/>
                </a:ln>
                <a:solidFill>
                  <a:srgbClr val="0070C0"/>
                </a:solidFill>
                <a:effectLst/>
                <a:uLnTx/>
                <a:uFillTx/>
                <a:latin typeface="Aptos" panose="02110004020202020204"/>
                <a:ea typeface="+mn-ea"/>
                <a:cs typeface="Arial" charset="0"/>
              </a:rPr>
              <a:t>NWM FIM</a:t>
            </a:r>
          </a:p>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2400" b="1" i="1" u="none" strike="noStrike" kern="1200" cap="none" spc="0" normalizeH="0" baseline="0" noProof="0" dirty="0">
                <a:ln>
                  <a:noFill/>
                </a:ln>
                <a:solidFill>
                  <a:srgbClr val="0070C0"/>
                </a:solidFill>
                <a:effectLst/>
                <a:uLnTx/>
                <a:uFillTx/>
                <a:latin typeface="Aptos" panose="02110004020202020204"/>
                <a:ea typeface="+mn-ea"/>
                <a:cs typeface="Arial" charset="0"/>
              </a:rPr>
              <a:t>“Full Res” HAND</a:t>
            </a:r>
            <a:endParaRPr kumimoji="0" lang="en-US" sz="2400" b="1" i="1" u="none" strike="noStrike" kern="1200" cap="none" spc="0" normalizeH="0" baseline="0" noProof="0" dirty="0">
              <a:ln>
                <a:noFill/>
              </a:ln>
              <a:solidFill>
                <a:prstClr val="black"/>
              </a:solidFill>
              <a:effectLst/>
              <a:uLnTx/>
              <a:uFillTx/>
              <a:latin typeface="Aptos" panose="02110004020202020204"/>
              <a:ea typeface="+mn-ea"/>
              <a:cs typeface="Arial" charset="0"/>
            </a:endParaRPr>
          </a:p>
        </p:txBody>
      </p:sp>
    </p:spTree>
    <p:extLst>
      <p:ext uri="{BB962C8B-B14F-4D97-AF65-F5344CB8AC3E}">
        <p14:creationId xmlns:p14="http://schemas.microsoft.com/office/powerpoint/2010/main" val="154715197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762784-8B01-8705-7240-55510B86DFFA}"/>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5F14414A-9EFB-1CFC-B9F7-2171C9E8F181}"/>
              </a:ext>
            </a:extLst>
          </p:cNvPr>
          <p:cNvPicPr>
            <a:picLocks noChangeAspect="1"/>
          </p:cNvPicPr>
          <p:nvPr/>
        </p:nvPicPr>
        <p:blipFill>
          <a:blip r:embed="rId2"/>
          <a:stretch>
            <a:fillRect/>
          </a:stretch>
        </p:blipFill>
        <p:spPr>
          <a:xfrm>
            <a:off x="558800" y="1075639"/>
            <a:ext cx="11074400" cy="4706723"/>
          </a:xfrm>
          <a:prstGeom prst="rect">
            <a:avLst/>
          </a:prstGeom>
        </p:spPr>
      </p:pic>
      <p:sp>
        <p:nvSpPr>
          <p:cNvPr id="15" name="TextBox 14">
            <a:extLst>
              <a:ext uri="{FF2B5EF4-FFF2-40B4-BE49-F238E27FC236}">
                <a16:creationId xmlns:a16="http://schemas.microsoft.com/office/drawing/2014/main" id="{B310D339-F38F-68B8-C30D-DD224E775595}"/>
              </a:ext>
            </a:extLst>
          </p:cNvPr>
          <p:cNvSpPr txBox="1"/>
          <p:nvPr/>
        </p:nvSpPr>
        <p:spPr>
          <a:xfrm>
            <a:off x="9097184" y="5562601"/>
            <a:ext cx="2681054" cy="830997"/>
          </a:xfrm>
          <a:prstGeom prst="rect">
            <a:avLst/>
          </a:prstGeom>
          <a:solidFill>
            <a:schemeClr val="bg1">
              <a:lumMod val="85000"/>
            </a:schemeClr>
          </a:solidFill>
          <a:ln w="57150">
            <a:noFill/>
          </a:ln>
        </p:spPr>
        <p:txBody>
          <a:bodyPr wrap="non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2400" b="1" i="1" u="none" strike="noStrike" kern="1200" cap="none" spc="0" normalizeH="0" baseline="0" noProof="0" dirty="0">
                <a:ln>
                  <a:noFill/>
                </a:ln>
                <a:solidFill>
                  <a:srgbClr val="0070C0"/>
                </a:solidFill>
                <a:effectLst/>
                <a:uLnTx/>
                <a:uFillTx/>
                <a:latin typeface="Aptos" panose="02110004020202020204"/>
                <a:ea typeface="+mn-ea"/>
                <a:cs typeface="Arial" charset="0"/>
              </a:rPr>
              <a:t>NWM FIM</a:t>
            </a:r>
          </a:p>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2400" b="1" i="1" u="none" strike="noStrike" kern="1200" cap="none" spc="0" normalizeH="0" baseline="0" noProof="0" dirty="0">
                <a:ln>
                  <a:noFill/>
                </a:ln>
                <a:solidFill>
                  <a:srgbClr val="0070C0"/>
                </a:solidFill>
                <a:effectLst/>
                <a:uLnTx/>
                <a:uFillTx/>
                <a:latin typeface="Aptos" panose="02110004020202020204"/>
                <a:ea typeface="+mn-ea"/>
                <a:cs typeface="Arial" charset="0"/>
              </a:rPr>
              <a:t>“Main Stem” HAND</a:t>
            </a:r>
            <a:endParaRPr kumimoji="0" lang="en-US" sz="2400" b="1" i="1" u="none" strike="noStrike" kern="1200" cap="none" spc="0" normalizeH="0" baseline="0" noProof="0" dirty="0">
              <a:ln>
                <a:noFill/>
              </a:ln>
              <a:solidFill>
                <a:prstClr val="black"/>
              </a:solidFill>
              <a:effectLst/>
              <a:uLnTx/>
              <a:uFillTx/>
              <a:latin typeface="Aptos" panose="02110004020202020204"/>
              <a:ea typeface="+mn-ea"/>
              <a:cs typeface="Arial" charset="0"/>
            </a:endParaRPr>
          </a:p>
        </p:txBody>
      </p:sp>
    </p:spTree>
    <p:extLst>
      <p:ext uri="{BB962C8B-B14F-4D97-AF65-F5344CB8AC3E}">
        <p14:creationId xmlns:p14="http://schemas.microsoft.com/office/powerpoint/2010/main" val="330471433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44C75D-470A-D981-98E4-C4848DB8ECD3}"/>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95377DE8-9ADA-18EB-82FB-3D53C4A6196A}"/>
              </a:ext>
            </a:extLst>
          </p:cNvPr>
          <p:cNvPicPr>
            <a:picLocks noChangeAspect="1"/>
          </p:cNvPicPr>
          <p:nvPr/>
        </p:nvPicPr>
        <p:blipFill>
          <a:blip r:embed="rId2"/>
          <a:stretch>
            <a:fillRect/>
          </a:stretch>
        </p:blipFill>
        <p:spPr>
          <a:xfrm>
            <a:off x="558800" y="1067786"/>
            <a:ext cx="11074400" cy="4722429"/>
          </a:xfrm>
          <a:prstGeom prst="rect">
            <a:avLst/>
          </a:prstGeom>
        </p:spPr>
      </p:pic>
      <p:sp>
        <p:nvSpPr>
          <p:cNvPr id="4" name="TextBox 3">
            <a:extLst>
              <a:ext uri="{FF2B5EF4-FFF2-40B4-BE49-F238E27FC236}">
                <a16:creationId xmlns:a16="http://schemas.microsoft.com/office/drawing/2014/main" id="{45B46C9E-AE60-FEDF-7C02-8E32158BC7E3}"/>
              </a:ext>
            </a:extLst>
          </p:cNvPr>
          <p:cNvSpPr txBox="1"/>
          <p:nvPr/>
        </p:nvSpPr>
        <p:spPr>
          <a:xfrm>
            <a:off x="9294164" y="5562601"/>
            <a:ext cx="2287101" cy="830997"/>
          </a:xfrm>
          <a:prstGeom prst="rect">
            <a:avLst/>
          </a:prstGeom>
          <a:solidFill>
            <a:schemeClr val="bg1">
              <a:lumMod val="85000"/>
            </a:schemeClr>
          </a:solidFill>
          <a:ln w="57150">
            <a:noFill/>
          </a:ln>
        </p:spPr>
        <p:txBody>
          <a:bodyPr wrap="non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2400" b="1" i="1" u="none" strike="noStrike" kern="1200" cap="none" spc="0" normalizeH="0" baseline="0" noProof="0" dirty="0">
                <a:ln>
                  <a:noFill/>
                </a:ln>
                <a:solidFill>
                  <a:srgbClr val="0070C0"/>
                </a:solidFill>
                <a:effectLst/>
                <a:uLnTx/>
                <a:uFillTx/>
                <a:latin typeface="Aptos" panose="02110004020202020204"/>
                <a:ea typeface="+mn-ea"/>
                <a:cs typeface="Arial" charset="0"/>
              </a:rPr>
              <a:t>NWM FIM</a:t>
            </a:r>
          </a:p>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2400" b="1" i="1" u="none" strike="noStrike" kern="1200" cap="none" spc="0" normalizeH="0" baseline="0" noProof="0" dirty="0">
                <a:ln>
                  <a:noFill/>
                </a:ln>
                <a:solidFill>
                  <a:srgbClr val="0070C0"/>
                </a:solidFill>
                <a:effectLst/>
                <a:uLnTx/>
                <a:uFillTx/>
                <a:latin typeface="Aptos" panose="02110004020202020204"/>
                <a:ea typeface="+mn-ea"/>
                <a:cs typeface="Arial" charset="0"/>
              </a:rPr>
              <a:t>“</a:t>
            </a:r>
            <a:r>
              <a:rPr kumimoji="0" lang="en-US" sz="2400" b="1" i="1" u="none" strike="noStrike" kern="1200" cap="none" spc="0" normalizeH="0" baseline="0" noProof="0" dirty="0" err="1">
                <a:ln>
                  <a:noFill/>
                </a:ln>
                <a:solidFill>
                  <a:srgbClr val="0070C0"/>
                </a:solidFill>
                <a:effectLst/>
                <a:uLnTx/>
                <a:uFillTx/>
                <a:latin typeface="Aptos" panose="02110004020202020204"/>
                <a:ea typeface="+mn-ea"/>
                <a:cs typeface="Arial" charset="0"/>
              </a:rPr>
              <a:t>FIMpact</a:t>
            </a:r>
            <a:r>
              <a:rPr kumimoji="0" lang="en-US" sz="2400" b="1" i="1" u="none" strike="noStrike" kern="1200" cap="none" spc="0" normalizeH="0" baseline="0" noProof="0" dirty="0">
                <a:ln>
                  <a:noFill/>
                </a:ln>
                <a:solidFill>
                  <a:srgbClr val="0070C0"/>
                </a:solidFill>
                <a:effectLst/>
                <a:uLnTx/>
                <a:uFillTx/>
                <a:latin typeface="Aptos" panose="02110004020202020204"/>
                <a:ea typeface="+mn-ea"/>
                <a:cs typeface="Arial" charset="0"/>
              </a:rPr>
              <a:t>” Items</a:t>
            </a:r>
            <a:endParaRPr kumimoji="0" lang="en-US" sz="2400" b="1" i="1" u="none" strike="noStrike" kern="1200" cap="none" spc="0" normalizeH="0" baseline="0" noProof="0" dirty="0">
              <a:ln>
                <a:noFill/>
              </a:ln>
              <a:solidFill>
                <a:prstClr val="black"/>
              </a:solidFill>
              <a:effectLst/>
              <a:uLnTx/>
              <a:uFillTx/>
              <a:latin typeface="Aptos" panose="02110004020202020204"/>
              <a:ea typeface="+mn-ea"/>
              <a:cs typeface="Arial" charset="0"/>
            </a:endParaRPr>
          </a:p>
        </p:txBody>
      </p:sp>
    </p:spTree>
    <p:extLst>
      <p:ext uri="{BB962C8B-B14F-4D97-AF65-F5344CB8AC3E}">
        <p14:creationId xmlns:p14="http://schemas.microsoft.com/office/powerpoint/2010/main" val="230887766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m_-3365652072731262298Picture 1">
            <a:extLst>
              <a:ext uri="{FF2B5EF4-FFF2-40B4-BE49-F238E27FC236}">
                <a16:creationId xmlns:a16="http://schemas.microsoft.com/office/drawing/2014/main" id="{202DAA3D-729A-4BE1-A397-3837A3C51B7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0631" y="1325955"/>
            <a:ext cx="6567300" cy="52092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426C9C97-F214-429F-A2DB-E0D2DF55338E}"/>
              </a:ext>
            </a:extLst>
          </p:cNvPr>
          <p:cNvSpPr txBox="1"/>
          <p:nvPr/>
        </p:nvSpPr>
        <p:spPr>
          <a:xfrm>
            <a:off x="6404425" y="911007"/>
            <a:ext cx="6093618"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sng" strike="noStrike" kern="1200" cap="none" spc="0" normalizeH="0" baseline="0" noProof="0" dirty="0">
                <a:ln>
                  <a:noFill/>
                </a:ln>
                <a:solidFill>
                  <a:srgbClr val="0000FF"/>
                </a:solidFill>
                <a:effectLst/>
                <a:uLnTx/>
                <a:uFillTx/>
                <a:latin typeface="Calibri" panose="020F0502020204030204" pitchFamily="34" charset="0"/>
                <a:ea typeface="Calibri" panose="020F0502020204030204" pitchFamily="34" charset="0"/>
                <a:cs typeface="+mn-cs"/>
                <a:hlinkClick r:id="rId3"/>
              </a:rPr>
              <a:t>https://www.fhwa.dot.gov/bridge/pubs/hif22034.pdf</a:t>
            </a:r>
            <a:endParaRPr kumimoji="0" lang="en-US" sz="1800" b="0" i="0" u="none" strike="noStrike" kern="1200" cap="none" spc="0" normalizeH="0" baseline="0" noProof="0" dirty="0">
              <a:ln>
                <a:noFill/>
              </a:ln>
              <a:solidFill>
                <a:prstClr val="black"/>
              </a:solidFill>
              <a:effectLst/>
              <a:uLnTx/>
              <a:uFillTx/>
              <a:latin typeface="Calibri" panose="020F0502020204030204"/>
              <a:ea typeface="ＭＳ Ｐゴシック"/>
              <a:cs typeface="+mn-cs"/>
            </a:endParaRPr>
          </a:p>
        </p:txBody>
      </p:sp>
      <p:pic>
        <p:nvPicPr>
          <p:cNvPr id="6" name="Picture 5">
            <a:extLst>
              <a:ext uri="{FF2B5EF4-FFF2-40B4-BE49-F238E27FC236}">
                <a16:creationId xmlns:a16="http://schemas.microsoft.com/office/drawing/2014/main" id="{0B28D9F7-FC88-42B6-A816-C4C8BFF20D08}"/>
              </a:ext>
            </a:extLst>
          </p:cNvPr>
          <p:cNvPicPr>
            <a:picLocks noChangeAspect="1"/>
          </p:cNvPicPr>
          <p:nvPr/>
        </p:nvPicPr>
        <p:blipFill>
          <a:blip r:embed="rId4"/>
          <a:stretch>
            <a:fillRect/>
          </a:stretch>
        </p:blipFill>
        <p:spPr>
          <a:xfrm>
            <a:off x="8261972" y="1557338"/>
            <a:ext cx="3713998" cy="5127988"/>
          </a:xfrm>
          <a:prstGeom prst="rect">
            <a:avLst/>
          </a:prstGeom>
          <a:ln w="3175">
            <a:solidFill>
              <a:schemeClr val="bg1">
                <a:lumMod val="65000"/>
              </a:schemeClr>
            </a:solidFill>
          </a:ln>
        </p:spPr>
      </p:pic>
      <p:sp>
        <p:nvSpPr>
          <p:cNvPr id="4" name="TextBox 3">
            <a:extLst>
              <a:ext uri="{FF2B5EF4-FFF2-40B4-BE49-F238E27FC236}">
                <a16:creationId xmlns:a16="http://schemas.microsoft.com/office/drawing/2014/main" id="{99F5DD9A-E6A5-A336-62C8-BB54561F0728}"/>
              </a:ext>
            </a:extLst>
          </p:cNvPr>
          <p:cNvSpPr txBox="1"/>
          <p:nvPr/>
        </p:nvSpPr>
        <p:spPr>
          <a:xfrm>
            <a:off x="0" y="241319"/>
            <a:ext cx="12192000" cy="584775"/>
          </a:xfrm>
          <a:prstGeom prst="rect">
            <a:avLst/>
          </a:prstGeom>
          <a:solidFill>
            <a:schemeClr val="accent1">
              <a:lumMod val="75000"/>
            </a:schemeClr>
          </a:solidFill>
        </p:spPr>
        <p:txBody>
          <a:bodyPr wrap="square">
            <a:spAutoFit/>
          </a:bodyPr>
          <a:lstStyle/>
          <a:p>
            <a:pPr marL="457200" marR="0" lvl="1"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rPr>
              <a:t>Federal Highway Administration Bridge Design Manual</a:t>
            </a:r>
            <a:endParaRPr kumimoji="0" lang="en-US" sz="3200" b="0" i="0" u="none" strike="noStrike" kern="1200" cap="none" spc="0" normalizeH="0" baseline="0" noProof="0" dirty="0">
              <a:ln>
                <a:noFill/>
              </a:ln>
              <a:solidFill>
                <a:prstClr val="white"/>
              </a:solidFill>
              <a:effectLst/>
              <a:uLnTx/>
              <a:uFillTx/>
              <a:latin typeface="Aptos Display" panose="020B0004020202020204" pitchFamily="34" charset="0"/>
              <a:ea typeface="+mn-ea"/>
              <a:cs typeface="+mn-cs"/>
            </a:endParaRPr>
          </a:p>
        </p:txBody>
      </p:sp>
    </p:spTree>
    <p:extLst>
      <p:ext uri="{BB962C8B-B14F-4D97-AF65-F5344CB8AC3E}">
        <p14:creationId xmlns:p14="http://schemas.microsoft.com/office/powerpoint/2010/main" val="297994500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m_-3365652072731262298Picture 2">
            <a:extLst>
              <a:ext uri="{FF2B5EF4-FFF2-40B4-BE49-F238E27FC236}">
                <a16:creationId xmlns:a16="http://schemas.microsoft.com/office/drawing/2014/main" id="{504204B4-00E2-4E93-962B-D9FAB2EB5B8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87780" y="1557338"/>
            <a:ext cx="5601903" cy="5019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426C9C97-F214-429F-A2DB-E0D2DF55338E}"/>
              </a:ext>
            </a:extLst>
          </p:cNvPr>
          <p:cNvSpPr txBox="1"/>
          <p:nvPr/>
        </p:nvSpPr>
        <p:spPr>
          <a:xfrm>
            <a:off x="6685360" y="823592"/>
            <a:ext cx="6093618"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sng" strike="noStrike" kern="1200" cap="none" spc="0" normalizeH="0" baseline="0" noProof="0" dirty="0">
                <a:ln>
                  <a:noFill/>
                </a:ln>
                <a:solidFill>
                  <a:srgbClr val="0000FF"/>
                </a:solidFill>
                <a:effectLst/>
                <a:uLnTx/>
                <a:uFillTx/>
                <a:latin typeface="Calibri" panose="020F0502020204030204" pitchFamily="34" charset="0"/>
                <a:ea typeface="Calibri" panose="020F0502020204030204" pitchFamily="34" charset="0"/>
                <a:cs typeface="+mn-cs"/>
                <a:hlinkClick r:id="rId3"/>
              </a:rPr>
              <a:t>https://www.fhwa.dot.gov/bridge/pubs/hif22034.pdf</a:t>
            </a:r>
            <a:endParaRPr kumimoji="0" lang="en-US" sz="1800" b="0" i="0" u="none" strike="noStrike" kern="1200" cap="none" spc="0" normalizeH="0" baseline="0" noProof="0" dirty="0">
              <a:ln>
                <a:noFill/>
              </a:ln>
              <a:solidFill>
                <a:prstClr val="black"/>
              </a:solidFill>
              <a:effectLst/>
              <a:uLnTx/>
              <a:uFillTx/>
              <a:latin typeface="Calibri" panose="020F0502020204030204"/>
              <a:ea typeface="ＭＳ Ｐゴシック"/>
              <a:cs typeface="+mn-cs"/>
            </a:endParaRPr>
          </a:p>
        </p:txBody>
      </p:sp>
      <p:pic>
        <p:nvPicPr>
          <p:cNvPr id="6" name="Picture 5">
            <a:extLst>
              <a:ext uri="{FF2B5EF4-FFF2-40B4-BE49-F238E27FC236}">
                <a16:creationId xmlns:a16="http://schemas.microsoft.com/office/drawing/2014/main" id="{0B28D9F7-FC88-42B6-A816-C4C8BFF20D08}"/>
              </a:ext>
            </a:extLst>
          </p:cNvPr>
          <p:cNvPicPr>
            <a:picLocks noChangeAspect="1"/>
          </p:cNvPicPr>
          <p:nvPr/>
        </p:nvPicPr>
        <p:blipFill>
          <a:blip r:embed="rId4"/>
          <a:stretch>
            <a:fillRect/>
          </a:stretch>
        </p:blipFill>
        <p:spPr>
          <a:xfrm>
            <a:off x="8261972" y="1557338"/>
            <a:ext cx="3713998" cy="5127988"/>
          </a:xfrm>
          <a:prstGeom prst="rect">
            <a:avLst/>
          </a:prstGeom>
          <a:ln w="3175">
            <a:solidFill>
              <a:schemeClr val="bg1">
                <a:lumMod val="65000"/>
              </a:schemeClr>
            </a:solidFill>
          </a:ln>
        </p:spPr>
      </p:pic>
      <p:sp>
        <p:nvSpPr>
          <p:cNvPr id="7" name="TextBox 6">
            <a:extLst>
              <a:ext uri="{FF2B5EF4-FFF2-40B4-BE49-F238E27FC236}">
                <a16:creationId xmlns:a16="http://schemas.microsoft.com/office/drawing/2014/main" id="{0F7DABC3-D636-8C53-393D-D723F94C8EA6}"/>
              </a:ext>
            </a:extLst>
          </p:cNvPr>
          <p:cNvSpPr txBox="1"/>
          <p:nvPr/>
        </p:nvSpPr>
        <p:spPr>
          <a:xfrm>
            <a:off x="0" y="241319"/>
            <a:ext cx="12192000" cy="584775"/>
          </a:xfrm>
          <a:prstGeom prst="rect">
            <a:avLst/>
          </a:prstGeom>
          <a:solidFill>
            <a:schemeClr val="accent1">
              <a:lumMod val="75000"/>
            </a:schemeClr>
          </a:solidFill>
        </p:spPr>
        <p:txBody>
          <a:bodyPr wrap="square">
            <a:spAutoFit/>
          </a:bodyPr>
          <a:lstStyle/>
          <a:p>
            <a:pPr marL="457200" marR="0" lvl="1"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rPr>
              <a:t>Building a Road and Bridge Line Model</a:t>
            </a:r>
            <a:endParaRPr kumimoji="0" lang="en-US" sz="3200" b="0" i="0" u="none" strike="noStrike" kern="1200" cap="none" spc="0" normalizeH="0" baseline="0" noProof="0" dirty="0">
              <a:ln>
                <a:noFill/>
              </a:ln>
              <a:solidFill>
                <a:prstClr val="white"/>
              </a:solidFill>
              <a:effectLst/>
              <a:uLnTx/>
              <a:uFillTx/>
              <a:latin typeface="Aptos Display" panose="020B0004020202020204" pitchFamily="34" charset="0"/>
              <a:ea typeface="+mn-ea"/>
              <a:cs typeface="+mn-cs"/>
            </a:endParaRPr>
          </a:p>
        </p:txBody>
      </p:sp>
    </p:spTree>
    <p:extLst>
      <p:ext uri="{BB962C8B-B14F-4D97-AF65-F5344CB8AC3E}">
        <p14:creationId xmlns:p14="http://schemas.microsoft.com/office/powerpoint/2010/main" val="133671487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26B2E60-AB87-42CC-855F-8E69CFE302C1}"/>
              </a:ext>
            </a:extLst>
          </p:cNvPr>
          <p:cNvPicPr>
            <a:picLocks noChangeAspect="1"/>
          </p:cNvPicPr>
          <p:nvPr/>
        </p:nvPicPr>
        <p:blipFill>
          <a:blip r:embed="rId2"/>
          <a:stretch>
            <a:fillRect/>
          </a:stretch>
        </p:blipFill>
        <p:spPr>
          <a:xfrm>
            <a:off x="677884" y="1589902"/>
            <a:ext cx="3557910" cy="2648259"/>
          </a:xfrm>
          <a:prstGeom prst="rect">
            <a:avLst/>
          </a:prstGeom>
          <a:ln w="3175">
            <a:solidFill>
              <a:schemeClr val="bg1">
                <a:lumMod val="65000"/>
              </a:schemeClr>
            </a:solidFill>
          </a:ln>
        </p:spPr>
      </p:pic>
      <p:pic>
        <p:nvPicPr>
          <p:cNvPr id="7" name="Picture 6">
            <a:extLst>
              <a:ext uri="{FF2B5EF4-FFF2-40B4-BE49-F238E27FC236}">
                <a16:creationId xmlns:a16="http://schemas.microsoft.com/office/drawing/2014/main" id="{128C69F9-97DF-46D1-912C-E29A060F82F1}"/>
              </a:ext>
            </a:extLst>
          </p:cNvPr>
          <p:cNvPicPr>
            <a:picLocks noChangeAspect="1"/>
          </p:cNvPicPr>
          <p:nvPr/>
        </p:nvPicPr>
        <p:blipFill>
          <a:blip r:embed="rId3"/>
          <a:stretch>
            <a:fillRect/>
          </a:stretch>
        </p:blipFill>
        <p:spPr>
          <a:xfrm>
            <a:off x="4872446" y="1646338"/>
            <a:ext cx="3838437" cy="2594810"/>
          </a:xfrm>
          <a:prstGeom prst="rect">
            <a:avLst/>
          </a:prstGeom>
          <a:ln w="3175">
            <a:solidFill>
              <a:schemeClr val="bg1">
                <a:lumMod val="65000"/>
              </a:schemeClr>
            </a:solidFill>
          </a:ln>
        </p:spPr>
      </p:pic>
      <p:pic>
        <p:nvPicPr>
          <p:cNvPr id="9" name="Picture 8">
            <a:extLst>
              <a:ext uri="{FF2B5EF4-FFF2-40B4-BE49-F238E27FC236}">
                <a16:creationId xmlns:a16="http://schemas.microsoft.com/office/drawing/2014/main" id="{57DB966D-D7C5-4DA3-9266-2E840ED9FCD6}"/>
              </a:ext>
            </a:extLst>
          </p:cNvPr>
          <p:cNvPicPr>
            <a:picLocks noChangeAspect="1"/>
          </p:cNvPicPr>
          <p:nvPr/>
        </p:nvPicPr>
        <p:blipFill>
          <a:blip r:embed="rId4"/>
          <a:stretch>
            <a:fillRect/>
          </a:stretch>
        </p:blipFill>
        <p:spPr>
          <a:xfrm>
            <a:off x="3818190" y="4433688"/>
            <a:ext cx="3010320" cy="2067213"/>
          </a:xfrm>
          <a:prstGeom prst="rect">
            <a:avLst/>
          </a:prstGeom>
        </p:spPr>
      </p:pic>
      <p:sp>
        <p:nvSpPr>
          <p:cNvPr id="11" name="Arrow: Bent 10">
            <a:extLst>
              <a:ext uri="{FF2B5EF4-FFF2-40B4-BE49-F238E27FC236}">
                <a16:creationId xmlns:a16="http://schemas.microsoft.com/office/drawing/2014/main" id="{02531F12-0B8F-4E04-827E-C75765F51BF2}"/>
              </a:ext>
            </a:extLst>
          </p:cNvPr>
          <p:cNvSpPr/>
          <p:nvPr/>
        </p:nvSpPr>
        <p:spPr>
          <a:xfrm flipV="1">
            <a:off x="2266354" y="5072783"/>
            <a:ext cx="888578" cy="756924"/>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ＭＳ Ｐゴシック"/>
              <a:cs typeface="+mn-cs"/>
            </a:endParaRPr>
          </a:p>
        </p:txBody>
      </p:sp>
      <p:sp>
        <p:nvSpPr>
          <p:cNvPr id="12" name="Arrow: Bent 11">
            <a:extLst>
              <a:ext uri="{FF2B5EF4-FFF2-40B4-BE49-F238E27FC236}">
                <a16:creationId xmlns:a16="http://schemas.microsoft.com/office/drawing/2014/main" id="{9880C4A9-3425-4A7D-86DF-5F85EDFB8275}"/>
              </a:ext>
            </a:extLst>
          </p:cNvPr>
          <p:cNvSpPr/>
          <p:nvPr/>
        </p:nvSpPr>
        <p:spPr>
          <a:xfrm flipH="1" flipV="1">
            <a:off x="7266449" y="5072783"/>
            <a:ext cx="888578" cy="756924"/>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ＭＳ Ｐゴシック"/>
              <a:cs typeface="+mn-cs"/>
            </a:endParaRPr>
          </a:p>
        </p:txBody>
      </p:sp>
      <p:sp>
        <p:nvSpPr>
          <p:cNvPr id="13" name="TextBox 12">
            <a:extLst>
              <a:ext uri="{FF2B5EF4-FFF2-40B4-BE49-F238E27FC236}">
                <a16:creationId xmlns:a16="http://schemas.microsoft.com/office/drawing/2014/main" id="{F34F20D2-A7E7-4470-B75C-681BF8669CD8}"/>
              </a:ext>
            </a:extLst>
          </p:cNvPr>
          <p:cNvSpPr txBox="1"/>
          <p:nvPr/>
        </p:nvSpPr>
        <p:spPr>
          <a:xfrm>
            <a:off x="5481986" y="4327517"/>
            <a:ext cx="3009927"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ＭＳ Ｐゴシック"/>
                <a:cs typeface="+mn-cs"/>
              </a:rPr>
              <a:t>Road Grade Line (</a:t>
            </a:r>
            <a:r>
              <a:rPr kumimoji="0" lang="en-US" sz="2400" b="0" i="0" u="none" strike="noStrike" kern="1200" cap="none" spc="0" normalizeH="0" baseline="0" noProof="0" dirty="0" err="1">
                <a:ln>
                  <a:noFill/>
                </a:ln>
                <a:solidFill>
                  <a:prstClr val="black"/>
                </a:solidFill>
                <a:effectLst/>
                <a:uLnTx/>
                <a:uFillTx/>
                <a:latin typeface="Calibri" panose="020F0502020204030204"/>
                <a:ea typeface="ＭＳ Ｐゴシック"/>
                <a:cs typeface="+mn-cs"/>
              </a:rPr>
              <a:t>x,y,z</a:t>
            </a:r>
            <a:r>
              <a:rPr kumimoji="0" lang="en-US" sz="2400" b="0" i="0" u="none" strike="noStrike" kern="1200" cap="none" spc="0" normalizeH="0" baseline="0" noProof="0" dirty="0">
                <a:ln>
                  <a:noFill/>
                </a:ln>
                <a:solidFill>
                  <a:prstClr val="black"/>
                </a:solidFill>
                <a:effectLst/>
                <a:uLnTx/>
                <a:uFillTx/>
                <a:latin typeface="Calibri" panose="020F0502020204030204"/>
                <a:ea typeface="ＭＳ Ｐゴシック"/>
                <a:cs typeface="+mn-cs"/>
              </a:rPr>
              <a:t>)</a:t>
            </a:r>
          </a:p>
        </p:txBody>
      </p:sp>
      <p:pic>
        <p:nvPicPr>
          <p:cNvPr id="10" name="Picture 9">
            <a:extLst>
              <a:ext uri="{FF2B5EF4-FFF2-40B4-BE49-F238E27FC236}">
                <a16:creationId xmlns:a16="http://schemas.microsoft.com/office/drawing/2014/main" id="{4813FEB7-FFBE-48F9-925F-5E0FADB306E2}"/>
              </a:ext>
            </a:extLst>
          </p:cNvPr>
          <p:cNvPicPr>
            <a:picLocks noChangeAspect="1"/>
          </p:cNvPicPr>
          <p:nvPr/>
        </p:nvPicPr>
        <p:blipFill>
          <a:blip r:embed="rId5"/>
          <a:srcRect l="7448" t="3536" r="7837"/>
          <a:stretch/>
        </p:blipFill>
        <p:spPr>
          <a:xfrm>
            <a:off x="8775189" y="2208345"/>
            <a:ext cx="3198979" cy="3086507"/>
          </a:xfrm>
          <a:prstGeom prst="rect">
            <a:avLst/>
          </a:prstGeom>
          <a:ln w="3175">
            <a:solidFill>
              <a:schemeClr val="bg1">
                <a:lumMod val="65000"/>
              </a:schemeClr>
            </a:solidFill>
          </a:ln>
        </p:spPr>
      </p:pic>
      <p:sp>
        <p:nvSpPr>
          <p:cNvPr id="5" name="TextBox 4">
            <a:extLst>
              <a:ext uri="{FF2B5EF4-FFF2-40B4-BE49-F238E27FC236}">
                <a16:creationId xmlns:a16="http://schemas.microsoft.com/office/drawing/2014/main" id="{03399E82-37FD-1697-898A-A542065573BA}"/>
              </a:ext>
            </a:extLst>
          </p:cNvPr>
          <p:cNvSpPr txBox="1"/>
          <p:nvPr/>
        </p:nvSpPr>
        <p:spPr>
          <a:xfrm>
            <a:off x="0" y="175207"/>
            <a:ext cx="12192000" cy="1077218"/>
          </a:xfrm>
          <a:prstGeom prst="rect">
            <a:avLst/>
          </a:prstGeom>
          <a:solidFill>
            <a:schemeClr val="accent1">
              <a:lumMod val="75000"/>
            </a:schemeClr>
          </a:solidFill>
        </p:spPr>
        <p:txBody>
          <a:bodyPr wrap="square">
            <a:spAutoFit/>
          </a:bodyPr>
          <a:lstStyle/>
          <a:p>
            <a:pPr marL="457200" marR="0" lvl="1"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rPr>
              <a:t>The End Result: A 3D “Road Grade Line” </a:t>
            </a:r>
          </a:p>
          <a:p>
            <a:pPr marL="457200" marR="0" lvl="1"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rPr>
              <a:t>with Bridges Included for Texas</a:t>
            </a:r>
            <a:endParaRPr kumimoji="0" lang="en-US" sz="3200" b="0" i="0" u="none" strike="noStrike" kern="1200" cap="none" spc="0" normalizeH="0" baseline="0" noProof="0" dirty="0">
              <a:ln>
                <a:noFill/>
              </a:ln>
              <a:solidFill>
                <a:prstClr val="white"/>
              </a:solidFill>
              <a:effectLst/>
              <a:uLnTx/>
              <a:uFillTx/>
              <a:latin typeface="Aptos Display" panose="020B0004020202020204" pitchFamily="34" charset="0"/>
              <a:ea typeface="+mn-ea"/>
              <a:cs typeface="+mn-cs"/>
            </a:endParaRPr>
          </a:p>
        </p:txBody>
      </p:sp>
    </p:spTree>
    <p:extLst>
      <p:ext uri="{BB962C8B-B14F-4D97-AF65-F5344CB8AC3E}">
        <p14:creationId xmlns:p14="http://schemas.microsoft.com/office/powerpoint/2010/main" val="188514595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CE0AE6D-8055-4DDC-BB42-B42A9E8AD3C8}"/>
              </a:ext>
            </a:extLst>
          </p:cNvPr>
          <p:cNvPicPr>
            <a:picLocks noChangeAspect="1"/>
          </p:cNvPicPr>
          <p:nvPr/>
        </p:nvPicPr>
        <p:blipFill>
          <a:blip r:embed="rId2"/>
          <a:stretch>
            <a:fillRect/>
          </a:stretch>
        </p:blipFill>
        <p:spPr>
          <a:xfrm>
            <a:off x="917905" y="1193302"/>
            <a:ext cx="3517569" cy="5409644"/>
          </a:xfrm>
          <a:prstGeom prst="rect">
            <a:avLst/>
          </a:prstGeom>
        </p:spPr>
      </p:pic>
      <p:sp>
        <p:nvSpPr>
          <p:cNvPr id="4" name="TextBox 3">
            <a:extLst>
              <a:ext uri="{FF2B5EF4-FFF2-40B4-BE49-F238E27FC236}">
                <a16:creationId xmlns:a16="http://schemas.microsoft.com/office/drawing/2014/main" id="{143BB88B-1B2B-4CF6-9D16-BA7303DAD186}"/>
              </a:ext>
            </a:extLst>
          </p:cNvPr>
          <p:cNvSpPr txBox="1"/>
          <p:nvPr/>
        </p:nvSpPr>
        <p:spPr>
          <a:xfrm>
            <a:off x="5496825" y="1079024"/>
            <a:ext cx="6094476" cy="369332"/>
          </a:xfrm>
          <a:prstGeom prst="rect">
            <a:avLst/>
          </a:prstGeom>
          <a:noFill/>
          <a:effec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sng"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mn-cs"/>
                <a:hlinkClick r:id="rId3"/>
              </a:rPr>
              <a:t>https://cfim.ornl.gov/data/t/bxw/alpha10/</a:t>
            </a: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endParaRPr>
          </a:p>
        </p:txBody>
      </p:sp>
      <p:pic>
        <p:nvPicPr>
          <p:cNvPr id="8" name="Picture 7">
            <a:extLst>
              <a:ext uri="{FF2B5EF4-FFF2-40B4-BE49-F238E27FC236}">
                <a16:creationId xmlns:a16="http://schemas.microsoft.com/office/drawing/2014/main" id="{32980CBF-A227-4E0A-AE4A-0308B1E6C0CA}"/>
              </a:ext>
            </a:extLst>
          </p:cNvPr>
          <p:cNvPicPr>
            <a:picLocks noChangeAspect="1"/>
          </p:cNvPicPr>
          <p:nvPr/>
        </p:nvPicPr>
        <p:blipFill>
          <a:blip r:embed="rId4"/>
          <a:stretch>
            <a:fillRect/>
          </a:stretch>
        </p:blipFill>
        <p:spPr>
          <a:xfrm>
            <a:off x="5413249" y="1556323"/>
            <a:ext cx="4805926" cy="4936552"/>
          </a:xfrm>
          <a:prstGeom prst="rect">
            <a:avLst/>
          </a:prstGeom>
        </p:spPr>
      </p:pic>
      <p:sp>
        <p:nvSpPr>
          <p:cNvPr id="7" name="TextBox 6">
            <a:extLst>
              <a:ext uri="{FF2B5EF4-FFF2-40B4-BE49-F238E27FC236}">
                <a16:creationId xmlns:a16="http://schemas.microsoft.com/office/drawing/2014/main" id="{E4A1ADF4-64A8-4C99-A60A-D8D903DEDB1F}"/>
              </a:ext>
            </a:extLst>
          </p:cNvPr>
          <p:cNvSpPr txBox="1"/>
          <p:nvPr/>
        </p:nvSpPr>
        <p:spPr>
          <a:xfrm>
            <a:off x="1997243" y="2782669"/>
            <a:ext cx="2792304" cy="83099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1" u="none" strike="noStrike" kern="1200" cap="none" spc="0" normalizeH="0" baseline="0" noProof="0" dirty="0">
                <a:ln>
                  <a:noFill/>
                </a:ln>
                <a:solidFill>
                  <a:srgbClr val="0070C0"/>
                </a:solidFill>
                <a:effectLst/>
                <a:uLnTx/>
                <a:uFillTx/>
                <a:latin typeface="Calibri" panose="020F0502020204030204"/>
                <a:ea typeface="+mn-ea"/>
                <a:cs typeface="+mn-cs"/>
              </a:rPr>
              <a:t>State-wide coverage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1" u="none" strike="noStrike" kern="1200" cap="none" spc="0" normalizeH="0" baseline="0" noProof="0" dirty="0">
                <a:ln>
                  <a:noFill/>
                </a:ln>
                <a:solidFill>
                  <a:srgbClr val="0070C0"/>
                </a:solidFill>
                <a:effectLst/>
                <a:uLnTx/>
                <a:uFillTx/>
                <a:latin typeface="Calibri" panose="020F0502020204030204"/>
                <a:ea typeface="+mn-ea"/>
                <a:cs typeface="+mn-cs"/>
              </a:rPr>
              <a:t>(first draft)</a:t>
            </a:r>
          </a:p>
        </p:txBody>
      </p:sp>
      <p:sp>
        <p:nvSpPr>
          <p:cNvPr id="6" name="TextBox 5">
            <a:extLst>
              <a:ext uri="{FF2B5EF4-FFF2-40B4-BE49-F238E27FC236}">
                <a16:creationId xmlns:a16="http://schemas.microsoft.com/office/drawing/2014/main" id="{2639D24C-DBD2-FB87-1829-6496C45728D4}"/>
              </a:ext>
            </a:extLst>
          </p:cNvPr>
          <p:cNvSpPr txBox="1"/>
          <p:nvPr/>
        </p:nvSpPr>
        <p:spPr>
          <a:xfrm>
            <a:off x="0" y="241319"/>
            <a:ext cx="12192000" cy="584775"/>
          </a:xfrm>
          <a:prstGeom prst="rect">
            <a:avLst/>
          </a:prstGeom>
          <a:solidFill>
            <a:schemeClr val="accent1">
              <a:lumMod val="75000"/>
            </a:schemeClr>
          </a:solidFill>
        </p:spPr>
        <p:txBody>
          <a:bodyPr wrap="square">
            <a:spAutoFit/>
          </a:bodyPr>
          <a:lstStyle/>
          <a:p>
            <a:pPr marL="457200" marR="0" lvl="1"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rPr>
              <a:t>Road and Bridge Datasets for TxDOT Districts</a:t>
            </a:r>
            <a:endParaRPr kumimoji="0" lang="en-US" sz="3200" b="0" i="0" u="none" strike="noStrike" kern="1200" cap="none" spc="0" normalizeH="0" baseline="0" noProof="0" dirty="0">
              <a:ln>
                <a:noFill/>
              </a:ln>
              <a:solidFill>
                <a:prstClr val="white"/>
              </a:solidFill>
              <a:effectLst/>
              <a:uLnTx/>
              <a:uFillTx/>
              <a:latin typeface="Aptos Display" panose="020B0004020202020204" pitchFamily="34" charset="0"/>
              <a:ea typeface="+mn-ea"/>
              <a:cs typeface="+mn-cs"/>
            </a:endParaRPr>
          </a:p>
        </p:txBody>
      </p:sp>
    </p:spTree>
    <p:extLst>
      <p:ext uri="{BB962C8B-B14F-4D97-AF65-F5344CB8AC3E}">
        <p14:creationId xmlns:p14="http://schemas.microsoft.com/office/powerpoint/2010/main" val="19780591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AF4385-9C9F-F11D-CD22-D0F38E022448}"/>
              </a:ext>
            </a:extLst>
          </p:cNvPr>
          <p:cNvSpPr>
            <a:spLocks noGrp="1"/>
          </p:cNvSpPr>
          <p:nvPr>
            <p:ph type="title"/>
          </p:nvPr>
        </p:nvSpPr>
        <p:spPr/>
        <p:txBody>
          <a:bodyPr/>
          <a:lstStyle/>
          <a:p>
            <a:r>
              <a:rPr lang="en-US" dirty="0"/>
              <a:t>Flood Decision Support Gages and Toolbox</a:t>
            </a:r>
          </a:p>
        </p:txBody>
      </p:sp>
      <p:sp>
        <p:nvSpPr>
          <p:cNvPr id="3" name="Text Placeholder 2">
            <a:extLst>
              <a:ext uri="{FF2B5EF4-FFF2-40B4-BE49-F238E27FC236}">
                <a16:creationId xmlns:a16="http://schemas.microsoft.com/office/drawing/2014/main" id="{ABED0B60-C8F7-079A-BC73-E9A5B9245C76}"/>
              </a:ext>
            </a:extLst>
          </p:cNvPr>
          <p:cNvSpPr>
            <a:spLocks noGrp="1"/>
          </p:cNvSpPr>
          <p:nvPr>
            <p:ph type="body" sz="quarter" idx="10"/>
          </p:nvPr>
        </p:nvSpPr>
        <p:spPr/>
        <p:txBody>
          <a:bodyPr/>
          <a:lstStyle/>
          <a:p>
            <a:r>
              <a:rPr lang="en-US" dirty="0"/>
              <a:t> </a:t>
            </a:r>
          </a:p>
        </p:txBody>
      </p:sp>
      <p:pic>
        <p:nvPicPr>
          <p:cNvPr id="5" name="Picture 4" descr="A picture containing tree, water, outdoor, river&#10;&#10;Description automatically generated">
            <a:extLst>
              <a:ext uri="{FF2B5EF4-FFF2-40B4-BE49-F238E27FC236}">
                <a16:creationId xmlns:a16="http://schemas.microsoft.com/office/drawing/2014/main" id="{66C5999D-0C20-67DB-F349-C4A6BB96789B}"/>
              </a:ext>
            </a:extLst>
          </p:cNvPr>
          <p:cNvPicPr>
            <a:picLocks noChangeAspect="1"/>
          </p:cNvPicPr>
          <p:nvPr/>
        </p:nvPicPr>
        <p:blipFill>
          <a:blip r:embed="rId2"/>
          <a:stretch>
            <a:fillRect/>
          </a:stretch>
        </p:blipFill>
        <p:spPr>
          <a:xfrm>
            <a:off x="176190" y="1167788"/>
            <a:ext cx="3191320" cy="2553056"/>
          </a:xfrm>
          <a:prstGeom prst="rect">
            <a:avLst/>
          </a:prstGeom>
        </p:spPr>
      </p:pic>
      <p:pic>
        <p:nvPicPr>
          <p:cNvPr id="6" name="Picture 5">
            <a:extLst>
              <a:ext uri="{FF2B5EF4-FFF2-40B4-BE49-F238E27FC236}">
                <a16:creationId xmlns:a16="http://schemas.microsoft.com/office/drawing/2014/main" id="{254019FE-75BA-245A-0B01-E95799F64880}"/>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921775" y="2594155"/>
            <a:ext cx="2562583" cy="4077269"/>
          </a:xfrm>
          <a:prstGeom prst="rect">
            <a:avLst/>
          </a:prstGeom>
        </p:spPr>
      </p:pic>
      <p:grpSp>
        <p:nvGrpSpPr>
          <p:cNvPr id="8" name="Group 7">
            <a:extLst>
              <a:ext uri="{FF2B5EF4-FFF2-40B4-BE49-F238E27FC236}">
                <a16:creationId xmlns:a16="http://schemas.microsoft.com/office/drawing/2014/main" id="{FA37952F-4B97-4EE9-6473-AD36C8879EAC}"/>
              </a:ext>
            </a:extLst>
          </p:cNvPr>
          <p:cNvGrpSpPr/>
          <p:nvPr/>
        </p:nvGrpSpPr>
        <p:grpSpPr>
          <a:xfrm>
            <a:off x="4729890" y="1663444"/>
            <a:ext cx="7122446" cy="4114800"/>
            <a:chOff x="2310130" y="2298383"/>
            <a:chExt cx="4523740" cy="2261235"/>
          </a:xfrm>
        </p:grpSpPr>
        <p:pic>
          <p:nvPicPr>
            <p:cNvPr id="9" name="Picture 8">
              <a:extLst>
                <a:ext uri="{FF2B5EF4-FFF2-40B4-BE49-F238E27FC236}">
                  <a16:creationId xmlns:a16="http://schemas.microsoft.com/office/drawing/2014/main" id="{3A274D77-6C1B-CBC9-371B-8A2B641D014E}"/>
                </a:ext>
              </a:extLst>
            </p:cNvPr>
            <p:cNvPicPr/>
            <p:nvPr/>
          </p:nvPicPr>
          <p:blipFill rotWithShape="1">
            <a:blip r:embed="rId4" cstate="print">
              <a:extLst>
                <a:ext uri="{28A0092B-C50C-407E-A947-70E740481C1C}">
                  <a14:useLocalDpi xmlns:a14="http://schemas.microsoft.com/office/drawing/2010/main" val="0"/>
                </a:ext>
              </a:extLst>
            </a:blip>
            <a:srcRect r="10992"/>
            <a:stretch/>
          </p:blipFill>
          <p:spPr bwMode="auto">
            <a:xfrm>
              <a:off x="4725035" y="3571558"/>
              <a:ext cx="930910" cy="988060"/>
            </a:xfrm>
            <a:prstGeom prst="rect">
              <a:avLst/>
            </a:prstGeom>
            <a:noFill/>
            <a:ln w="38100" cap="flat" cmpd="sng" algn="ctr">
              <a:solidFill>
                <a:srgbClr val="00365E">
                  <a:lumMod val="25000"/>
                  <a:lumOff val="75000"/>
                </a:srgbClr>
              </a:solidFill>
              <a:prstDash val="solid"/>
              <a:round/>
              <a:headEnd type="none" w="med" len="med"/>
              <a:tailEnd type="none" w="med" len="med"/>
            </a:ln>
            <a:effectLst>
              <a:outerShdw blurRad="50800" dist="38100" dir="8100000" algn="tr" rotWithShape="0">
                <a:prstClr val="black">
                  <a:alpha val="40000"/>
                </a:prstClr>
              </a:outerShdw>
            </a:effectLst>
            <a:extLst>
              <a:ext uri="{53640926-AAD7-44D8-BBD7-CCE9431645EC}">
                <a14:shadowObscured xmlns:a14="http://schemas.microsoft.com/office/drawing/2010/main"/>
              </a:ext>
            </a:extLst>
          </p:spPr>
        </p:pic>
        <p:pic>
          <p:nvPicPr>
            <p:cNvPr id="10" name="Picture 9">
              <a:extLst>
                <a:ext uri="{FF2B5EF4-FFF2-40B4-BE49-F238E27FC236}">
                  <a16:creationId xmlns:a16="http://schemas.microsoft.com/office/drawing/2014/main" id="{CF07854F-012B-AC71-E6AF-5719CF115C2F}"/>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599430" y="3218498"/>
              <a:ext cx="911860" cy="922655"/>
            </a:xfrm>
            <a:prstGeom prst="rect">
              <a:avLst/>
            </a:prstGeom>
            <a:noFill/>
            <a:ln w="38100">
              <a:solidFill>
                <a:schemeClr val="tx2">
                  <a:lumMod val="25000"/>
                  <a:lumOff val="75000"/>
                </a:schemeClr>
              </a:solidFill>
            </a:ln>
            <a:effectLst>
              <a:outerShdw blurRad="50800" dist="38100" dir="8100000" algn="tr" rotWithShape="0">
                <a:prstClr val="black">
                  <a:alpha val="40000"/>
                </a:prstClr>
              </a:outerShdw>
            </a:effectLst>
          </p:spPr>
        </p:pic>
        <p:pic>
          <p:nvPicPr>
            <p:cNvPr id="11" name="Picture 10">
              <a:extLst>
                <a:ext uri="{FF2B5EF4-FFF2-40B4-BE49-F238E27FC236}">
                  <a16:creationId xmlns:a16="http://schemas.microsoft.com/office/drawing/2014/main" id="{6128D5B2-454F-A15F-7CFC-7FBA737D2BFB}"/>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310130" y="2302828"/>
              <a:ext cx="2169795" cy="1993265"/>
            </a:xfrm>
            <a:prstGeom prst="rect">
              <a:avLst/>
            </a:prstGeom>
            <a:ln>
              <a:noFill/>
            </a:ln>
            <a:effectLst>
              <a:outerShdw blurRad="292100" dist="139700" dir="2700000" algn="tl" rotWithShape="0">
                <a:srgbClr val="333333">
                  <a:alpha val="65000"/>
                </a:srgbClr>
              </a:outerShdw>
            </a:effectLst>
          </p:spPr>
        </p:pic>
        <p:pic>
          <p:nvPicPr>
            <p:cNvPr id="12" name="Picture 11">
              <a:extLst>
                <a:ext uri="{FF2B5EF4-FFF2-40B4-BE49-F238E27FC236}">
                  <a16:creationId xmlns:a16="http://schemas.microsoft.com/office/drawing/2014/main" id="{05DCC083-55B4-CCD0-325E-132A7A8DDC8A}"/>
                </a:ext>
              </a:extLst>
            </p:cNvPr>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902960" y="2298383"/>
              <a:ext cx="930910" cy="967105"/>
            </a:xfrm>
            <a:prstGeom prst="rect">
              <a:avLst/>
            </a:prstGeom>
            <a:noFill/>
            <a:ln w="38100">
              <a:solidFill>
                <a:schemeClr val="tx2">
                  <a:lumMod val="25000"/>
                  <a:lumOff val="75000"/>
                </a:schemeClr>
              </a:solidFill>
            </a:ln>
            <a:effectLst>
              <a:outerShdw blurRad="50800" dist="38100" dir="8100000" algn="tr" rotWithShape="0">
                <a:prstClr val="black">
                  <a:alpha val="40000"/>
                </a:prstClr>
              </a:outerShdw>
            </a:effectLst>
          </p:spPr>
        </p:pic>
        <p:cxnSp>
          <p:nvCxnSpPr>
            <p:cNvPr id="13" name="Straight Arrow Connector 12">
              <a:extLst>
                <a:ext uri="{FF2B5EF4-FFF2-40B4-BE49-F238E27FC236}">
                  <a16:creationId xmlns:a16="http://schemas.microsoft.com/office/drawing/2014/main" id="{31312D8A-9470-1D9D-7EB0-82D6EFA2A70F}"/>
                </a:ext>
              </a:extLst>
            </p:cNvPr>
            <p:cNvCxnSpPr/>
            <p:nvPr/>
          </p:nvCxnSpPr>
          <p:spPr>
            <a:xfrm>
              <a:off x="3691255" y="3217228"/>
              <a:ext cx="1194435" cy="690245"/>
            </a:xfrm>
            <a:prstGeom prst="straightConnector1">
              <a:avLst/>
            </a:prstGeom>
            <a:ln w="57150">
              <a:solidFill>
                <a:srgbClr val="FF0000"/>
              </a:solidFill>
              <a:tailEnd type="triangle"/>
            </a:ln>
            <a:effectLst>
              <a:outerShdw blurRad="50800" dist="38100" dir="2700000" algn="tl" rotWithShape="0">
                <a:prstClr val="black">
                  <a:alpha val="40000"/>
                </a:prstClr>
              </a:outerShdw>
            </a:effectLst>
          </p:spPr>
          <p:style>
            <a:lnRef idx="2">
              <a:schemeClr val="accent1"/>
            </a:lnRef>
            <a:fillRef idx="0">
              <a:schemeClr val="accent1"/>
            </a:fillRef>
            <a:effectRef idx="1">
              <a:schemeClr val="accent1"/>
            </a:effectRef>
            <a:fontRef idx="minor">
              <a:schemeClr val="tx1"/>
            </a:fontRef>
          </p:style>
        </p:cxnSp>
        <p:cxnSp>
          <p:nvCxnSpPr>
            <p:cNvPr id="14" name="Straight Arrow Connector 13">
              <a:extLst>
                <a:ext uri="{FF2B5EF4-FFF2-40B4-BE49-F238E27FC236}">
                  <a16:creationId xmlns:a16="http://schemas.microsoft.com/office/drawing/2014/main" id="{00F73E00-27EE-E4E0-8CE1-190DE33902E7}"/>
                </a:ext>
              </a:extLst>
            </p:cNvPr>
            <p:cNvCxnSpPr/>
            <p:nvPr/>
          </p:nvCxnSpPr>
          <p:spPr>
            <a:xfrm>
              <a:off x="3738880" y="2941003"/>
              <a:ext cx="2022475" cy="492760"/>
            </a:xfrm>
            <a:prstGeom prst="straightConnector1">
              <a:avLst/>
            </a:prstGeom>
            <a:ln w="57150">
              <a:solidFill>
                <a:srgbClr val="FF0000"/>
              </a:solidFill>
              <a:tailEnd type="triangle"/>
            </a:ln>
            <a:effectLst>
              <a:outerShdw blurRad="50800" dist="38100" dir="2700000" algn="tl" rotWithShape="0">
                <a:prstClr val="black">
                  <a:alpha val="40000"/>
                </a:prstClr>
              </a:outerShdw>
            </a:effectLst>
          </p:spPr>
          <p:style>
            <a:lnRef idx="2">
              <a:schemeClr val="accent1"/>
            </a:lnRef>
            <a:fillRef idx="0">
              <a:schemeClr val="accent1"/>
            </a:fillRef>
            <a:effectRef idx="1">
              <a:schemeClr val="accent1"/>
            </a:effectRef>
            <a:fontRef idx="minor">
              <a:schemeClr val="tx1"/>
            </a:fontRef>
          </p:style>
        </p:cxnSp>
        <p:cxnSp>
          <p:nvCxnSpPr>
            <p:cNvPr id="15" name="Straight Arrow Connector 14">
              <a:extLst>
                <a:ext uri="{FF2B5EF4-FFF2-40B4-BE49-F238E27FC236}">
                  <a16:creationId xmlns:a16="http://schemas.microsoft.com/office/drawing/2014/main" id="{7CC60DEC-6CF9-24E8-D2B3-8F4C2CB5A6DF}"/>
                </a:ext>
              </a:extLst>
            </p:cNvPr>
            <p:cNvCxnSpPr/>
            <p:nvPr/>
          </p:nvCxnSpPr>
          <p:spPr>
            <a:xfrm flipV="1">
              <a:off x="3948430" y="2589848"/>
              <a:ext cx="2042795" cy="93980"/>
            </a:xfrm>
            <a:prstGeom prst="straightConnector1">
              <a:avLst/>
            </a:prstGeom>
            <a:ln w="57150">
              <a:solidFill>
                <a:srgbClr val="FF0000"/>
              </a:solidFill>
              <a:tailEnd type="triangle"/>
            </a:ln>
            <a:effectLst>
              <a:outerShdw blurRad="50800" dist="38100" dir="2700000" algn="tl" rotWithShape="0">
                <a:prstClr val="black">
                  <a:alpha val="40000"/>
                </a:prstClr>
              </a:outerShdw>
            </a:effectLst>
          </p:spPr>
          <p:style>
            <a:lnRef idx="2">
              <a:schemeClr val="accent1"/>
            </a:lnRef>
            <a:fillRef idx="0">
              <a:schemeClr val="accent1"/>
            </a:fillRef>
            <a:effectRef idx="1">
              <a:schemeClr val="accent1"/>
            </a:effectRef>
            <a:fontRef idx="minor">
              <a:schemeClr val="tx1"/>
            </a:fontRef>
          </p:style>
        </p:cxnSp>
      </p:grpSp>
      <p:grpSp>
        <p:nvGrpSpPr>
          <p:cNvPr id="7" name="Group 6">
            <a:extLst>
              <a:ext uri="{FF2B5EF4-FFF2-40B4-BE49-F238E27FC236}">
                <a16:creationId xmlns:a16="http://schemas.microsoft.com/office/drawing/2014/main" id="{C844D6E2-A010-4AC1-A42D-BD0F31A61885}"/>
              </a:ext>
            </a:extLst>
          </p:cNvPr>
          <p:cNvGrpSpPr/>
          <p:nvPr/>
        </p:nvGrpSpPr>
        <p:grpSpPr>
          <a:xfrm>
            <a:off x="-9236" y="4066236"/>
            <a:ext cx="2142831" cy="2196983"/>
            <a:chOff x="-9236" y="4066236"/>
            <a:chExt cx="2142831" cy="2196983"/>
          </a:xfrm>
        </p:grpSpPr>
        <p:pic>
          <p:nvPicPr>
            <p:cNvPr id="1026" name="Picture 2" descr="SCWDS Partners - UGA VetMed">
              <a:extLst>
                <a:ext uri="{FF2B5EF4-FFF2-40B4-BE49-F238E27FC236}">
                  <a16:creationId xmlns:a16="http://schemas.microsoft.com/office/drawing/2014/main" id="{94FD77F0-4DC7-41D6-8686-00F2BED8DC6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6201" y="4363403"/>
              <a:ext cx="1899816" cy="189981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E40A43FD-D494-48A2-922C-4CF237476F5E}"/>
                </a:ext>
              </a:extLst>
            </p:cNvPr>
            <p:cNvSpPr txBox="1"/>
            <p:nvPr/>
          </p:nvSpPr>
          <p:spPr>
            <a:xfrm>
              <a:off x="-9236" y="4066236"/>
              <a:ext cx="2142831" cy="1754326"/>
            </a:xfrm>
            <a:prstGeom prst="rect">
              <a:avLst/>
            </a:prstGeom>
            <a:noFill/>
          </p:spPr>
          <p:txBody>
            <a:bodyPr wrap="none" rtlCol="0">
              <a:spAutoFit/>
            </a:bodyPr>
            <a:lstStyle/>
            <a:p>
              <a:pPr algn="ctr"/>
              <a:r>
                <a:rPr lang="en-US" dirty="0"/>
                <a:t>Jody Avant</a:t>
              </a:r>
            </a:p>
            <a:p>
              <a:pPr algn="ctr"/>
              <a:r>
                <a:rPr lang="en-US" dirty="0"/>
                <a:t>Jon Thomas</a:t>
              </a:r>
            </a:p>
            <a:p>
              <a:pPr algn="ctr"/>
              <a:r>
                <a:rPr lang="en-US" dirty="0"/>
                <a:t>Kristine Blickenstaff</a:t>
              </a:r>
            </a:p>
            <a:p>
              <a:endParaRPr lang="en-US" dirty="0"/>
            </a:p>
            <a:p>
              <a:endParaRPr lang="en-US" dirty="0"/>
            </a:p>
            <a:p>
              <a:endParaRPr lang="en-US" dirty="0"/>
            </a:p>
          </p:txBody>
        </p:sp>
      </p:grpSp>
    </p:spTree>
    <p:extLst>
      <p:ext uri="{BB962C8B-B14F-4D97-AF65-F5344CB8AC3E}">
        <p14:creationId xmlns:p14="http://schemas.microsoft.com/office/powerpoint/2010/main" val="31074963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03DBC32A-F2B6-4705-96AB-87C2EE248948}"/>
              </a:ext>
            </a:extLst>
          </p:cNvPr>
          <p:cNvPicPr>
            <a:picLocks noChangeAspect="1"/>
          </p:cNvPicPr>
          <p:nvPr/>
        </p:nvPicPr>
        <p:blipFill>
          <a:blip r:embed="rId2"/>
          <a:stretch>
            <a:fillRect/>
          </a:stretch>
        </p:blipFill>
        <p:spPr>
          <a:xfrm>
            <a:off x="656466" y="1598558"/>
            <a:ext cx="5439534" cy="4410691"/>
          </a:xfrm>
          <a:prstGeom prst="rect">
            <a:avLst/>
          </a:prstGeom>
        </p:spPr>
      </p:pic>
      <p:pic>
        <p:nvPicPr>
          <p:cNvPr id="10" name="Picture 9">
            <a:extLst>
              <a:ext uri="{FF2B5EF4-FFF2-40B4-BE49-F238E27FC236}">
                <a16:creationId xmlns:a16="http://schemas.microsoft.com/office/drawing/2014/main" id="{A1F617C4-B5BF-4C06-BC55-7674E260CB5F}"/>
              </a:ext>
            </a:extLst>
          </p:cNvPr>
          <p:cNvPicPr>
            <a:picLocks noChangeAspect="1"/>
          </p:cNvPicPr>
          <p:nvPr/>
        </p:nvPicPr>
        <p:blipFill>
          <a:blip r:embed="rId3"/>
          <a:stretch>
            <a:fillRect/>
          </a:stretch>
        </p:blipFill>
        <p:spPr>
          <a:xfrm>
            <a:off x="7212348" y="1861688"/>
            <a:ext cx="3741770" cy="3308360"/>
          </a:xfrm>
          <a:prstGeom prst="rect">
            <a:avLst/>
          </a:prstGeom>
        </p:spPr>
      </p:pic>
      <p:cxnSp>
        <p:nvCxnSpPr>
          <p:cNvPr id="12" name="Straight Arrow Connector 11">
            <a:extLst>
              <a:ext uri="{FF2B5EF4-FFF2-40B4-BE49-F238E27FC236}">
                <a16:creationId xmlns:a16="http://schemas.microsoft.com/office/drawing/2014/main" id="{E76E8FC1-5758-4BE9-B622-DB0A1307FF76}"/>
              </a:ext>
            </a:extLst>
          </p:cNvPr>
          <p:cNvCxnSpPr>
            <a:cxnSpLocks/>
          </p:cNvCxnSpPr>
          <p:nvPr/>
        </p:nvCxnSpPr>
        <p:spPr bwMode="auto">
          <a:xfrm>
            <a:off x="4224528" y="2825496"/>
            <a:ext cx="2916936" cy="1161288"/>
          </a:xfrm>
          <a:prstGeom prst="straightConnector1">
            <a:avLst/>
          </a:prstGeom>
          <a:noFill/>
          <a:ln w="19050" cap="flat" cmpd="sng" algn="ctr">
            <a:solidFill>
              <a:srgbClr val="0070C0"/>
            </a:solidFill>
            <a:prstDash val="solid"/>
            <a:round/>
            <a:headEnd type="none" w="med" len="med"/>
            <a:tailEnd type="triangle"/>
          </a:ln>
          <a:effectLst/>
        </p:spPr>
      </p:cxnSp>
      <p:pic>
        <p:nvPicPr>
          <p:cNvPr id="18" name="Picture 17">
            <a:extLst>
              <a:ext uri="{FF2B5EF4-FFF2-40B4-BE49-F238E27FC236}">
                <a16:creationId xmlns:a16="http://schemas.microsoft.com/office/drawing/2014/main" id="{3E677EEB-DA94-49C5-A6DF-D9EA235CB038}"/>
              </a:ext>
            </a:extLst>
          </p:cNvPr>
          <p:cNvPicPr>
            <a:picLocks noChangeAspect="1"/>
          </p:cNvPicPr>
          <p:nvPr/>
        </p:nvPicPr>
        <p:blipFill>
          <a:blip r:embed="rId4"/>
          <a:stretch>
            <a:fillRect/>
          </a:stretch>
        </p:blipFill>
        <p:spPr>
          <a:xfrm>
            <a:off x="227973" y="1423477"/>
            <a:ext cx="3524742" cy="876422"/>
          </a:xfrm>
          <a:prstGeom prst="rect">
            <a:avLst/>
          </a:prstGeom>
        </p:spPr>
      </p:pic>
      <p:sp>
        <p:nvSpPr>
          <p:cNvPr id="3" name="TextBox 2">
            <a:extLst>
              <a:ext uri="{FF2B5EF4-FFF2-40B4-BE49-F238E27FC236}">
                <a16:creationId xmlns:a16="http://schemas.microsoft.com/office/drawing/2014/main" id="{2219C0E3-0521-4659-A8B9-510064BB512B}"/>
              </a:ext>
            </a:extLst>
          </p:cNvPr>
          <p:cNvSpPr txBox="1"/>
          <p:nvPr/>
        </p:nvSpPr>
        <p:spPr>
          <a:xfrm>
            <a:off x="4352544" y="5085919"/>
            <a:ext cx="1743456" cy="923330"/>
          </a:xfrm>
          <a:prstGeom prst="rect">
            <a:avLst/>
          </a:prstGeom>
          <a:solidFill>
            <a:schemeClr val="bg1"/>
          </a:solidFill>
          <a:ln w="9525">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A point every 3m along the road</a:t>
            </a:r>
          </a:p>
        </p:txBody>
      </p:sp>
      <p:cxnSp>
        <p:nvCxnSpPr>
          <p:cNvPr id="5" name="Straight Arrow Connector 4">
            <a:extLst>
              <a:ext uri="{FF2B5EF4-FFF2-40B4-BE49-F238E27FC236}">
                <a16:creationId xmlns:a16="http://schemas.microsoft.com/office/drawing/2014/main" id="{E747FFC6-E928-423E-AAB8-C29545722723}"/>
              </a:ext>
            </a:extLst>
          </p:cNvPr>
          <p:cNvCxnSpPr>
            <a:cxnSpLocks/>
            <a:stCxn id="3" idx="0"/>
          </p:cNvCxnSpPr>
          <p:nvPr/>
        </p:nvCxnSpPr>
        <p:spPr>
          <a:xfrm flipH="1" flipV="1">
            <a:off x="4041648" y="4736592"/>
            <a:ext cx="1182624" cy="349327"/>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B213C57B-069A-4770-94C5-692920833A82}"/>
              </a:ext>
            </a:extLst>
          </p:cNvPr>
          <p:cNvCxnSpPr>
            <a:cxnSpLocks/>
          </p:cNvCxnSpPr>
          <p:nvPr/>
        </p:nvCxnSpPr>
        <p:spPr>
          <a:xfrm flipH="1" flipV="1">
            <a:off x="4114800" y="4387266"/>
            <a:ext cx="1109472" cy="698653"/>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90D0738B-1993-9A2C-CA47-71F1A74365AF}"/>
              </a:ext>
            </a:extLst>
          </p:cNvPr>
          <p:cNvSpPr txBox="1"/>
          <p:nvPr/>
        </p:nvSpPr>
        <p:spPr>
          <a:xfrm>
            <a:off x="0" y="241319"/>
            <a:ext cx="12192000" cy="584775"/>
          </a:xfrm>
          <a:prstGeom prst="rect">
            <a:avLst/>
          </a:prstGeom>
          <a:solidFill>
            <a:schemeClr val="accent1">
              <a:lumMod val="75000"/>
            </a:schemeClr>
          </a:solidFill>
        </p:spPr>
        <p:txBody>
          <a:bodyPr wrap="square">
            <a:spAutoFit/>
          </a:bodyPr>
          <a:lstStyle/>
          <a:p>
            <a:pPr marL="457200" marR="0" lvl="1"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rPr>
              <a:t>3D Road Grade Line for this Bridge</a:t>
            </a:r>
            <a:endParaRPr kumimoji="0" lang="en-US" sz="3200" b="0" i="0" u="none" strike="noStrike" kern="1200" cap="none" spc="0" normalizeH="0" baseline="0" noProof="0" dirty="0">
              <a:ln>
                <a:noFill/>
              </a:ln>
              <a:solidFill>
                <a:prstClr val="white"/>
              </a:solidFill>
              <a:effectLst/>
              <a:uLnTx/>
              <a:uFillTx/>
              <a:latin typeface="Aptos Display" panose="020B0004020202020204" pitchFamily="34" charset="0"/>
              <a:ea typeface="+mn-ea"/>
              <a:cs typeface="+mn-cs"/>
            </a:endParaRPr>
          </a:p>
        </p:txBody>
      </p:sp>
    </p:spTree>
    <p:extLst>
      <p:ext uri="{BB962C8B-B14F-4D97-AF65-F5344CB8AC3E}">
        <p14:creationId xmlns:p14="http://schemas.microsoft.com/office/powerpoint/2010/main" val="347883879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03DE12F-5EA2-4660-832F-9268CAD42800}"/>
              </a:ext>
            </a:extLst>
          </p:cNvPr>
          <p:cNvPicPr>
            <a:picLocks noChangeAspect="1"/>
          </p:cNvPicPr>
          <p:nvPr/>
        </p:nvPicPr>
        <p:blipFill>
          <a:blip r:embed="rId2"/>
          <a:stretch>
            <a:fillRect/>
          </a:stretch>
        </p:blipFill>
        <p:spPr>
          <a:xfrm>
            <a:off x="914402" y="1198354"/>
            <a:ext cx="4250410" cy="5531901"/>
          </a:xfrm>
          <a:prstGeom prst="rect">
            <a:avLst/>
          </a:prstGeom>
        </p:spPr>
      </p:pic>
      <p:pic>
        <p:nvPicPr>
          <p:cNvPr id="1028" name="Picture 2">
            <a:extLst>
              <a:ext uri="{FF2B5EF4-FFF2-40B4-BE49-F238E27FC236}">
                <a16:creationId xmlns:a16="http://schemas.microsoft.com/office/drawing/2014/main" id="{B2E9AC7E-AB82-4A88-9344-20E280C4C09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08224" y="1048327"/>
            <a:ext cx="7715250" cy="2528925"/>
          </a:xfrm>
          <a:prstGeom prst="rect">
            <a:avLst/>
          </a:prstGeom>
          <a:noFill/>
          <a:ln w="3175">
            <a:solidFill>
              <a:schemeClr val="bg1">
                <a:lumMod val="65000"/>
              </a:schemeClr>
            </a:solidFill>
            <a:miter lim="800000"/>
            <a:headEnd/>
            <a:tailEnd/>
          </a:ln>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7649F1AF-5A43-45E6-9AB8-7321D85B6C8C}"/>
              </a:ext>
            </a:extLst>
          </p:cNvPr>
          <p:cNvSpPr>
            <a:spLocks noGrp="1"/>
          </p:cNvSpPr>
          <p:nvPr>
            <p:ph type="title"/>
          </p:nvPr>
        </p:nvSpPr>
        <p:spPr>
          <a:xfrm>
            <a:off x="838200" y="365126"/>
            <a:ext cx="10515600" cy="785520"/>
          </a:xfrm>
        </p:spPr>
        <p:txBody>
          <a:bodyPr>
            <a:normAutofit fontScale="90000"/>
          </a:bodyPr>
          <a:lstStyle/>
          <a:p>
            <a:r>
              <a:rPr lang="en-US" sz="3200" dirty="0"/>
              <a:t>Bridge on SH 136 NB over the Canadian River, TxDOT Amarillo District</a:t>
            </a:r>
          </a:p>
        </p:txBody>
      </p:sp>
      <p:pic>
        <p:nvPicPr>
          <p:cNvPr id="6" name="Picture 5">
            <a:extLst>
              <a:ext uri="{FF2B5EF4-FFF2-40B4-BE49-F238E27FC236}">
                <a16:creationId xmlns:a16="http://schemas.microsoft.com/office/drawing/2014/main" id="{140125F2-0662-4D99-A740-37FB79FD61F4}"/>
              </a:ext>
            </a:extLst>
          </p:cNvPr>
          <p:cNvPicPr>
            <a:picLocks noChangeAspect="1"/>
          </p:cNvPicPr>
          <p:nvPr/>
        </p:nvPicPr>
        <p:blipFill>
          <a:blip r:embed="rId4"/>
          <a:stretch>
            <a:fillRect/>
          </a:stretch>
        </p:blipFill>
        <p:spPr>
          <a:xfrm>
            <a:off x="5164812" y="3570354"/>
            <a:ext cx="4962299" cy="3159901"/>
          </a:xfrm>
          <a:prstGeom prst="rect">
            <a:avLst/>
          </a:prstGeom>
        </p:spPr>
      </p:pic>
      <p:cxnSp>
        <p:nvCxnSpPr>
          <p:cNvPr id="8" name="Straight Arrow Connector 7">
            <a:extLst>
              <a:ext uri="{FF2B5EF4-FFF2-40B4-BE49-F238E27FC236}">
                <a16:creationId xmlns:a16="http://schemas.microsoft.com/office/drawing/2014/main" id="{A8D17ECE-0DC8-4A02-86AC-5123687444CD}"/>
              </a:ext>
            </a:extLst>
          </p:cNvPr>
          <p:cNvCxnSpPr>
            <a:cxnSpLocks/>
          </p:cNvCxnSpPr>
          <p:nvPr/>
        </p:nvCxnSpPr>
        <p:spPr bwMode="auto">
          <a:xfrm>
            <a:off x="3236976" y="4059936"/>
            <a:ext cx="4590288" cy="868680"/>
          </a:xfrm>
          <a:prstGeom prst="straightConnector1">
            <a:avLst/>
          </a:prstGeom>
          <a:noFill/>
          <a:ln w="19050" cap="flat" cmpd="sng" algn="ctr">
            <a:solidFill>
              <a:schemeClr val="tx2"/>
            </a:solidFill>
            <a:prstDash val="solid"/>
            <a:round/>
            <a:headEnd type="none" w="med" len="med"/>
            <a:tailEnd type="triangle"/>
          </a:ln>
          <a:effectLst/>
        </p:spPr>
      </p:cxnSp>
      <p:cxnSp>
        <p:nvCxnSpPr>
          <p:cNvPr id="10" name="Straight Arrow Connector 9">
            <a:extLst>
              <a:ext uri="{FF2B5EF4-FFF2-40B4-BE49-F238E27FC236}">
                <a16:creationId xmlns:a16="http://schemas.microsoft.com/office/drawing/2014/main" id="{00FD8656-869B-42EB-AFC7-273AB504ED0E}"/>
              </a:ext>
            </a:extLst>
          </p:cNvPr>
          <p:cNvCxnSpPr>
            <a:cxnSpLocks/>
          </p:cNvCxnSpPr>
          <p:nvPr/>
        </p:nvCxnSpPr>
        <p:spPr bwMode="auto">
          <a:xfrm flipV="1">
            <a:off x="3225600" y="2258297"/>
            <a:ext cx="1182624" cy="1649156"/>
          </a:xfrm>
          <a:prstGeom prst="straightConnector1">
            <a:avLst/>
          </a:prstGeom>
          <a:noFill/>
          <a:ln w="19050" cap="flat" cmpd="sng" algn="ctr">
            <a:solidFill>
              <a:schemeClr val="tx2"/>
            </a:solidFill>
            <a:prstDash val="solid"/>
            <a:round/>
            <a:headEnd type="none" w="med" len="med"/>
            <a:tailEnd type="triangle"/>
          </a:ln>
          <a:effectLst/>
        </p:spPr>
      </p:cxnSp>
    </p:spTree>
    <p:extLst>
      <p:ext uri="{BB962C8B-B14F-4D97-AF65-F5344CB8AC3E}">
        <p14:creationId xmlns:p14="http://schemas.microsoft.com/office/powerpoint/2010/main" val="273438346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256A61D4-E96D-41AD-8814-E60B437129CC}"/>
              </a:ext>
            </a:extLst>
          </p:cNvPr>
          <p:cNvGrpSpPr/>
          <p:nvPr/>
        </p:nvGrpSpPr>
        <p:grpSpPr>
          <a:xfrm>
            <a:off x="3257747" y="1542718"/>
            <a:ext cx="2717149" cy="3123183"/>
            <a:chOff x="8915111" y="1510509"/>
            <a:chExt cx="2717149" cy="3123183"/>
          </a:xfrm>
        </p:grpSpPr>
        <p:pic>
          <p:nvPicPr>
            <p:cNvPr id="4" name="Picture 3">
              <a:extLst>
                <a:ext uri="{FF2B5EF4-FFF2-40B4-BE49-F238E27FC236}">
                  <a16:creationId xmlns:a16="http://schemas.microsoft.com/office/drawing/2014/main" id="{904EE5A4-C0EA-4BCB-861C-8EBBA760E1D0}"/>
                </a:ext>
              </a:extLst>
            </p:cNvPr>
            <p:cNvPicPr>
              <a:picLocks noChangeAspect="1"/>
            </p:cNvPicPr>
            <p:nvPr/>
          </p:nvPicPr>
          <p:blipFill>
            <a:blip r:embed="rId2"/>
            <a:stretch>
              <a:fillRect/>
            </a:stretch>
          </p:blipFill>
          <p:spPr>
            <a:xfrm>
              <a:off x="8915111" y="1510509"/>
              <a:ext cx="2717149" cy="2422518"/>
            </a:xfrm>
            <a:prstGeom prst="rect">
              <a:avLst/>
            </a:prstGeom>
            <a:ln w="3175">
              <a:solidFill>
                <a:schemeClr val="accent1"/>
              </a:solidFill>
            </a:ln>
          </p:spPr>
        </p:pic>
        <p:sp>
          <p:nvSpPr>
            <p:cNvPr id="5" name="TextBox 4">
              <a:extLst>
                <a:ext uri="{FF2B5EF4-FFF2-40B4-BE49-F238E27FC236}">
                  <a16:creationId xmlns:a16="http://schemas.microsoft.com/office/drawing/2014/main" id="{A347082B-BD84-4644-9435-B300E7F8170D}"/>
                </a:ext>
              </a:extLst>
            </p:cNvPr>
            <p:cNvSpPr txBox="1"/>
            <p:nvPr/>
          </p:nvSpPr>
          <p:spPr>
            <a:xfrm>
              <a:off x="9201894" y="3987361"/>
              <a:ext cx="2359877" cy="64633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ＭＳ Ｐゴシック"/>
                  <a:cs typeface="+mn-cs"/>
                </a:rPr>
                <a:t>Flood Inundation Maps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ＭＳ Ｐゴシック"/>
                  <a:cs typeface="+mn-cs"/>
                </a:rPr>
                <a:t>190,000 </a:t>
              </a:r>
              <a:r>
                <a:rPr kumimoji="0" lang="en-US" sz="1800" b="1" i="0" u="none" strike="noStrike" kern="1200" cap="none" spc="0" normalizeH="0" baseline="0" noProof="0" dirty="0">
                  <a:ln>
                    <a:noFill/>
                  </a:ln>
                  <a:solidFill>
                    <a:srgbClr val="0070C0"/>
                  </a:solidFill>
                  <a:effectLst/>
                  <a:uLnTx/>
                  <a:uFillTx/>
                  <a:latin typeface="Calibri" panose="020F0502020204030204"/>
                  <a:ea typeface="ＭＳ Ｐゴシック"/>
                  <a:cs typeface="+mn-cs"/>
                </a:rPr>
                <a:t>stream</a:t>
              </a:r>
              <a:r>
                <a:rPr kumimoji="0" lang="en-US" sz="1800" b="0" i="0" u="none" strike="noStrike" kern="1200" cap="none" spc="0" normalizeH="0" baseline="0" noProof="0" dirty="0">
                  <a:ln>
                    <a:noFill/>
                  </a:ln>
                  <a:solidFill>
                    <a:prstClr val="black"/>
                  </a:solidFill>
                  <a:effectLst/>
                  <a:uLnTx/>
                  <a:uFillTx/>
                  <a:latin typeface="Calibri" panose="020F0502020204030204"/>
                  <a:ea typeface="ＭＳ Ｐゴシック"/>
                  <a:cs typeface="+mn-cs"/>
                </a:rPr>
                <a:t> miles</a:t>
              </a:r>
            </a:p>
          </p:txBody>
        </p:sp>
      </p:grpSp>
      <p:grpSp>
        <p:nvGrpSpPr>
          <p:cNvPr id="18" name="Group 17">
            <a:extLst>
              <a:ext uri="{FF2B5EF4-FFF2-40B4-BE49-F238E27FC236}">
                <a16:creationId xmlns:a16="http://schemas.microsoft.com/office/drawing/2014/main" id="{FBB158C4-16DA-41BB-B3A3-B712EBD56A0E}"/>
              </a:ext>
            </a:extLst>
          </p:cNvPr>
          <p:cNvGrpSpPr/>
          <p:nvPr/>
        </p:nvGrpSpPr>
        <p:grpSpPr>
          <a:xfrm>
            <a:off x="6308962" y="1551670"/>
            <a:ext cx="2476639" cy="3360192"/>
            <a:chOff x="3199671" y="1550499"/>
            <a:chExt cx="2476639" cy="3360192"/>
          </a:xfrm>
        </p:grpSpPr>
        <p:pic>
          <p:nvPicPr>
            <p:cNvPr id="10" name="Picture 9">
              <a:extLst>
                <a:ext uri="{FF2B5EF4-FFF2-40B4-BE49-F238E27FC236}">
                  <a16:creationId xmlns:a16="http://schemas.microsoft.com/office/drawing/2014/main" id="{661DB0A9-1413-44DE-98C4-AB5476C223E9}"/>
                </a:ext>
              </a:extLst>
            </p:cNvPr>
            <p:cNvPicPr>
              <a:picLocks noChangeAspect="1"/>
            </p:cNvPicPr>
            <p:nvPr/>
          </p:nvPicPr>
          <p:blipFill>
            <a:blip r:embed="rId3"/>
            <a:stretch>
              <a:fillRect/>
            </a:stretch>
          </p:blipFill>
          <p:spPr>
            <a:xfrm>
              <a:off x="3277829" y="1550499"/>
              <a:ext cx="2398481" cy="2413566"/>
            </a:xfrm>
            <a:prstGeom prst="rect">
              <a:avLst/>
            </a:prstGeom>
            <a:ln w="3175">
              <a:solidFill>
                <a:schemeClr val="accent1"/>
              </a:solidFill>
            </a:ln>
          </p:spPr>
        </p:pic>
        <p:sp>
          <p:nvSpPr>
            <p:cNvPr id="11" name="TextBox 10">
              <a:extLst>
                <a:ext uri="{FF2B5EF4-FFF2-40B4-BE49-F238E27FC236}">
                  <a16:creationId xmlns:a16="http://schemas.microsoft.com/office/drawing/2014/main" id="{FBE1921C-D187-4E6C-967D-7ACA2A42F9C8}"/>
                </a:ext>
              </a:extLst>
            </p:cNvPr>
            <p:cNvSpPr txBox="1"/>
            <p:nvPr/>
          </p:nvSpPr>
          <p:spPr>
            <a:xfrm>
              <a:off x="3199671" y="3987361"/>
              <a:ext cx="2265428" cy="92333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ＭＳ Ｐゴシック"/>
                  <a:cs typeface="+mn-cs"/>
                </a:rPr>
                <a:t>OpenStreetMap </a:t>
              </a:r>
              <a:r>
                <a:rPr kumimoji="0" lang="en-US" sz="1800" b="1" i="0" u="none" strike="noStrike" kern="1200" cap="none" spc="0" normalizeH="0" baseline="0" noProof="0" dirty="0">
                  <a:ln>
                    <a:noFill/>
                  </a:ln>
                  <a:solidFill>
                    <a:srgbClr val="0070C0"/>
                  </a:solidFill>
                  <a:effectLst/>
                  <a:uLnTx/>
                  <a:uFillTx/>
                  <a:latin typeface="Calibri" panose="020F0502020204030204"/>
                  <a:ea typeface="ＭＳ Ｐゴシック"/>
                  <a:cs typeface="+mn-cs"/>
                </a:rPr>
                <a:t>roads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ＭＳ Ｐゴシック"/>
                  <a:cs typeface="+mn-cs"/>
                </a:rPr>
                <a:t>470,000 road miles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ＭＳ Ｐゴシック"/>
                  <a:cs typeface="+mn-cs"/>
                </a:rPr>
                <a:t>in (</a:t>
              </a:r>
              <a:r>
                <a:rPr kumimoji="0" lang="en-US" sz="1800" b="0" i="0" u="none" strike="noStrike" kern="1200" cap="none" spc="0" normalizeH="0" baseline="0" noProof="0" dirty="0" err="1">
                  <a:ln>
                    <a:noFill/>
                  </a:ln>
                  <a:solidFill>
                    <a:prstClr val="black"/>
                  </a:solidFill>
                  <a:effectLst/>
                  <a:uLnTx/>
                  <a:uFillTx/>
                  <a:latin typeface="Calibri" panose="020F0502020204030204"/>
                  <a:ea typeface="ＭＳ Ｐゴシック"/>
                  <a:cs typeface="+mn-cs"/>
                </a:rPr>
                <a:t>x,y,z</a:t>
              </a:r>
              <a:r>
                <a:rPr kumimoji="0" lang="en-US" sz="1800" b="0" i="0" u="none" strike="noStrike" kern="1200" cap="none" spc="0" normalizeH="0" baseline="0" noProof="0" dirty="0">
                  <a:ln>
                    <a:noFill/>
                  </a:ln>
                  <a:solidFill>
                    <a:prstClr val="black"/>
                  </a:solidFill>
                  <a:effectLst/>
                  <a:uLnTx/>
                  <a:uFillTx/>
                  <a:latin typeface="Calibri" panose="020F0502020204030204"/>
                  <a:ea typeface="ＭＳ Ｐゴシック"/>
                  <a:cs typeface="+mn-cs"/>
                </a:rPr>
                <a:t>) for first time</a:t>
              </a:r>
            </a:p>
          </p:txBody>
        </p:sp>
      </p:grpSp>
      <p:grpSp>
        <p:nvGrpSpPr>
          <p:cNvPr id="24" name="Group 23">
            <a:extLst>
              <a:ext uri="{FF2B5EF4-FFF2-40B4-BE49-F238E27FC236}">
                <a16:creationId xmlns:a16="http://schemas.microsoft.com/office/drawing/2014/main" id="{A3D362B1-8A68-4547-B6C8-C4BC9BE011CE}"/>
              </a:ext>
            </a:extLst>
          </p:cNvPr>
          <p:cNvGrpSpPr/>
          <p:nvPr/>
        </p:nvGrpSpPr>
        <p:grpSpPr>
          <a:xfrm>
            <a:off x="372689" y="1545967"/>
            <a:ext cx="2736775" cy="3365895"/>
            <a:chOff x="274692" y="1544796"/>
            <a:chExt cx="2736775" cy="3365895"/>
          </a:xfrm>
        </p:grpSpPr>
        <p:pic>
          <p:nvPicPr>
            <p:cNvPr id="9" name="Picture 8">
              <a:extLst>
                <a:ext uri="{FF2B5EF4-FFF2-40B4-BE49-F238E27FC236}">
                  <a16:creationId xmlns:a16="http://schemas.microsoft.com/office/drawing/2014/main" id="{A5BADF98-F6CB-4619-AF91-AA4092B974D1}"/>
                </a:ext>
              </a:extLst>
            </p:cNvPr>
            <p:cNvPicPr>
              <a:picLocks noChangeAspect="1"/>
            </p:cNvPicPr>
            <p:nvPr/>
          </p:nvPicPr>
          <p:blipFill>
            <a:blip r:embed="rId4"/>
            <a:stretch>
              <a:fillRect/>
            </a:stretch>
          </p:blipFill>
          <p:spPr>
            <a:xfrm>
              <a:off x="450882" y="1544796"/>
              <a:ext cx="2502180" cy="2325002"/>
            </a:xfrm>
            <a:prstGeom prst="rect">
              <a:avLst/>
            </a:prstGeom>
            <a:ln w="3175">
              <a:solidFill>
                <a:schemeClr val="accent1"/>
              </a:solidFill>
            </a:ln>
          </p:spPr>
        </p:pic>
        <p:sp>
          <p:nvSpPr>
            <p:cNvPr id="16" name="TextBox 15">
              <a:extLst>
                <a:ext uri="{FF2B5EF4-FFF2-40B4-BE49-F238E27FC236}">
                  <a16:creationId xmlns:a16="http://schemas.microsoft.com/office/drawing/2014/main" id="{1E181208-B3AF-45BF-8D2A-666DF3554304}"/>
                </a:ext>
              </a:extLst>
            </p:cNvPr>
            <p:cNvSpPr txBox="1"/>
            <p:nvPr/>
          </p:nvSpPr>
          <p:spPr>
            <a:xfrm>
              <a:off x="274692" y="3987361"/>
              <a:ext cx="2736775" cy="92333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ＭＳ Ｐゴシック"/>
                  <a:cs typeface="+mn-cs"/>
                </a:rPr>
                <a:t>LIDAR in 25 TxDOT </a:t>
              </a:r>
              <a:r>
                <a:rPr kumimoji="0" lang="en-US" sz="1800" b="1" i="0" u="none" strike="noStrike" kern="1200" cap="none" spc="0" normalizeH="0" baseline="0" noProof="0" dirty="0">
                  <a:ln>
                    <a:noFill/>
                  </a:ln>
                  <a:solidFill>
                    <a:srgbClr val="0070C0"/>
                  </a:solidFill>
                  <a:effectLst/>
                  <a:uLnTx/>
                  <a:uFillTx/>
                  <a:latin typeface="Calibri" panose="020F0502020204030204"/>
                  <a:ea typeface="ＭＳ Ｐゴシック"/>
                  <a:cs typeface="+mn-cs"/>
                </a:rPr>
                <a:t>Districts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ＭＳ Ｐゴシック"/>
                  <a:cs typeface="+mn-cs"/>
                </a:rPr>
                <a:t>269 Maintenance Sections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ＭＳ Ｐゴシック"/>
                  <a:cs typeface="+mn-cs"/>
                </a:rPr>
                <a:t>Total area: 269,000 Sq. Mi.</a:t>
              </a:r>
              <a:endParaRPr kumimoji="0" lang="en-US" sz="1800" b="0" i="0" u="none" strike="noStrike" kern="1200" cap="none" spc="0" normalizeH="0" baseline="30000" noProof="0" dirty="0">
                <a:ln>
                  <a:noFill/>
                </a:ln>
                <a:solidFill>
                  <a:prstClr val="black"/>
                </a:solidFill>
                <a:effectLst/>
                <a:uLnTx/>
                <a:uFillTx/>
                <a:latin typeface="Calibri" panose="020F0502020204030204"/>
                <a:ea typeface="ＭＳ Ｐゴシック"/>
                <a:cs typeface="+mn-cs"/>
              </a:endParaRPr>
            </a:p>
          </p:txBody>
        </p:sp>
      </p:grpSp>
      <p:pic>
        <p:nvPicPr>
          <p:cNvPr id="15" name="Picture 14">
            <a:extLst>
              <a:ext uri="{FF2B5EF4-FFF2-40B4-BE49-F238E27FC236}">
                <a16:creationId xmlns:a16="http://schemas.microsoft.com/office/drawing/2014/main" id="{7543000E-3064-4BDA-832F-AFFF4FB8AB6E}"/>
              </a:ext>
            </a:extLst>
          </p:cNvPr>
          <p:cNvPicPr>
            <a:picLocks noChangeAspect="1"/>
          </p:cNvPicPr>
          <p:nvPr/>
        </p:nvPicPr>
        <p:blipFill>
          <a:blip r:embed="rId5"/>
          <a:stretch>
            <a:fillRect/>
          </a:stretch>
        </p:blipFill>
        <p:spPr>
          <a:xfrm>
            <a:off x="9017601" y="1545967"/>
            <a:ext cx="2369192" cy="2422518"/>
          </a:xfrm>
          <a:prstGeom prst="rect">
            <a:avLst/>
          </a:prstGeom>
          <a:ln w="3175">
            <a:solidFill>
              <a:schemeClr val="bg1">
                <a:lumMod val="65000"/>
              </a:schemeClr>
            </a:solidFill>
          </a:ln>
        </p:spPr>
      </p:pic>
      <p:sp>
        <p:nvSpPr>
          <p:cNvPr id="6" name="TextBox 5">
            <a:extLst>
              <a:ext uri="{FF2B5EF4-FFF2-40B4-BE49-F238E27FC236}">
                <a16:creationId xmlns:a16="http://schemas.microsoft.com/office/drawing/2014/main" id="{BC9841D5-461C-4B8E-976F-7C23391FA746}"/>
              </a:ext>
            </a:extLst>
          </p:cNvPr>
          <p:cNvSpPr txBox="1"/>
          <p:nvPr/>
        </p:nvSpPr>
        <p:spPr>
          <a:xfrm>
            <a:off x="8785601" y="3988532"/>
            <a:ext cx="3311274"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Cross-section profiles for 13,000 span</a:t>
            </a:r>
            <a:r>
              <a:rPr kumimoji="0" lang="en-US" sz="1800" b="1" i="0" u="none" strike="noStrike" kern="1200" cap="none" spc="0" normalizeH="0" baseline="0" noProof="0" dirty="0">
                <a:ln>
                  <a:noFill/>
                </a:ln>
                <a:solidFill>
                  <a:srgbClr val="0070C0"/>
                </a:solidFill>
                <a:effectLst/>
                <a:uLnTx/>
                <a:uFillTx/>
                <a:latin typeface="Calibri" panose="020F0502020204030204" pitchFamily="34" charset="0"/>
                <a:ea typeface="Calibri" panose="020F0502020204030204" pitchFamily="34" charset="0"/>
                <a:cs typeface="Calibri" panose="020F0502020204030204" pitchFamily="34" charset="0"/>
              </a:rPr>
              <a:t> bridges </a:t>
            </a: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over water</a:t>
            </a:r>
          </a:p>
        </p:txBody>
      </p:sp>
      <p:sp>
        <p:nvSpPr>
          <p:cNvPr id="13" name="Title 12">
            <a:extLst>
              <a:ext uri="{FF2B5EF4-FFF2-40B4-BE49-F238E27FC236}">
                <a16:creationId xmlns:a16="http://schemas.microsoft.com/office/drawing/2014/main" id="{8EA6677D-6C1F-4BEA-8780-C39CA791AB7A}"/>
              </a:ext>
            </a:extLst>
          </p:cNvPr>
          <p:cNvSpPr>
            <a:spLocks noGrp="1"/>
          </p:cNvSpPr>
          <p:nvPr>
            <p:ph type="title"/>
          </p:nvPr>
        </p:nvSpPr>
        <p:spPr>
          <a:xfrm>
            <a:off x="784399" y="429493"/>
            <a:ext cx="9750655" cy="484632"/>
          </a:xfrm>
        </p:spPr>
        <p:txBody>
          <a:bodyPr/>
          <a:lstStyle/>
          <a:p>
            <a:r>
              <a:rPr lang="en-US" sz="2800" dirty="0"/>
              <a:t>Flood Transportation Geodatabase for Texas</a:t>
            </a:r>
            <a:br>
              <a:rPr lang="en-US" sz="2800" dirty="0"/>
            </a:br>
            <a:r>
              <a:rPr lang="en-US" sz="1800" dirty="0"/>
              <a:t>Built over last 10 years with support from TxDOT, TDEM, TWDB and TxGIO</a:t>
            </a:r>
            <a:br>
              <a:rPr lang="en-US" sz="1800" dirty="0"/>
            </a:br>
            <a:r>
              <a:rPr lang="en-US" sz="1800" dirty="0"/>
              <a:t>These data are publicly available</a:t>
            </a:r>
          </a:p>
        </p:txBody>
      </p:sp>
      <p:pic>
        <p:nvPicPr>
          <p:cNvPr id="2" name="Picture 2" descr="TxDOT logo">
            <a:extLst>
              <a:ext uri="{FF2B5EF4-FFF2-40B4-BE49-F238E27FC236}">
                <a16:creationId xmlns:a16="http://schemas.microsoft.com/office/drawing/2014/main" id="{85A008D3-6593-41B9-AA49-C524333963D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638645" y="5032473"/>
            <a:ext cx="2262843" cy="113142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F91603E8-0D12-443F-8839-A4A4F68019B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788991" y="4816561"/>
            <a:ext cx="1760333" cy="176033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Texas Water Development Board ...">
            <a:extLst>
              <a:ext uri="{FF2B5EF4-FFF2-40B4-BE49-F238E27FC236}">
                <a16:creationId xmlns:a16="http://schemas.microsoft.com/office/drawing/2014/main" id="{1AA0E54A-5B21-451C-97C7-94816DCBBF0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974896" y="5075074"/>
            <a:ext cx="3191659" cy="1088821"/>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TxGIO logo in PNG SVG Vector format - Free Download">
            <a:extLst>
              <a:ext uri="{FF2B5EF4-FFF2-40B4-BE49-F238E27FC236}">
                <a16:creationId xmlns:a16="http://schemas.microsoft.com/office/drawing/2014/main" id="{80ECE1B2-2750-49C3-997C-C7363272E106}"/>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19307" y="4964950"/>
            <a:ext cx="1760334" cy="1463557"/>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A9D53B10-8445-46F1-B6F9-1B65915F8F73}"/>
              </a:ext>
            </a:extLst>
          </p:cNvPr>
          <p:cNvSpPr txBox="1"/>
          <p:nvPr/>
        </p:nvSpPr>
        <p:spPr>
          <a:xfrm>
            <a:off x="6068166" y="6327107"/>
            <a:ext cx="3005118" cy="230832"/>
          </a:xfrm>
          <a:prstGeom prst="rect">
            <a:avLst/>
          </a:prstGeom>
          <a:noFill/>
          <a:effectLst/>
        </p:spPr>
        <p:txBody>
          <a:bodyPr wrap="none" lIns="0" tIns="0" rIns="0" bIns="0" rtlCol="0">
            <a:spAutoFit/>
          </a:bodyPr>
          <a:lstStyle/>
          <a:p>
            <a:pPr marL="0" marR="0" lvl="0" indent="0" algn="l" defTabSz="914400" rtl="0" eaLnBrk="0" fontAlgn="auto" latinLnBrk="0" hangingPunct="0">
              <a:lnSpc>
                <a:spcPts val="18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a:ea typeface="ＭＳ Ｐゴシック"/>
                <a:cs typeface="+mn-cs"/>
              </a:rPr>
              <a:t>3m FATHOM DEM fo</a:t>
            </a:r>
            <a:r>
              <a:rPr kumimoji="0" lang="en-US" sz="1800" b="1" i="0" u="none" strike="noStrike" kern="1200" cap="none" spc="0" normalizeH="0" baseline="0" noProof="0" dirty="0">
                <a:ln>
                  <a:noFill/>
                </a:ln>
                <a:solidFill>
                  <a:prstClr val="black"/>
                </a:solidFill>
                <a:effectLst/>
                <a:uLnTx/>
                <a:uFillTx/>
                <a:latin typeface="Arial"/>
                <a:ea typeface="ＭＳ Ｐゴシック"/>
              </a:rPr>
              <a:t>r Texas</a:t>
            </a:r>
            <a:endParaRPr kumimoji="0" lang="en-US" sz="1800" b="1" i="0" u="none" strike="noStrike" kern="1200" cap="none" spc="0" normalizeH="0" baseline="0" noProof="0" dirty="0">
              <a:ln>
                <a:noFill/>
              </a:ln>
              <a:solidFill>
                <a:prstClr val="black"/>
              </a:solidFill>
              <a:effectLst/>
              <a:uLnTx/>
              <a:uFillTx/>
              <a:latin typeface="Arial"/>
              <a:ea typeface="ＭＳ Ｐゴシック"/>
              <a:cs typeface="+mn-cs"/>
            </a:endParaRPr>
          </a:p>
        </p:txBody>
      </p:sp>
      <p:pic>
        <p:nvPicPr>
          <p:cNvPr id="1034" name="Picture 10">
            <a:extLst>
              <a:ext uri="{FF2B5EF4-FFF2-40B4-BE49-F238E27FC236}">
                <a16:creationId xmlns:a16="http://schemas.microsoft.com/office/drawing/2014/main" id="{F3B2B839-C546-4356-80B6-5E5BD7CBCC35}"/>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166555" y="553756"/>
            <a:ext cx="2369192" cy="6746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29518743"/>
      </p:ext>
    </p:extLst>
  </p:cSld>
  <p:clrMapOvr>
    <a:masterClrMapping/>
  </p:clrMapOvr>
  <p:transition spd="med">
    <p:fade/>
  </p:transition>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79054" y="3607625"/>
            <a:ext cx="10833892" cy="1276782"/>
          </a:xfrm>
        </p:spPr>
        <p:txBody>
          <a:bodyPr anchor="ctr">
            <a:noAutofit/>
          </a:bodyPr>
          <a:lstStyle/>
          <a:p>
            <a:pPr>
              <a:lnSpc>
                <a:spcPct val="100000"/>
              </a:lnSpc>
            </a:pPr>
            <a:r>
              <a:rPr lang="en-US" sz="3360"/>
              <a:t>Exploring Roads Flooded During a 10% Annual Chance Storm in Bexar County</a:t>
            </a:r>
          </a:p>
        </p:txBody>
      </p:sp>
      <p:sp>
        <p:nvSpPr>
          <p:cNvPr id="3" name="Subtitle 2"/>
          <p:cNvSpPr>
            <a:spLocks noGrp="1"/>
          </p:cNvSpPr>
          <p:nvPr>
            <p:ph type="subTitle" idx="1"/>
          </p:nvPr>
        </p:nvSpPr>
        <p:spPr>
          <a:xfrm>
            <a:off x="0" y="4979364"/>
            <a:ext cx="12192000" cy="990600"/>
          </a:xfrm>
        </p:spPr>
        <p:txBody>
          <a:bodyPr anchor="ctr">
            <a:noAutofit/>
          </a:bodyPr>
          <a:lstStyle/>
          <a:p>
            <a:pPr>
              <a:lnSpc>
                <a:spcPct val="150000"/>
              </a:lnSpc>
              <a:spcBef>
                <a:spcPts val="0"/>
              </a:spcBef>
            </a:pPr>
            <a:r>
              <a:rPr lang="en-US" sz="2880" dirty="0"/>
              <a:t>Trinity Shuler, Jordan Merson </a:t>
            </a:r>
          </a:p>
        </p:txBody>
      </p:sp>
    </p:spTree>
    <p:extLst>
      <p:ext uri="{BB962C8B-B14F-4D97-AF65-F5344CB8AC3E}">
        <p14:creationId xmlns:p14="http://schemas.microsoft.com/office/powerpoint/2010/main" val="103255689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t>Results</a:t>
            </a:r>
          </a:p>
        </p:txBody>
      </p:sp>
      <p:sp>
        <p:nvSpPr>
          <p:cNvPr id="3" name="Content Placeholder 2"/>
          <p:cNvSpPr>
            <a:spLocks noGrp="1"/>
          </p:cNvSpPr>
          <p:nvPr>
            <p:ph idx="1"/>
          </p:nvPr>
        </p:nvSpPr>
        <p:spPr>
          <a:xfrm>
            <a:off x="653610" y="1690689"/>
            <a:ext cx="4343263" cy="4351338"/>
          </a:xfrm>
        </p:spPr>
        <p:txBody>
          <a:bodyPr/>
          <a:lstStyle/>
          <a:p>
            <a:r>
              <a:rPr lang="en-US" dirty="0"/>
              <a:t>Overlay SARA Flood </a:t>
            </a:r>
            <a:r>
              <a:rPr lang="en-US" dirty="0">
                <a:solidFill>
                  <a:srgbClr val="0070C0"/>
                </a:solidFill>
              </a:rPr>
              <a:t>Water Surface Elevation </a:t>
            </a:r>
            <a:r>
              <a:rPr lang="en-US" dirty="0"/>
              <a:t>on raster </a:t>
            </a:r>
            <a:r>
              <a:rPr lang="en-US" dirty="0">
                <a:solidFill>
                  <a:srgbClr val="0070C0"/>
                </a:solidFill>
              </a:rPr>
              <a:t>Road Elevation</a:t>
            </a:r>
            <a:r>
              <a:rPr lang="en-US" dirty="0"/>
              <a:t> Model</a:t>
            </a:r>
          </a:p>
        </p:txBody>
      </p:sp>
      <p:pic>
        <p:nvPicPr>
          <p:cNvPr id="4" name="Picture 3">
            <a:extLst>
              <a:ext uri="{FF2B5EF4-FFF2-40B4-BE49-F238E27FC236}">
                <a16:creationId xmlns:a16="http://schemas.microsoft.com/office/drawing/2014/main" id="{F4483AA4-49CB-7EAD-BC78-518C93029A71}"/>
              </a:ext>
            </a:extLst>
          </p:cNvPr>
          <p:cNvPicPr>
            <a:picLocks noChangeAspect="1"/>
          </p:cNvPicPr>
          <p:nvPr/>
        </p:nvPicPr>
        <p:blipFill>
          <a:blip r:embed="rId3"/>
          <a:stretch>
            <a:fillRect/>
          </a:stretch>
        </p:blipFill>
        <p:spPr>
          <a:xfrm>
            <a:off x="5176004" y="1490956"/>
            <a:ext cx="6826607" cy="4551071"/>
          </a:xfrm>
          <a:prstGeom prst="rect">
            <a:avLst/>
          </a:prstGeom>
        </p:spPr>
      </p:pic>
      <p:sp>
        <p:nvSpPr>
          <p:cNvPr id="5" name="Arrow: Up 4">
            <a:extLst>
              <a:ext uri="{FF2B5EF4-FFF2-40B4-BE49-F238E27FC236}">
                <a16:creationId xmlns:a16="http://schemas.microsoft.com/office/drawing/2014/main" id="{5F9C00A8-1684-604E-D128-770724080B54}"/>
              </a:ext>
            </a:extLst>
          </p:cNvPr>
          <p:cNvSpPr/>
          <p:nvPr/>
        </p:nvSpPr>
        <p:spPr>
          <a:xfrm rot="18759070">
            <a:off x="7902628" y="2968157"/>
            <a:ext cx="434340" cy="491490"/>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855878"/>
            <a:endParaRPr lang="en-US" sz="1685">
              <a:solidFill>
                <a:prstClr val="white"/>
              </a:solidFill>
              <a:latin typeface="Arial" panose="020B0604020202020204"/>
            </a:endParaRPr>
          </a:p>
        </p:txBody>
      </p:sp>
    </p:spTree>
    <p:extLst>
      <p:ext uri="{BB962C8B-B14F-4D97-AF65-F5344CB8AC3E}">
        <p14:creationId xmlns:p14="http://schemas.microsoft.com/office/powerpoint/2010/main" val="19021154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C642755-852C-411B-A45A-B8B7573DF79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80788" y="2525095"/>
            <a:ext cx="4111232" cy="4111232"/>
          </a:xfrm>
          <a:prstGeom prst="rect">
            <a:avLst/>
          </a:prstGeom>
        </p:spPr>
      </p:pic>
      <p:pic>
        <p:nvPicPr>
          <p:cNvPr id="4" name="Picture 3">
            <a:extLst>
              <a:ext uri="{FF2B5EF4-FFF2-40B4-BE49-F238E27FC236}">
                <a16:creationId xmlns:a16="http://schemas.microsoft.com/office/drawing/2014/main" id="{049D60B9-4D24-4E42-9C8A-4784ECA65403}"/>
              </a:ext>
            </a:extLst>
          </p:cNvPr>
          <p:cNvPicPr>
            <a:picLocks noChangeAspect="1"/>
          </p:cNvPicPr>
          <p:nvPr/>
        </p:nvPicPr>
        <p:blipFill>
          <a:blip r:embed="rId3"/>
          <a:stretch>
            <a:fillRect/>
          </a:stretch>
        </p:blipFill>
        <p:spPr>
          <a:xfrm>
            <a:off x="236460" y="308052"/>
            <a:ext cx="11308159" cy="1481418"/>
          </a:xfrm>
          <a:prstGeom prst="rect">
            <a:avLst/>
          </a:prstGeom>
        </p:spPr>
      </p:pic>
      <p:pic>
        <p:nvPicPr>
          <p:cNvPr id="8" name="Picture 7">
            <a:extLst>
              <a:ext uri="{FF2B5EF4-FFF2-40B4-BE49-F238E27FC236}">
                <a16:creationId xmlns:a16="http://schemas.microsoft.com/office/drawing/2014/main" id="{FB93B04F-CBA7-47B7-A2A5-24C36BA15678}"/>
              </a:ext>
            </a:extLst>
          </p:cNvPr>
          <p:cNvPicPr>
            <a:picLocks noChangeAspect="1"/>
          </p:cNvPicPr>
          <p:nvPr/>
        </p:nvPicPr>
        <p:blipFill>
          <a:blip r:embed="rId4"/>
          <a:stretch>
            <a:fillRect/>
          </a:stretch>
        </p:blipFill>
        <p:spPr>
          <a:xfrm>
            <a:off x="1228438" y="1993277"/>
            <a:ext cx="4976138" cy="597734"/>
          </a:xfrm>
          <a:prstGeom prst="rect">
            <a:avLst/>
          </a:prstGeom>
        </p:spPr>
      </p:pic>
      <p:pic>
        <p:nvPicPr>
          <p:cNvPr id="10" name="Picture 9">
            <a:extLst>
              <a:ext uri="{FF2B5EF4-FFF2-40B4-BE49-F238E27FC236}">
                <a16:creationId xmlns:a16="http://schemas.microsoft.com/office/drawing/2014/main" id="{382E563D-AB84-4DE0-962A-6AF2D3E0483B}"/>
              </a:ext>
            </a:extLst>
          </p:cNvPr>
          <p:cNvPicPr>
            <a:picLocks noChangeAspect="1"/>
          </p:cNvPicPr>
          <p:nvPr/>
        </p:nvPicPr>
        <p:blipFill>
          <a:blip r:embed="rId5"/>
          <a:stretch>
            <a:fillRect/>
          </a:stretch>
        </p:blipFill>
        <p:spPr>
          <a:xfrm>
            <a:off x="1311565" y="2674536"/>
            <a:ext cx="4705628" cy="1592454"/>
          </a:xfrm>
          <a:prstGeom prst="rect">
            <a:avLst/>
          </a:prstGeom>
        </p:spPr>
      </p:pic>
      <p:pic>
        <p:nvPicPr>
          <p:cNvPr id="14" name="Picture 13">
            <a:extLst>
              <a:ext uri="{FF2B5EF4-FFF2-40B4-BE49-F238E27FC236}">
                <a16:creationId xmlns:a16="http://schemas.microsoft.com/office/drawing/2014/main" id="{C7C52977-0A9A-4911-A144-275FAFDE364B}"/>
              </a:ext>
            </a:extLst>
          </p:cNvPr>
          <p:cNvPicPr>
            <a:picLocks noChangeAspect="1"/>
          </p:cNvPicPr>
          <p:nvPr/>
        </p:nvPicPr>
        <p:blipFill>
          <a:blip r:embed="rId6"/>
          <a:stretch>
            <a:fillRect/>
          </a:stretch>
        </p:blipFill>
        <p:spPr>
          <a:xfrm>
            <a:off x="1288990" y="4673903"/>
            <a:ext cx="4915586" cy="1962424"/>
          </a:xfrm>
          <a:prstGeom prst="rect">
            <a:avLst/>
          </a:prstGeom>
        </p:spPr>
      </p:pic>
      <p:sp>
        <p:nvSpPr>
          <p:cNvPr id="15" name="TextBox 14">
            <a:extLst>
              <a:ext uri="{FF2B5EF4-FFF2-40B4-BE49-F238E27FC236}">
                <a16:creationId xmlns:a16="http://schemas.microsoft.com/office/drawing/2014/main" id="{F471F7DA-0E6A-4925-B448-1D3D96E459CD}"/>
              </a:ext>
            </a:extLst>
          </p:cNvPr>
          <p:cNvSpPr txBox="1"/>
          <p:nvPr/>
        </p:nvSpPr>
        <p:spPr>
          <a:xfrm>
            <a:off x="1311565" y="4350515"/>
            <a:ext cx="914400" cy="914400"/>
          </a:xfrm>
          <a:prstGeom prst="rect">
            <a:avLst/>
          </a:prstGeom>
          <a:noFill/>
          <a:effectLst/>
        </p:spPr>
        <p:txBody>
          <a:bodyPr wrap="none" lIns="0" tIns="0" rIns="0" bIns="0" rtlCol="0">
            <a:noAutofit/>
          </a:bodyPr>
          <a:lstStyle/>
          <a:p>
            <a:pPr marL="0" marR="0" lvl="0" indent="0" algn="l" defTabSz="914400" rtl="0" eaLnBrk="0" fontAlgn="auto" latinLnBrk="0" hangingPunct="0">
              <a:lnSpc>
                <a:spcPts val="18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70C0"/>
                </a:solidFill>
                <a:effectLst/>
                <a:uLnTx/>
                <a:uFillTx/>
                <a:latin typeface="Arial"/>
                <a:ea typeface="ＭＳ Ｐゴシック"/>
              </a:rPr>
              <a:t>Mitigation of Flood Impact on Roads and Bridges</a:t>
            </a:r>
            <a:endParaRPr kumimoji="0" lang="en-US" sz="1600" b="1" i="0" u="none" strike="noStrike" kern="1200" cap="none" spc="0" normalizeH="0" baseline="0" noProof="0" dirty="0">
              <a:ln>
                <a:noFill/>
              </a:ln>
              <a:solidFill>
                <a:srgbClr val="0070C0"/>
              </a:solidFill>
              <a:effectLst/>
              <a:uLnTx/>
              <a:uFillTx/>
              <a:latin typeface="Arial"/>
              <a:ea typeface="ＭＳ Ｐゴシック"/>
              <a:cs typeface="+mn-cs"/>
            </a:endParaRPr>
          </a:p>
        </p:txBody>
      </p:sp>
      <p:sp>
        <p:nvSpPr>
          <p:cNvPr id="16" name="TextBox 15">
            <a:extLst>
              <a:ext uri="{FF2B5EF4-FFF2-40B4-BE49-F238E27FC236}">
                <a16:creationId xmlns:a16="http://schemas.microsoft.com/office/drawing/2014/main" id="{92F85E81-5E4A-4C02-B433-D62C1187AAC4}"/>
              </a:ext>
            </a:extLst>
          </p:cNvPr>
          <p:cNvSpPr txBox="1"/>
          <p:nvPr/>
        </p:nvSpPr>
        <p:spPr>
          <a:xfrm>
            <a:off x="988291" y="409659"/>
            <a:ext cx="8812414" cy="914400"/>
          </a:xfrm>
          <a:prstGeom prst="rect">
            <a:avLst/>
          </a:prstGeom>
          <a:noFill/>
          <a:effectLst/>
        </p:spPr>
        <p:txBody>
          <a:bodyPr wrap="none" lIns="0" tIns="0" rIns="0" bIns="0" rtlCol="0">
            <a:noAutofit/>
          </a:bodyPr>
          <a:lstStyle/>
          <a:p>
            <a:pPr marL="0" marR="0" lvl="0" indent="0" algn="l" defTabSz="914400" rtl="0" eaLnBrk="0" fontAlgn="auto" latinLnBrk="0" hangingPunct="0">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Arial"/>
                <a:ea typeface="ＭＳ Ｐゴシック"/>
                <a:cs typeface="+mn-cs"/>
              </a:rPr>
              <a:t>Texas General Land Office: Mitigation Reallocation Program</a:t>
            </a:r>
          </a:p>
          <a:p>
            <a:pPr marL="0" marR="0" lvl="0" indent="0" algn="l" defTabSz="914400" rtl="0" eaLnBrk="0" fontAlgn="auto" latinLnBrk="0" hangingPunct="0">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Arial"/>
                <a:ea typeface="ＭＳ Ｐゴシック"/>
              </a:rPr>
              <a:t>Call for Project Submissions: Fall of 2026</a:t>
            </a:r>
            <a:endParaRPr kumimoji="0" lang="en-US" sz="2400" b="1" i="0" u="none" strike="noStrike" kern="1200" cap="none" spc="0" normalizeH="0" baseline="0" noProof="0" dirty="0">
              <a:ln>
                <a:noFill/>
              </a:ln>
              <a:solidFill>
                <a:prstClr val="white"/>
              </a:solidFill>
              <a:effectLst/>
              <a:uLnTx/>
              <a:uFillTx/>
              <a:latin typeface="Arial"/>
              <a:ea typeface="ＭＳ Ｐゴシック"/>
              <a:cs typeface="+mn-cs"/>
            </a:endParaRPr>
          </a:p>
        </p:txBody>
      </p:sp>
      <p:sp>
        <p:nvSpPr>
          <p:cNvPr id="17" name="TextBox 16">
            <a:extLst>
              <a:ext uri="{FF2B5EF4-FFF2-40B4-BE49-F238E27FC236}">
                <a16:creationId xmlns:a16="http://schemas.microsoft.com/office/drawing/2014/main" id="{F8244B88-A7B8-48D1-AD60-CDE5F74AF75C}"/>
              </a:ext>
            </a:extLst>
          </p:cNvPr>
          <p:cNvSpPr txBox="1"/>
          <p:nvPr/>
        </p:nvSpPr>
        <p:spPr>
          <a:xfrm>
            <a:off x="7545922" y="1357017"/>
            <a:ext cx="3796993" cy="1137299"/>
          </a:xfrm>
          <a:prstGeom prst="rect">
            <a:avLst/>
          </a:prstGeom>
          <a:noFill/>
          <a:effectLst/>
        </p:spPr>
        <p:txBody>
          <a:bodyPr wrap="square" lIns="0" tIns="0" rIns="0" bIns="0" rtlCol="0">
            <a:spAutoFit/>
          </a:bodyPr>
          <a:lstStyle/>
          <a:p>
            <a:pPr marL="0" marR="0" lvl="0" indent="0" algn="l" defTabSz="914400" rtl="0" eaLnBrk="0" fontAlgn="auto" latinLnBrk="0" hangingPunct="0">
              <a:lnSpc>
                <a:spcPts val="18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Arial"/>
                <a:ea typeface="ＭＳ Ｐゴシック"/>
                <a:cs typeface="+mn-cs"/>
              </a:rPr>
              <a:t>Contact: Shawn Strange </a:t>
            </a:r>
            <a:r>
              <a:rPr kumimoji="0" lang="en-US" sz="1400" b="1" i="0" u="none" strike="noStrike" kern="1200" cap="none" spc="0" normalizeH="0" baseline="0" noProof="0" dirty="0">
                <a:ln>
                  <a:noFill/>
                </a:ln>
                <a:solidFill>
                  <a:prstClr val="black"/>
                </a:solidFill>
                <a:effectLst/>
                <a:uLnTx/>
                <a:uFillTx/>
                <a:latin typeface="Arial"/>
                <a:ea typeface="ＭＳ Ｐゴシック"/>
                <a:cs typeface="+mn-cs"/>
                <a:hlinkClick r:id="rId7"/>
              </a:rPr>
              <a:t>cdr.reallocation@recovery.texas.gov</a:t>
            </a:r>
            <a:endParaRPr kumimoji="0" lang="en-US" sz="1400" b="1" i="0" u="none" strike="noStrike" kern="1200" cap="none" spc="0" normalizeH="0" baseline="0" noProof="0" dirty="0">
              <a:ln>
                <a:noFill/>
              </a:ln>
              <a:solidFill>
                <a:prstClr val="black"/>
              </a:solidFill>
              <a:effectLst/>
              <a:uLnTx/>
              <a:uFillTx/>
              <a:latin typeface="Arial"/>
              <a:ea typeface="ＭＳ Ｐゴシック"/>
              <a:cs typeface="+mn-cs"/>
            </a:endParaRPr>
          </a:p>
          <a:p>
            <a:pPr marL="0" marR="0" lvl="0" indent="0" algn="l" defTabSz="914400" rtl="0" eaLnBrk="0" fontAlgn="auto" latinLnBrk="0" hangingPunct="0">
              <a:lnSpc>
                <a:spcPts val="18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Arial"/>
                <a:ea typeface="ＭＳ Ｐゴシック"/>
              </a:rPr>
              <a:t>Webpage: </a:t>
            </a:r>
          </a:p>
          <a:p>
            <a:pPr marL="0" marR="0" lvl="0" indent="0" algn="l" defTabSz="914400" rtl="0" eaLnBrk="0" fontAlgn="auto" latinLnBrk="0" hangingPunct="0">
              <a:lnSpc>
                <a:spcPts val="18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Arial"/>
                <a:ea typeface="ＭＳ Ｐゴシック"/>
                <a:hlinkClick r:id="rId8"/>
              </a:rPr>
              <a:t>https://www.glo.texas.gov/disaster-recovery/mitigation</a:t>
            </a:r>
            <a:r>
              <a:rPr kumimoji="0" lang="en-US" sz="1400" b="1" i="0" u="none" strike="noStrike" kern="1200" cap="none" spc="0" normalizeH="0" baseline="0" noProof="0" dirty="0">
                <a:ln>
                  <a:noFill/>
                </a:ln>
                <a:solidFill>
                  <a:prstClr val="black"/>
                </a:solidFill>
                <a:effectLst/>
                <a:uLnTx/>
                <a:uFillTx/>
                <a:latin typeface="Arial"/>
                <a:ea typeface="ＭＳ Ｐゴシック"/>
              </a:rPr>
              <a:t> </a:t>
            </a:r>
            <a:r>
              <a:rPr kumimoji="0" lang="en-US" sz="1400" b="1" i="0" u="none" strike="noStrike" kern="1200" cap="none" spc="0" normalizeH="0" baseline="0" noProof="0" dirty="0">
                <a:ln>
                  <a:noFill/>
                </a:ln>
                <a:solidFill>
                  <a:prstClr val="black"/>
                </a:solidFill>
                <a:effectLst/>
                <a:uLnTx/>
                <a:uFillTx/>
                <a:latin typeface="Arial"/>
                <a:ea typeface="ＭＳ Ｐゴシック"/>
                <a:cs typeface="+mn-cs"/>
              </a:rPr>
              <a:t>  </a:t>
            </a:r>
          </a:p>
        </p:txBody>
      </p:sp>
      <p:pic>
        <p:nvPicPr>
          <p:cNvPr id="3" name="Picture 2">
            <a:extLst>
              <a:ext uri="{FF2B5EF4-FFF2-40B4-BE49-F238E27FC236}">
                <a16:creationId xmlns:a16="http://schemas.microsoft.com/office/drawing/2014/main" id="{152FCF96-1D82-EF28-EAF5-8210F109D037}"/>
              </a:ext>
            </a:extLst>
          </p:cNvPr>
          <p:cNvPicPr>
            <a:picLocks noChangeAspect="1"/>
          </p:cNvPicPr>
          <p:nvPr/>
        </p:nvPicPr>
        <p:blipFill>
          <a:blip r:embed="rId9">
            <a:extLst>
              <a:ext uri="{28A0092B-C50C-407E-A947-70E740481C1C}">
                <a14:useLocalDpi xmlns:a14="http://schemas.microsoft.com/office/drawing/2010/main" val="0"/>
              </a:ext>
            </a:extLst>
          </a:blip>
          <a:srcRect l="6533" t="6146" r="6401" b="5928"/>
          <a:stretch>
            <a:fillRect/>
          </a:stretch>
        </p:blipFill>
        <p:spPr>
          <a:xfrm>
            <a:off x="6347325" y="2591011"/>
            <a:ext cx="1466926" cy="1481418"/>
          </a:xfrm>
          <a:prstGeom prst="rect">
            <a:avLst/>
          </a:prstGeom>
        </p:spPr>
      </p:pic>
    </p:spTree>
    <p:extLst>
      <p:ext uri="{BB962C8B-B14F-4D97-AF65-F5344CB8AC3E}">
        <p14:creationId xmlns:p14="http://schemas.microsoft.com/office/powerpoint/2010/main" val="3856809794"/>
      </p:ext>
    </p:extLst>
  </p:cSld>
  <p:clrMapOvr>
    <a:masterClrMapping/>
  </p:clrMapOvr>
  <p:transition spd="med">
    <p:fade/>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E87B29-BFA1-400B-8A06-B02C66EE8A4E}"/>
              </a:ext>
            </a:extLst>
          </p:cNvPr>
          <p:cNvSpPr>
            <a:spLocks noGrp="1"/>
          </p:cNvSpPr>
          <p:nvPr>
            <p:ph type="title"/>
          </p:nvPr>
        </p:nvSpPr>
        <p:spPr/>
        <p:txBody>
          <a:bodyPr/>
          <a:lstStyle/>
          <a:p>
            <a:r>
              <a:rPr lang="en-US" dirty="0"/>
              <a:t>Frequency-Based Flood Modeling in Texas</a:t>
            </a:r>
          </a:p>
        </p:txBody>
      </p:sp>
      <p:pic>
        <p:nvPicPr>
          <p:cNvPr id="4" name="Picture 3">
            <a:extLst>
              <a:ext uri="{FF2B5EF4-FFF2-40B4-BE49-F238E27FC236}">
                <a16:creationId xmlns:a16="http://schemas.microsoft.com/office/drawing/2014/main" id="{C7826C40-F804-4765-B140-FDC5EB994746}"/>
              </a:ext>
            </a:extLst>
          </p:cNvPr>
          <p:cNvPicPr>
            <a:picLocks noChangeAspect="1"/>
          </p:cNvPicPr>
          <p:nvPr/>
        </p:nvPicPr>
        <p:blipFill>
          <a:blip r:embed="rId2"/>
          <a:stretch>
            <a:fillRect/>
          </a:stretch>
        </p:blipFill>
        <p:spPr>
          <a:xfrm>
            <a:off x="914402" y="2177544"/>
            <a:ext cx="4410691" cy="4048690"/>
          </a:xfrm>
          <a:prstGeom prst="rect">
            <a:avLst/>
          </a:prstGeom>
        </p:spPr>
      </p:pic>
      <p:pic>
        <p:nvPicPr>
          <p:cNvPr id="6" name="Picture 5">
            <a:extLst>
              <a:ext uri="{FF2B5EF4-FFF2-40B4-BE49-F238E27FC236}">
                <a16:creationId xmlns:a16="http://schemas.microsoft.com/office/drawing/2014/main" id="{D062B775-C9EA-4B04-A322-DC6A75F024C8}"/>
              </a:ext>
            </a:extLst>
          </p:cNvPr>
          <p:cNvPicPr>
            <a:picLocks noChangeAspect="1"/>
          </p:cNvPicPr>
          <p:nvPr/>
        </p:nvPicPr>
        <p:blipFill>
          <a:blip r:embed="rId3"/>
          <a:stretch>
            <a:fillRect/>
          </a:stretch>
        </p:blipFill>
        <p:spPr>
          <a:xfrm>
            <a:off x="3710573" y="2050522"/>
            <a:ext cx="1352739" cy="1124107"/>
          </a:xfrm>
          <a:prstGeom prst="rect">
            <a:avLst/>
          </a:prstGeom>
        </p:spPr>
      </p:pic>
      <p:pic>
        <p:nvPicPr>
          <p:cNvPr id="8" name="Picture 7">
            <a:extLst>
              <a:ext uri="{FF2B5EF4-FFF2-40B4-BE49-F238E27FC236}">
                <a16:creationId xmlns:a16="http://schemas.microsoft.com/office/drawing/2014/main" id="{33CA660B-26D1-4178-AFA4-0CBEC5506E12}"/>
              </a:ext>
            </a:extLst>
          </p:cNvPr>
          <p:cNvPicPr>
            <a:picLocks noChangeAspect="1"/>
          </p:cNvPicPr>
          <p:nvPr/>
        </p:nvPicPr>
        <p:blipFill>
          <a:blip r:embed="rId4"/>
          <a:stretch>
            <a:fillRect/>
          </a:stretch>
        </p:blipFill>
        <p:spPr>
          <a:xfrm>
            <a:off x="776270" y="1558333"/>
            <a:ext cx="4686954" cy="619211"/>
          </a:xfrm>
          <a:prstGeom prst="rect">
            <a:avLst/>
          </a:prstGeom>
        </p:spPr>
      </p:pic>
      <p:pic>
        <p:nvPicPr>
          <p:cNvPr id="10" name="Picture 9">
            <a:extLst>
              <a:ext uri="{FF2B5EF4-FFF2-40B4-BE49-F238E27FC236}">
                <a16:creationId xmlns:a16="http://schemas.microsoft.com/office/drawing/2014/main" id="{B9E5D9C3-EA1D-4431-80FE-06FF03F1F205}"/>
              </a:ext>
            </a:extLst>
          </p:cNvPr>
          <p:cNvPicPr>
            <a:picLocks noChangeAspect="1"/>
          </p:cNvPicPr>
          <p:nvPr/>
        </p:nvPicPr>
        <p:blipFill>
          <a:blip r:embed="rId5"/>
          <a:stretch>
            <a:fillRect/>
          </a:stretch>
        </p:blipFill>
        <p:spPr>
          <a:xfrm>
            <a:off x="6987157" y="1536560"/>
            <a:ext cx="4343394" cy="4667901"/>
          </a:xfrm>
          <a:prstGeom prst="rect">
            <a:avLst/>
          </a:prstGeom>
        </p:spPr>
      </p:pic>
      <p:pic>
        <p:nvPicPr>
          <p:cNvPr id="1026" name="Picture 2" descr="General Land Office gets new seal">
            <a:extLst>
              <a:ext uri="{FF2B5EF4-FFF2-40B4-BE49-F238E27FC236}">
                <a16:creationId xmlns:a16="http://schemas.microsoft.com/office/drawing/2014/main" id="{84DFD165-19B9-488C-8239-C4339C2760D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997034" y="138340"/>
            <a:ext cx="1606984" cy="160698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We’re pleased to introduce our new Texas Water Development Board logo ...">
            <a:extLst>
              <a:ext uri="{FF2B5EF4-FFF2-40B4-BE49-F238E27FC236}">
                <a16:creationId xmlns:a16="http://schemas.microsoft.com/office/drawing/2014/main" id="{C81411B0-EEE0-4851-8ACC-65C550D2F94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61448" y="2177543"/>
            <a:ext cx="1500751" cy="1345049"/>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41E429D6-9B86-4681-9F9F-BC06A385F56B}"/>
              </a:ext>
            </a:extLst>
          </p:cNvPr>
          <p:cNvSpPr txBox="1"/>
          <p:nvPr/>
        </p:nvSpPr>
        <p:spPr>
          <a:xfrm>
            <a:off x="1042871" y="1256247"/>
            <a:ext cx="914400" cy="914400"/>
          </a:xfrm>
          <a:prstGeom prst="rect">
            <a:avLst/>
          </a:prstGeom>
          <a:noFill/>
          <a:effectLst/>
        </p:spPr>
        <p:txBody>
          <a:bodyPr wrap="none" lIns="0" tIns="0" rIns="0" bIns="0" rtlCol="0">
            <a:noAutofit/>
          </a:bodyPr>
          <a:lstStyle/>
          <a:p>
            <a:pPr marL="0" marR="0" lvl="0" indent="0" algn="l" defTabSz="914400" rtl="0" eaLnBrk="0" fontAlgn="auto" latinLnBrk="0" hangingPunct="0">
              <a:lnSpc>
                <a:spcPts val="18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a:ea typeface="ＭＳ Ｐゴシック"/>
                <a:cs typeface="+mn-cs"/>
              </a:rPr>
              <a:t>Base Level Engineering</a:t>
            </a:r>
          </a:p>
        </p:txBody>
      </p:sp>
      <p:sp>
        <p:nvSpPr>
          <p:cNvPr id="14" name="TextBox 13">
            <a:extLst>
              <a:ext uri="{FF2B5EF4-FFF2-40B4-BE49-F238E27FC236}">
                <a16:creationId xmlns:a16="http://schemas.microsoft.com/office/drawing/2014/main" id="{30BADEB9-2F21-4482-B4B3-CEEFBE909744}"/>
              </a:ext>
            </a:extLst>
          </p:cNvPr>
          <p:cNvSpPr txBox="1"/>
          <p:nvPr/>
        </p:nvSpPr>
        <p:spPr>
          <a:xfrm>
            <a:off x="6987157" y="1038858"/>
            <a:ext cx="1898969" cy="461665"/>
          </a:xfrm>
          <a:prstGeom prst="rect">
            <a:avLst/>
          </a:prstGeom>
          <a:noFill/>
          <a:effectLst/>
        </p:spPr>
        <p:txBody>
          <a:bodyPr wrap="square" lIns="0" tIns="0" rIns="0" bIns="0" rtlCol="0">
            <a:spAutoFit/>
          </a:bodyPr>
          <a:lstStyle/>
          <a:p>
            <a:pPr marL="0" marR="0" lvl="0" indent="0" algn="ctr" defTabSz="914400" rtl="0" eaLnBrk="0" fontAlgn="auto" latinLnBrk="0" hangingPunct="0">
              <a:lnSpc>
                <a:spcPts val="18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a:ea typeface="ＭＳ Ｐゴシック"/>
                <a:cs typeface="+mn-cs"/>
              </a:rPr>
              <a:t>Hurricane Harvey Recovery</a:t>
            </a:r>
          </a:p>
        </p:txBody>
      </p:sp>
      <p:sp>
        <p:nvSpPr>
          <p:cNvPr id="12" name="TextBox 11">
            <a:extLst>
              <a:ext uri="{FF2B5EF4-FFF2-40B4-BE49-F238E27FC236}">
                <a16:creationId xmlns:a16="http://schemas.microsoft.com/office/drawing/2014/main" id="{87224E08-84C3-4560-9381-9B0AB53A46BF}"/>
              </a:ext>
            </a:extLst>
          </p:cNvPr>
          <p:cNvSpPr txBox="1"/>
          <p:nvPr/>
        </p:nvSpPr>
        <p:spPr>
          <a:xfrm>
            <a:off x="912244" y="812490"/>
            <a:ext cx="914400" cy="914400"/>
          </a:xfrm>
          <a:prstGeom prst="rect">
            <a:avLst/>
          </a:prstGeom>
          <a:noFill/>
          <a:effectLst/>
        </p:spPr>
        <p:txBody>
          <a:bodyPr wrap="none" lIns="0" tIns="0" rIns="0" bIns="0" rtlCol="0">
            <a:noAutofit/>
          </a:bodyPr>
          <a:lstStyle/>
          <a:p>
            <a:pPr marL="0" marR="0" lvl="0" indent="0" algn="l" defTabSz="914400" rtl="0" eaLnBrk="0" fontAlgn="auto" latinLnBrk="0" hangingPunct="0">
              <a:lnSpc>
                <a:spcPts val="18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70C0"/>
                </a:solidFill>
                <a:effectLst/>
                <a:uLnTx/>
                <a:uFillTx/>
                <a:latin typeface="Arial"/>
                <a:ea typeface="ＭＳ Ｐゴシック"/>
                <a:cs typeface="+mn-cs"/>
              </a:rPr>
              <a:t>&gt; $100 million investment</a:t>
            </a:r>
          </a:p>
        </p:txBody>
      </p:sp>
    </p:spTree>
    <p:extLst>
      <p:ext uri="{BB962C8B-B14F-4D97-AF65-F5344CB8AC3E}">
        <p14:creationId xmlns:p14="http://schemas.microsoft.com/office/powerpoint/2010/main" val="2506119088"/>
      </p:ext>
    </p:extLst>
  </p:cSld>
  <p:clrMapOvr>
    <a:masterClrMapping/>
  </p:clrMapOvr>
  <p:transition spd="med">
    <p:fade/>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D5B79586-A884-D567-9ADA-9493AB67BFE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66598" y="4352246"/>
            <a:ext cx="2149038" cy="2149038"/>
          </a:xfrm>
          <a:prstGeom prst="rect">
            <a:avLst/>
          </a:prstGeom>
        </p:spPr>
      </p:pic>
      <p:pic>
        <p:nvPicPr>
          <p:cNvPr id="19" name="Picture 18">
            <a:extLst>
              <a:ext uri="{FF2B5EF4-FFF2-40B4-BE49-F238E27FC236}">
                <a16:creationId xmlns:a16="http://schemas.microsoft.com/office/drawing/2014/main" id="{B635A4EB-0B64-B3F4-65E0-AC8CAD494D1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1037" y="4357437"/>
            <a:ext cx="2074599" cy="2074599"/>
          </a:xfrm>
          <a:prstGeom prst="rect">
            <a:avLst/>
          </a:prstGeom>
        </p:spPr>
      </p:pic>
      <p:pic>
        <p:nvPicPr>
          <p:cNvPr id="25" name="Picture 24">
            <a:extLst>
              <a:ext uri="{FF2B5EF4-FFF2-40B4-BE49-F238E27FC236}">
                <a16:creationId xmlns:a16="http://schemas.microsoft.com/office/drawing/2014/main" id="{ED3EF89C-E13A-2A60-4E15-8E80A473FC7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23067" y="4534878"/>
            <a:ext cx="1851280" cy="1851280"/>
          </a:xfrm>
          <a:prstGeom prst="rect">
            <a:avLst/>
          </a:prstGeom>
        </p:spPr>
      </p:pic>
      <p:pic>
        <p:nvPicPr>
          <p:cNvPr id="23" name="Picture 22">
            <a:extLst>
              <a:ext uri="{FF2B5EF4-FFF2-40B4-BE49-F238E27FC236}">
                <a16:creationId xmlns:a16="http://schemas.microsoft.com/office/drawing/2014/main" id="{3DDA63F3-47C8-0EEE-4625-A5BAB632478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3518" y="4491947"/>
            <a:ext cx="1908853" cy="1908853"/>
          </a:xfrm>
          <a:prstGeom prst="rect">
            <a:avLst/>
          </a:prstGeom>
        </p:spPr>
      </p:pic>
      <p:pic>
        <p:nvPicPr>
          <p:cNvPr id="17" name="Picture 16">
            <a:extLst>
              <a:ext uri="{FF2B5EF4-FFF2-40B4-BE49-F238E27FC236}">
                <a16:creationId xmlns:a16="http://schemas.microsoft.com/office/drawing/2014/main" id="{B1DA00E3-A5D8-7461-965E-9E6BBB14E929}"/>
              </a:ext>
            </a:extLst>
          </p:cNvPr>
          <p:cNvPicPr>
            <a:picLocks noChangeAspect="1"/>
          </p:cNvPicPr>
          <p:nvPr/>
        </p:nvPicPr>
        <p:blipFill>
          <a:blip r:embed="rId6"/>
          <a:stretch>
            <a:fillRect/>
          </a:stretch>
        </p:blipFill>
        <p:spPr>
          <a:xfrm>
            <a:off x="5227463" y="1860392"/>
            <a:ext cx="6895366" cy="4358857"/>
          </a:xfrm>
          <a:prstGeom prst="rect">
            <a:avLst/>
          </a:prstGeom>
        </p:spPr>
      </p:pic>
      <p:sp>
        <p:nvSpPr>
          <p:cNvPr id="4" name="TextBox 3">
            <a:extLst>
              <a:ext uri="{FF2B5EF4-FFF2-40B4-BE49-F238E27FC236}">
                <a16:creationId xmlns:a16="http://schemas.microsoft.com/office/drawing/2014/main" id="{6CBC7C1F-9072-4552-9EC0-D3AD809E2132}"/>
              </a:ext>
            </a:extLst>
          </p:cNvPr>
          <p:cNvSpPr txBox="1"/>
          <p:nvPr/>
        </p:nvSpPr>
        <p:spPr>
          <a:xfrm>
            <a:off x="6207239" y="6247370"/>
            <a:ext cx="5097157"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Texas RBFS Model Data and Results Mapping</a:t>
            </a:r>
          </a:p>
        </p:txBody>
      </p:sp>
      <p:sp>
        <p:nvSpPr>
          <p:cNvPr id="5" name="Title 1">
            <a:extLst>
              <a:ext uri="{FF2B5EF4-FFF2-40B4-BE49-F238E27FC236}">
                <a16:creationId xmlns:a16="http://schemas.microsoft.com/office/drawing/2014/main" id="{7C679F34-6BEE-4B74-971C-201650010BE5}"/>
              </a:ext>
            </a:extLst>
          </p:cNvPr>
          <p:cNvSpPr txBox="1">
            <a:spLocks/>
          </p:cNvSpPr>
          <p:nvPr/>
        </p:nvSpPr>
        <p:spPr>
          <a:xfrm>
            <a:off x="643518" y="457200"/>
            <a:ext cx="10660878" cy="48463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2400" b="1" dirty="0">
                <a:solidFill>
                  <a:srgbClr val="0070C0"/>
                </a:solidFill>
                <a:latin typeface="Arial" panose="020B0604020202020204" pitchFamily="34" charset="0"/>
                <a:cs typeface="Arial" panose="020B0604020202020204" pitchFamily="34" charset="0"/>
              </a:rPr>
              <a:t>Accessing</a:t>
            </a:r>
            <a:r>
              <a:rPr kumimoji="0" lang="en-US" sz="2400" b="1" i="0" u="none" strike="noStrike" kern="1200" cap="none" spc="0" normalizeH="0" baseline="0" noProof="0" dirty="0">
                <a:ln>
                  <a:noFill/>
                </a:ln>
                <a:solidFill>
                  <a:srgbClr val="0070C0"/>
                </a:solidFill>
                <a:effectLst/>
                <a:uLnTx/>
                <a:uFillTx/>
                <a:latin typeface="Arial" panose="020B0604020202020204" pitchFamily="34" charset="0"/>
                <a:ea typeface="+mj-ea"/>
                <a:cs typeface="Arial" panose="020B0604020202020204" pitchFamily="34" charset="0"/>
              </a:rPr>
              <a:t> RBFS Model Results Data </a:t>
            </a:r>
            <a:r>
              <a:rPr lang="en-US" sz="2400" b="1" dirty="0">
                <a:solidFill>
                  <a:srgbClr val="0070C0"/>
                </a:solidFill>
                <a:latin typeface="Arial" panose="020B0604020202020204" pitchFamily="34" charset="0"/>
                <a:cs typeface="Arial" panose="020B0604020202020204" pitchFamily="34" charset="0"/>
              </a:rPr>
              <a:t>a</a:t>
            </a:r>
            <a:r>
              <a:rPr kumimoji="0" lang="en-US" sz="2400" b="1" i="0" u="none" strike="noStrike" kern="1200" cap="none" spc="0" normalizeH="0" baseline="0" noProof="0" dirty="0">
                <a:ln>
                  <a:noFill/>
                </a:ln>
                <a:solidFill>
                  <a:srgbClr val="0070C0"/>
                </a:solidFill>
                <a:uLnTx/>
                <a:uFillTx/>
                <a:latin typeface="Arial" panose="020B0604020202020204" pitchFamily="34" charset="0"/>
                <a:ea typeface="+mj-ea"/>
                <a:cs typeface="Arial" panose="020B0604020202020204" pitchFamily="34" charset="0"/>
              </a:rPr>
              <a:t>t Scale </a:t>
            </a:r>
            <a:r>
              <a:rPr kumimoji="0" lang="en-US" sz="2400" b="1" i="0" u="none" strike="noStrike" kern="1200" cap="none" spc="0" normalizeH="0" baseline="0" noProof="0" dirty="0">
                <a:ln>
                  <a:noFill/>
                </a:ln>
                <a:solidFill>
                  <a:srgbClr val="0070C0"/>
                </a:solidFill>
                <a:effectLst/>
                <a:uLnTx/>
                <a:uFillTx/>
                <a:latin typeface="Arial" panose="020B0604020202020204" pitchFamily="34" charset="0"/>
                <a:ea typeface="+mj-ea"/>
                <a:cs typeface="Arial" panose="020B0604020202020204" pitchFamily="34" charset="0"/>
              </a:rPr>
              <a:t>using</a:t>
            </a:r>
          </a:p>
        </p:txBody>
      </p:sp>
      <p:sp>
        <p:nvSpPr>
          <p:cNvPr id="6" name="TextBox 5">
            <a:extLst>
              <a:ext uri="{FF2B5EF4-FFF2-40B4-BE49-F238E27FC236}">
                <a16:creationId xmlns:a16="http://schemas.microsoft.com/office/drawing/2014/main" id="{E148754B-3C1D-4845-B97F-1013B7B9E5B3}"/>
              </a:ext>
            </a:extLst>
          </p:cNvPr>
          <p:cNvSpPr txBox="1"/>
          <p:nvPr/>
        </p:nvSpPr>
        <p:spPr>
          <a:xfrm>
            <a:off x="7356808" y="1048894"/>
            <a:ext cx="2711640"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Comments by Jacob Beatty</a:t>
            </a:r>
          </a:p>
          <a:p>
            <a:pPr marL="0" marR="0" lvl="0" indent="0" algn="r" defTabSz="914400" rtl="0" eaLnBrk="1" fontAlgn="auto" latinLnBrk="0" hangingPunct="1">
              <a:lnSpc>
                <a:spcPct val="100000"/>
              </a:lnSpc>
              <a:spcBef>
                <a:spcPts val="0"/>
              </a:spcBef>
              <a:spcAft>
                <a:spcPts val="0"/>
              </a:spcAft>
              <a:buClrTx/>
              <a:buSzTx/>
              <a:buFontTx/>
              <a:buNone/>
              <a:tabLst/>
              <a:defRPr/>
            </a:pPr>
            <a:r>
              <a:rPr lang="en-US" dirty="0">
                <a:solidFill>
                  <a:prstClr val="black"/>
                </a:solidFill>
                <a:latin typeface="Calibri" panose="020F0502020204030204"/>
              </a:rPr>
              <a:t>Senior H&amp;H Engineer</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66B3F627-C20E-00F3-3C2E-5225F979A868}"/>
              </a:ext>
            </a:extLst>
          </p:cNvPr>
          <p:cNvSpPr txBox="1"/>
          <p:nvPr/>
        </p:nvSpPr>
        <p:spPr>
          <a:xfrm>
            <a:off x="547193" y="1418284"/>
            <a:ext cx="4343900" cy="3416320"/>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US" dirty="0">
                <a:solidFill>
                  <a:prstClr val="black"/>
                </a:solidFill>
                <a:latin typeface="Calibri" panose="020F0502020204030204"/>
              </a:rPr>
              <a:t>Open Source, Non-Proprietary</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lang="en-US" dirty="0">
              <a:solidFill>
                <a:prstClr val="black"/>
              </a:solidFill>
              <a:latin typeface="Calibri" panose="020F0502020204030204"/>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Robust API for Boundary Conditions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lang="en-US" dirty="0">
              <a:solidFill>
                <a:prstClr val="black"/>
              </a:solidFill>
              <a:latin typeface="Calibri" panose="020F0502020204030204"/>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Solves HEC-RAS Linux Limitations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HDF Results  &gt;&gt; Direct to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Dataframe</a:t>
            </a:r>
            <a:r>
              <a:rPr lang="en-US" dirty="0">
                <a:solidFill>
                  <a:prstClr val="black"/>
                </a:solidFill>
                <a:latin typeface="Calibri" panose="020F0502020204030204"/>
              </a:rPr>
              <a:t> </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indent="-285750">
              <a:buFont typeface="Wingdings" panose="05000000000000000000" pitchFamily="2" charset="2"/>
              <a:buChar char="ü"/>
              <a:defRPr/>
            </a:pPr>
            <a:r>
              <a:rPr lang="en-US" dirty="0">
                <a:solidFill>
                  <a:prstClr val="black"/>
                </a:solidFill>
              </a:rPr>
              <a:t>Automated Meshing and Stored Maps</a:t>
            </a:r>
          </a:p>
          <a:p>
            <a:pPr marL="285750" indent="-285750">
              <a:buFont typeface="Wingdings" panose="05000000000000000000" pitchFamily="2" charset="2"/>
              <a:buChar char="ü"/>
              <a:defRPr/>
            </a:pPr>
            <a:endParaRPr lang="en-US" dirty="0">
              <a:solidFill>
                <a:prstClr val="black"/>
              </a:solidFill>
            </a:endParaRPr>
          </a:p>
          <a:p>
            <a:pPr marL="285750" indent="-285750">
              <a:buFont typeface="Wingdings" panose="05000000000000000000" pitchFamily="2" charset="2"/>
              <a:buChar char="ü"/>
              <a:defRPr/>
            </a:pPr>
            <a:r>
              <a:rPr lang="en-US" dirty="0">
                <a:solidFill>
                  <a:prstClr val="black"/>
                </a:solidFill>
              </a:rPr>
              <a:t>Cloud Native Mapping Outputs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9" name="Picture 8">
            <a:extLst>
              <a:ext uri="{FF2B5EF4-FFF2-40B4-BE49-F238E27FC236}">
                <a16:creationId xmlns:a16="http://schemas.microsoft.com/office/drawing/2014/main" id="{15869A91-9CFF-1F6C-D9E2-88B5F9C6E92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068448" y="941832"/>
            <a:ext cx="1994333" cy="845785"/>
          </a:xfrm>
          <a:prstGeom prst="rect">
            <a:avLst/>
          </a:prstGeom>
        </p:spPr>
      </p:pic>
      <p:sp>
        <p:nvSpPr>
          <p:cNvPr id="11" name="TextBox 10">
            <a:extLst>
              <a:ext uri="{FF2B5EF4-FFF2-40B4-BE49-F238E27FC236}">
                <a16:creationId xmlns:a16="http://schemas.microsoft.com/office/drawing/2014/main" id="{BF96FAA2-CF12-3CA0-D55D-141976C7F061}"/>
              </a:ext>
            </a:extLst>
          </p:cNvPr>
          <p:cNvSpPr txBox="1"/>
          <p:nvPr/>
        </p:nvSpPr>
        <p:spPr>
          <a:xfrm>
            <a:off x="569744" y="6219249"/>
            <a:ext cx="2177183"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prstClr val="black"/>
                </a:solidFill>
                <a:latin typeface="Calibri" panose="020F0502020204030204"/>
              </a:rPr>
              <a:t>RBFS 100% Models via TDSI DQMT</a:t>
            </a:r>
            <a:endParaRPr lang="en-US" sz="1800" dirty="0">
              <a:solidFill>
                <a:prstClr val="black"/>
              </a:solidFill>
              <a:latin typeface="Calibri" panose="020F0502020204030204"/>
            </a:endParaRPr>
          </a:p>
        </p:txBody>
      </p:sp>
      <p:sp>
        <p:nvSpPr>
          <p:cNvPr id="13" name="TextBox 12">
            <a:extLst>
              <a:ext uri="{FF2B5EF4-FFF2-40B4-BE49-F238E27FC236}">
                <a16:creationId xmlns:a16="http://schemas.microsoft.com/office/drawing/2014/main" id="{CAC413D9-326F-9C09-5E1D-4C8DAB8EE7CF}"/>
              </a:ext>
            </a:extLst>
          </p:cNvPr>
          <p:cNvSpPr txBox="1"/>
          <p:nvPr/>
        </p:nvSpPr>
        <p:spPr>
          <a:xfrm>
            <a:off x="2823333" y="6280805"/>
            <a:ext cx="2421008" cy="52322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solidFill>
                  <a:prstClr val="black"/>
                </a:solidFill>
                <a:latin typeface="Calibri" panose="020F0502020204030204"/>
              </a:rPr>
              <a:t>Louisiana Watershed Initiative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solidFill>
                  <a:prstClr val="black"/>
                </a:solidFill>
                <a:latin typeface="Calibri" panose="020F0502020204030204"/>
              </a:rPr>
              <a:t>Statewide Model Inventory</a:t>
            </a:r>
          </a:p>
        </p:txBody>
      </p:sp>
      <p:pic>
        <p:nvPicPr>
          <p:cNvPr id="15" name="Picture 14">
            <a:extLst>
              <a:ext uri="{FF2B5EF4-FFF2-40B4-BE49-F238E27FC236}">
                <a16:creationId xmlns:a16="http://schemas.microsoft.com/office/drawing/2014/main" id="{FFEF1EDF-B02B-AC51-B31C-E140E2134C74}"/>
              </a:ext>
            </a:extLst>
          </p:cNvPr>
          <p:cNvPicPr>
            <a:picLocks noChangeAspect="1"/>
          </p:cNvPicPr>
          <p:nvPr/>
        </p:nvPicPr>
        <p:blipFill>
          <a:blip r:embed="rId8"/>
          <a:stretch>
            <a:fillRect/>
          </a:stretch>
        </p:blipFill>
        <p:spPr>
          <a:xfrm>
            <a:off x="5217612" y="1860392"/>
            <a:ext cx="6905217" cy="4358857"/>
          </a:xfrm>
          <a:prstGeom prst="rect">
            <a:avLst/>
          </a:prstGeom>
        </p:spPr>
      </p:pic>
      <p:sp>
        <p:nvSpPr>
          <p:cNvPr id="48" name="TextBox 47">
            <a:extLst>
              <a:ext uri="{FF2B5EF4-FFF2-40B4-BE49-F238E27FC236}">
                <a16:creationId xmlns:a16="http://schemas.microsoft.com/office/drawing/2014/main" id="{0FF66667-9854-7DED-0781-4ECDF3EE0485}"/>
              </a:ext>
            </a:extLst>
          </p:cNvPr>
          <p:cNvSpPr txBox="1"/>
          <p:nvPr/>
        </p:nvSpPr>
        <p:spPr>
          <a:xfrm>
            <a:off x="569744" y="995392"/>
            <a:ext cx="4826184"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1" dirty="0">
                <a:solidFill>
                  <a:prstClr val="black"/>
                </a:solidFill>
                <a:effectLst>
                  <a:outerShdw blurRad="38100" dist="38100" dir="2700000" algn="tl">
                    <a:srgbClr val="000000">
                      <a:alpha val="43137"/>
                    </a:srgbClr>
                  </a:outerShdw>
                </a:effectLst>
                <a:latin typeface="Calibri" panose="020F0502020204030204"/>
              </a:rPr>
              <a:t>Key Features for Flood Forecasting Workflows</a:t>
            </a:r>
            <a:endParaRPr kumimoji="0" lang="en-US" sz="1800" b="1" i="1"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a:endParaRPr>
          </a:p>
        </p:txBody>
      </p:sp>
      <p:pic>
        <p:nvPicPr>
          <p:cNvPr id="50" name="Picture 49">
            <a:extLst>
              <a:ext uri="{FF2B5EF4-FFF2-40B4-BE49-F238E27FC236}">
                <a16:creationId xmlns:a16="http://schemas.microsoft.com/office/drawing/2014/main" id="{07AFDC76-22F3-53B3-7A74-3ADEDF013F2F}"/>
              </a:ext>
            </a:extLst>
          </p:cNvPr>
          <p:cNvPicPr>
            <a:picLocks noChangeAspect="1"/>
          </p:cNvPicPr>
          <p:nvPr/>
        </p:nvPicPr>
        <p:blipFill>
          <a:blip r:embed="rId9"/>
          <a:stretch>
            <a:fillRect/>
          </a:stretch>
        </p:blipFill>
        <p:spPr>
          <a:xfrm>
            <a:off x="8260254" y="420813"/>
            <a:ext cx="3139093" cy="484632"/>
          </a:xfrm>
          <a:prstGeom prst="rect">
            <a:avLst/>
          </a:prstGeom>
        </p:spPr>
      </p:pic>
    </p:spTree>
    <p:extLst>
      <p:ext uri="{BB962C8B-B14F-4D97-AF65-F5344CB8AC3E}">
        <p14:creationId xmlns:p14="http://schemas.microsoft.com/office/powerpoint/2010/main" val="18049482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6"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1+#ppt_w/2"/>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9"/>
                                        </p:tgtEl>
                                        <p:attrNameLst>
                                          <p:attrName>style.visibility</p:attrName>
                                        </p:attrNameLst>
                                      </p:cBhvr>
                                      <p:to>
                                        <p:strVal val="visible"/>
                                      </p:to>
                                    </p:set>
                                    <p:anim calcmode="lin" valueType="num">
                                      <p:cBhvr additive="base">
                                        <p:cTn id="13" dur="500" fill="hold"/>
                                        <p:tgtEl>
                                          <p:spTgt spid="19"/>
                                        </p:tgtEl>
                                        <p:attrNameLst>
                                          <p:attrName>ppt_x</p:attrName>
                                        </p:attrNameLst>
                                      </p:cBhvr>
                                      <p:tavLst>
                                        <p:tav tm="0">
                                          <p:val>
                                            <p:strVal val="#ppt_x"/>
                                          </p:val>
                                        </p:tav>
                                        <p:tav tm="100000">
                                          <p:val>
                                            <p:strVal val="#ppt_x"/>
                                          </p:val>
                                        </p:tav>
                                      </p:tavLst>
                                    </p:anim>
                                    <p:anim calcmode="lin" valueType="num">
                                      <p:cBhvr additive="base">
                                        <p:cTn id="14" dur="500" fill="hold"/>
                                        <p:tgtEl>
                                          <p:spTgt spid="19"/>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21"/>
                                        </p:tgtEl>
                                        <p:attrNameLst>
                                          <p:attrName>style.visibility</p:attrName>
                                        </p:attrNameLst>
                                      </p:cBhvr>
                                      <p:to>
                                        <p:strVal val="visible"/>
                                      </p:to>
                                    </p:set>
                                    <p:anim calcmode="lin" valueType="num">
                                      <p:cBhvr additive="base">
                                        <p:cTn id="17" dur="500" fill="hold"/>
                                        <p:tgtEl>
                                          <p:spTgt spid="21"/>
                                        </p:tgtEl>
                                        <p:attrNameLst>
                                          <p:attrName>ppt_x</p:attrName>
                                        </p:attrNameLst>
                                      </p:cBhvr>
                                      <p:tavLst>
                                        <p:tav tm="0">
                                          <p:val>
                                            <p:strVal val="#ppt_x"/>
                                          </p:val>
                                        </p:tav>
                                        <p:tav tm="100000">
                                          <p:val>
                                            <p:strVal val="#ppt_x"/>
                                          </p:val>
                                        </p:tav>
                                      </p:tavLst>
                                    </p:anim>
                                    <p:anim calcmode="lin" valueType="num">
                                      <p:cBhvr additive="base">
                                        <p:cTn id="18"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7314C1-BDDE-48CA-9EF9-F44225B89CBD}"/>
              </a:ext>
            </a:extLst>
          </p:cNvPr>
          <p:cNvSpPr>
            <a:spLocks noGrp="1"/>
          </p:cNvSpPr>
          <p:nvPr>
            <p:ph type="title"/>
          </p:nvPr>
        </p:nvSpPr>
        <p:spPr/>
        <p:txBody>
          <a:bodyPr/>
          <a:lstStyle/>
          <a:p>
            <a:r>
              <a:rPr lang="en-US" sz="2400" dirty="0"/>
              <a:t>Discussion for Intro Session</a:t>
            </a:r>
          </a:p>
        </p:txBody>
      </p:sp>
      <p:sp>
        <p:nvSpPr>
          <p:cNvPr id="3" name="TextBox 2">
            <a:extLst>
              <a:ext uri="{FF2B5EF4-FFF2-40B4-BE49-F238E27FC236}">
                <a16:creationId xmlns:a16="http://schemas.microsoft.com/office/drawing/2014/main" id="{1B99ADD0-444B-4782-93E5-6B7DC8F0506D}"/>
              </a:ext>
            </a:extLst>
          </p:cNvPr>
          <p:cNvSpPr txBox="1"/>
          <p:nvPr/>
        </p:nvSpPr>
        <p:spPr>
          <a:xfrm>
            <a:off x="914402" y="1173678"/>
            <a:ext cx="9231084" cy="4616648"/>
          </a:xfrm>
          <a:prstGeom prst="rect">
            <a:avLst/>
          </a:prstGeom>
          <a:noFill/>
          <a:effectLst/>
        </p:spPr>
        <p:txBody>
          <a:bodyPr wrap="square" lIns="0" tIns="0" rIns="0" bIns="0" rtlCol="0">
            <a:spAutoFit/>
          </a:bodyPr>
          <a:lstStyle/>
          <a:p>
            <a:pPr marL="342900" marR="0" lvl="0" indent="-342900" algn="l" defTabSz="914400" rtl="0" eaLnBrk="0" fontAlgn="auto" latinLnBrk="0" hangingPunct="0">
              <a:lnSpc>
                <a:spcPts val="2400"/>
              </a:lnSpc>
              <a:spcBef>
                <a:spcPts val="0"/>
              </a:spcBef>
              <a:spcAft>
                <a:spcPts val="0"/>
              </a:spcAft>
              <a:buClrTx/>
              <a:buSzTx/>
              <a:buFont typeface="Arial" panose="020B0604020202020204" pitchFamily="34" charset="0"/>
              <a:buChar char="•"/>
              <a:tabLst/>
              <a:defRPr/>
            </a:pPr>
            <a:endParaRPr kumimoji="0" lang="en-US" sz="2000" b="1" i="0" u="none" strike="noStrike" kern="1200" cap="none" spc="0" normalizeH="0" baseline="0" noProof="0" dirty="0">
              <a:ln>
                <a:noFill/>
              </a:ln>
              <a:solidFill>
                <a:prstClr val="black"/>
              </a:solidFill>
              <a:effectLst/>
              <a:uLnTx/>
              <a:uFillTx/>
              <a:latin typeface="Arial"/>
              <a:ea typeface="ＭＳ Ｐゴシック"/>
            </a:endParaRPr>
          </a:p>
          <a:p>
            <a:pPr marL="342900" marR="0" lvl="0" indent="-342900" algn="l" defTabSz="914400" rtl="0" eaLnBrk="0" fontAlgn="auto" latinLnBrk="0" hangingPunct="0">
              <a:lnSpc>
                <a:spcPts val="2400"/>
              </a:lnSpc>
              <a:spcBef>
                <a:spcPts val="0"/>
              </a:spcBef>
              <a:spcAft>
                <a:spcPts val="0"/>
              </a:spcAft>
              <a:buClrTx/>
              <a:buSzTx/>
              <a:buFont typeface="Arial" panose="020B0604020202020204" pitchFamily="34" charset="0"/>
              <a:buChar char="•"/>
              <a:tabLst/>
              <a:defRPr/>
            </a:pPr>
            <a:r>
              <a:rPr lang="en-US" sz="2000" b="1" dirty="0">
                <a:solidFill>
                  <a:prstClr val="black"/>
                </a:solidFill>
                <a:latin typeface="Arial"/>
                <a:ea typeface="ＭＳ Ｐゴシック"/>
              </a:rPr>
              <a:t>How can </a:t>
            </a:r>
            <a:r>
              <a:rPr lang="en-US" sz="2000" b="1" dirty="0">
                <a:solidFill>
                  <a:srgbClr val="0070C0"/>
                </a:solidFill>
                <a:latin typeface="Arial"/>
                <a:ea typeface="ＭＳ Ｐゴシック"/>
              </a:rPr>
              <a:t>flood mitigation engineering </a:t>
            </a:r>
            <a:r>
              <a:rPr lang="en-US" sz="2000" b="1" dirty="0">
                <a:solidFill>
                  <a:prstClr val="black"/>
                </a:solidFill>
                <a:latin typeface="Arial"/>
                <a:ea typeface="ＭＳ Ｐゴシック"/>
              </a:rPr>
              <a:t>interact with </a:t>
            </a:r>
            <a:r>
              <a:rPr lang="en-US" sz="2000" b="1" dirty="0">
                <a:solidFill>
                  <a:srgbClr val="0070C0"/>
                </a:solidFill>
                <a:latin typeface="Arial"/>
                <a:ea typeface="ＭＳ Ｐゴシック"/>
              </a:rPr>
              <a:t>real-time flood engineering?</a:t>
            </a:r>
          </a:p>
          <a:p>
            <a:pPr marL="342900" marR="0" lvl="0" indent="-342900" algn="l" defTabSz="914400" rtl="0" eaLnBrk="0" fontAlgn="auto" latinLnBrk="0" hangingPunct="0">
              <a:lnSpc>
                <a:spcPts val="2400"/>
              </a:lnSpc>
              <a:spcBef>
                <a:spcPts val="0"/>
              </a:spcBef>
              <a:spcAft>
                <a:spcPts val="0"/>
              </a:spcAft>
              <a:buClrTx/>
              <a:buSzTx/>
              <a:buFont typeface="Arial" panose="020B0604020202020204" pitchFamily="34" charset="0"/>
              <a:buChar char="•"/>
              <a:tabLst/>
              <a:defRPr/>
            </a:pPr>
            <a:endParaRPr lang="en-US" sz="2000" b="1" dirty="0">
              <a:solidFill>
                <a:prstClr val="black"/>
              </a:solidFill>
              <a:latin typeface="Arial"/>
              <a:ea typeface="ＭＳ Ｐゴシック"/>
            </a:endParaRPr>
          </a:p>
          <a:p>
            <a:pPr marL="342900" marR="0" lvl="0" indent="-342900" algn="l" defTabSz="914400" rtl="0" eaLnBrk="0" fontAlgn="auto" latinLnBrk="0" hangingPunct="0">
              <a:lnSpc>
                <a:spcPts val="24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prstClr val="black"/>
                </a:solidFill>
                <a:effectLst/>
                <a:uLnTx/>
                <a:uFillTx/>
                <a:latin typeface="Arial"/>
                <a:ea typeface="ＭＳ Ｐゴシック"/>
              </a:rPr>
              <a:t>How do we convert our inventory of engineering-based flood modeling into </a:t>
            </a:r>
            <a:r>
              <a:rPr kumimoji="0" lang="en-US" sz="2000" b="1" i="0" u="none" strike="noStrike" kern="1200" cap="none" spc="0" normalizeH="0" baseline="0" noProof="0" dirty="0">
                <a:ln>
                  <a:noFill/>
                </a:ln>
                <a:solidFill>
                  <a:srgbClr val="0070C0"/>
                </a:solidFill>
                <a:effectLst/>
                <a:uLnTx/>
                <a:uFillTx/>
                <a:latin typeface="Arial"/>
                <a:ea typeface="ＭＳ Ｐゴシック"/>
              </a:rPr>
              <a:t>stage-based flood inundation map libraries </a:t>
            </a:r>
            <a:r>
              <a:rPr kumimoji="0" lang="en-US" sz="2000" b="1" i="0" u="none" strike="noStrike" kern="1200" cap="none" spc="0" normalizeH="0" baseline="0" noProof="0" dirty="0">
                <a:ln>
                  <a:noFill/>
                </a:ln>
                <a:solidFill>
                  <a:prstClr val="black"/>
                </a:solidFill>
                <a:effectLst/>
                <a:uLnTx/>
                <a:uFillTx/>
                <a:latin typeface="Arial"/>
                <a:ea typeface="ＭＳ Ｐゴシック"/>
              </a:rPr>
              <a:t>for Texas?</a:t>
            </a:r>
          </a:p>
          <a:p>
            <a:pPr marL="342900" marR="0" lvl="0" indent="-342900" algn="l" defTabSz="914400" rtl="0" eaLnBrk="0" fontAlgn="auto" latinLnBrk="0" hangingPunct="0">
              <a:lnSpc>
                <a:spcPts val="2400"/>
              </a:lnSpc>
              <a:spcBef>
                <a:spcPts val="0"/>
              </a:spcBef>
              <a:spcAft>
                <a:spcPts val="0"/>
              </a:spcAft>
              <a:buClrTx/>
              <a:buSzTx/>
              <a:buFont typeface="Arial" panose="020B0604020202020204" pitchFamily="34" charset="0"/>
              <a:buChar char="•"/>
              <a:tabLst/>
              <a:defRPr/>
            </a:pPr>
            <a:endParaRPr kumimoji="0" lang="en-US" sz="2000" b="1" i="0" u="none" strike="noStrike" kern="1200" cap="none" spc="0" normalizeH="0" baseline="0" noProof="0" dirty="0">
              <a:ln>
                <a:noFill/>
              </a:ln>
              <a:solidFill>
                <a:prstClr val="black"/>
              </a:solidFill>
              <a:effectLst/>
              <a:uLnTx/>
              <a:uFillTx/>
              <a:latin typeface="Arial"/>
              <a:ea typeface="ＭＳ Ｐゴシック"/>
            </a:endParaRPr>
          </a:p>
          <a:p>
            <a:pPr marL="342900" marR="0" lvl="0" indent="-342900" algn="l" defTabSz="914400" rtl="0" eaLnBrk="0" fontAlgn="auto" latinLnBrk="0" hangingPunct="0">
              <a:lnSpc>
                <a:spcPts val="24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prstClr val="black"/>
                </a:solidFill>
                <a:effectLst/>
                <a:uLnTx/>
                <a:uFillTx/>
                <a:latin typeface="Arial"/>
                <a:ea typeface="ＭＳ Ｐゴシック"/>
              </a:rPr>
              <a:t>What are the </a:t>
            </a:r>
            <a:r>
              <a:rPr kumimoji="0" lang="en-US" sz="2000" b="1" i="0" u="none" strike="noStrike" kern="1200" cap="none" spc="0" normalizeH="0" baseline="0" noProof="0" dirty="0">
                <a:ln>
                  <a:noFill/>
                </a:ln>
                <a:solidFill>
                  <a:srgbClr val="0070C0"/>
                </a:solidFill>
                <a:effectLst/>
                <a:uLnTx/>
                <a:uFillTx/>
                <a:latin typeface="Arial"/>
                <a:ea typeface="ＭＳ Ｐゴシック"/>
              </a:rPr>
              <a:t>limitations of the National Water Model </a:t>
            </a:r>
            <a:r>
              <a:rPr kumimoji="0" lang="en-US" sz="2000" b="1" i="0" u="none" strike="noStrike" kern="1200" cap="none" spc="0" normalizeH="0" baseline="0" noProof="0" dirty="0">
                <a:ln>
                  <a:noFill/>
                </a:ln>
                <a:solidFill>
                  <a:prstClr val="black"/>
                </a:solidFill>
                <a:effectLst/>
                <a:uLnTx/>
                <a:uFillTx/>
                <a:latin typeface="Arial"/>
                <a:ea typeface="ＭＳ Ｐゴシック"/>
              </a:rPr>
              <a:t>and its FIM and how can these be overcome at the local level?</a:t>
            </a:r>
          </a:p>
          <a:p>
            <a:pPr marL="342900" marR="0" lvl="0" indent="-342900" algn="l" defTabSz="914400" rtl="0" eaLnBrk="0" fontAlgn="auto" latinLnBrk="0" hangingPunct="0">
              <a:lnSpc>
                <a:spcPts val="2400"/>
              </a:lnSpc>
              <a:spcBef>
                <a:spcPts val="0"/>
              </a:spcBef>
              <a:spcAft>
                <a:spcPts val="0"/>
              </a:spcAft>
              <a:buClrTx/>
              <a:buSzTx/>
              <a:buFont typeface="Arial" panose="020B0604020202020204" pitchFamily="34" charset="0"/>
              <a:buChar char="•"/>
              <a:tabLst/>
              <a:defRPr/>
            </a:pPr>
            <a:endParaRPr kumimoji="0" lang="en-US" sz="2000" b="1" i="0" u="none" strike="noStrike" kern="1200" cap="none" spc="0" normalizeH="0" baseline="0" noProof="0" dirty="0">
              <a:ln>
                <a:noFill/>
              </a:ln>
              <a:solidFill>
                <a:prstClr val="black"/>
              </a:solidFill>
              <a:effectLst/>
              <a:uLnTx/>
              <a:uFillTx/>
              <a:latin typeface="Arial"/>
              <a:ea typeface="ＭＳ Ｐゴシック"/>
              <a:cs typeface="+mn-cs"/>
            </a:endParaRPr>
          </a:p>
          <a:p>
            <a:pPr marL="342900" marR="0" lvl="0" indent="-342900" algn="l" defTabSz="914400" rtl="0" eaLnBrk="0" fontAlgn="auto" latinLnBrk="0" hangingPunct="0">
              <a:lnSpc>
                <a:spcPts val="24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prstClr val="black"/>
                </a:solidFill>
                <a:effectLst/>
                <a:uLnTx/>
                <a:uFillTx/>
                <a:latin typeface="Arial"/>
                <a:ea typeface="ＭＳ Ｐゴシック"/>
              </a:rPr>
              <a:t>How does all this relate to </a:t>
            </a:r>
            <a:r>
              <a:rPr kumimoji="0" lang="en-US" sz="2000" b="1" i="0" u="none" strike="noStrike" kern="1200" cap="none" spc="0" normalizeH="0" baseline="0" noProof="0" dirty="0">
                <a:ln>
                  <a:noFill/>
                </a:ln>
                <a:solidFill>
                  <a:srgbClr val="0070C0"/>
                </a:solidFill>
                <a:effectLst/>
                <a:uLnTx/>
                <a:uFillTx/>
                <a:latin typeface="Arial"/>
                <a:ea typeface="ＭＳ Ｐゴシック"/>
              </a:rPr>
              <a:t>SB3 and flood sirens</a:t>
            </a:r>
            <a:r>
              <a:rPr kumimoji="0" lang="en-US" sz="2000" b="1" i="0" u="none" strike="noStrike" kern="1200" cap="none" spc="0" normalizeH="0" baseline="0" noProof="0" dirty="0">
                <a:ln>
                  <a:noFill/>
                </a:ln>
                <a:solidFill>
                  <a:prstClr val="black"/>
                </a:solidFill>
                <a:effectLst/>
                <a:uLnTx/>
                <a:uFillTx/>
                <a:latin typeface="Arial"/>
                <a:ea typeface="ＭＳ Ｐゴシック"/>
              </a:rPr>
              <a:t>?</a:t>
            </a:r>
          </a:p>
          <a:p>
            <a:pPr marL="342900" marR="0" lvl="0" indent="-342900" algn="l" defTabSz="914400" rtl="0" eaLnBrk="0" fontAlgn="auto" latinLnBrk="0" hangingPunct="0">
              <a:lnSpc>
                <a:spcPts val="2400"/>
              </a:lnSpc>
              <a:spcBef>
                <a:spcPts val="0"/>
              </a:spcBef>
              <a:spcAft>
                <a:spcPts val="0"/>
              </a:spcAft>
              <a:buClrTx/>
              <a:buSzTx/>
              <a:buFont typeface="Arial" panose="020B0604020202020204" pitchFamily="34" charset="0"/>
              <a:buChar char="•"/>
              <a:tabLst/>
              <a:defRPr/>
            </a:pPr>
            <a:endParaRPr kumimoji="0" lang="en-US" sz="2000" b="1" i="0" u="none" strike="noStrike" kern="1200" cap="none" spc="0" normalizeH="0" baseline="0" noProof="0" dirty="0">
              <a:ln>
                <a:noFill/>
              </a:ln>
              <a:solidFill>
                <a:prstClr val="black"/>
              </a:solidFill>
              <a:effectLst/>
              <a:uLnTx/>
              <a:uFillTx/>
              <a:latin typeface="Arial"/>
              <a:ea typeface="ＭＳ Ｐゴシック"/>
              <a:cs typeface="+mn-cs"/>
            </a:endParaRPr>
          </a:p>
          <a:p>
            <a:pPr marL="342900" marR="0" lvl="0" indent="-342900" algn="l" defTabSz="914400" rtl="0" eaLnBrk="0" fontAlgn="auto" latinLnBrk="0" hangingPunct="0">
              <a:lnSpc>
                <a:spcPts val="24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prstClr val="black"/>
                </a:solidFill>
                <a:effectLst/>
                <a:uLnTx/>
                <a:uFillTx/>
                <a:latin typeface="Arial"/>
                <a:ea typeface="ＭＳ Ｐゴシック"/>
              </a:rPr>
              <a:t>….. </a:t>
            </a:r>
            <a:r>
              <a:rPr kumimoji="0" lang="en-US" sz="2000" b="1" i="0" u="none" strike="noStrike" kern="1200" cap="none" spc="0" normalizeH="0" baseline="0" noProof="0" dirty="0">
                <a:ln>
                  <a:noFill/>
                </a:ln>
                <a:solidFill>
                  <a:srgbClr val="0070C0"/>
                </a:solidFill>
                <a:effectLst/>
                <a:uLnTx/>
                <a:uFillTx/>
                <a:latin typeface="Arial"/>
                <a:ea typeface="ＭＳ Ｐゴシック"/>
              </a:rPr>
              <a:t>your ideas </a:t>
            </a:r>
            <a:r>
              <a:rPr kumimoji="0" lang="en-US" sz="2000" b="1" i="0" u="none" strike="noStrike" kern="1200" cap="none" spc="0" normalizeH="0" baseline="0" noProof="0" dirty="0">
                <a:ln>
                  <a:noFill/>
                </a:ln>
                <a:solidFill>
                  <a:prstClr val="black"/>
                </a:solidFill>
                <a:effectLst/>
                <a:uLnTx/>
                <a:uFillTx/>
                <a:latin typeface="Arial"/>
                <a:ea typeface="ＭＳ Ｐゴシック"/>
              </a:rPr>
              <a:t>and comments are welcome!</a:t>
            </a:r>
            <a:endParaRPr kumimoji="0" lang="en-US" sz="2000" b="1" i="0" u="none" strike="noStrike" kern="1200" cap="none" spc="0" normalizeH="0" baseline="0" noProof="0" dirty="0">
              <a:ln>
                <a:noFill/>
              </a:ln>
              <a:solidFill>
                <a:prstClr val="black"/>
              </a:solidFill>
              <a:effectLst/>
              <a:uLnTx/>
              <a:uFillTx/>
              <a:latin typeface="Arial"/>
              <a:ea typeface="ＭＳ Ｐゴシック"/>
              <a:cs typeface="+mn-cs"/>
            </a:endParaRPr>
          </a:p>
          <a:p>
            <a:pPr marL="0" marR="0" lvl="0" indent="0" algn="l" defTabSz="914400" rtl="0" eaLnBrk="0" fontAlgn="auto" latinLnBrk="0" hangingPunct="0">
              <a:lnSpc>
                <a:spcPts val="2400"/>
              </a:lnSpc>
              <a:spcBef>
                <a:spcPts val="0"/>
              </a:spcBef>
              <a:spcAft>
                <a:spcPts val="0"/>
              </a:spcAft>
              <a:buClrTx/>
              <a:buSzTx/>
              <a:buFontTx/>
              <a:buNone/>
              <a:tabLst/>
              <a:defRPr/>
            </a:pPr>
            <a:endParaRPr kumimoji="0" lang="en-US" sz="2000" b="1" i="0" u="none" strike="noStrike" kern="1200" cap="none" spc="0" normalizeH="0" baseline="0" noProof="0" dirty="0">
              <a:ln>
                <a:noFill/>
              </a:ln>
              <a:solidFill>
                <a:prstClr val="black"/>
              </a:solidFill>
              <a:effectLst/>
              <a:uLnTx/>
              <a:uFillTx/>
              <a:latin typeface="Arial"/>
              <a:ea typeface="ＭＳ Ｐゴシック"/>
            </a:endParaRPr>
          </a:p>
          <a:p>
            <a:pPr marL="0" marR="0" lvl="0" indent="0" algn="l" defTabSz="914400" rtl="0" eaLnBrk="0" fontAlgn="auto" latinLnBrk="0" hangingPunct="0">
              <a:lnSpc>
                <a:spcPts val="2400"/>
              </a:lnSpc>
              <a:spcBef>
                <a:spcPts val="0"/>
              </a:spcBef>
              <a:spcAft>
                <a:spcPts val="0"/>
              </a:spcAft>
              <a:buClrTx/>
              <a:buSzTx/>
              <a:buFontTx/>
              <a:buNone/>
              <a:tabLst/>
              <a:defRPr/>
            </a:pPr>
            <a:endParaRPr kumimoji="0" lang="en-US" sz="2000" b="1" i="0" u="none" strike="noStrike" kern="1200" cap="none" spc="0" normalizeH="0" baseline="0" noProof="0" dirty="0">
              <a:ln>
                <a:noFill/>
              </a:ln>
              <a:solidFill>
                <a:prstClr val="black"/>
              </a:solidFill>
              <a:effectLst/>
              <a:uLnTx/>
              <a:uFillTx/>
              <a:latin typeface="Arial"/>
              <a:ea typeface="ＭＳ Ｐゴシック"/>
              <a:cs typeface="+mn-cs"/>
            </a:endParaRPr>
          </a:p>
        </p:txBody>
      </p:sp>
    </p:spTree>
    <p:extLst>
      <p:ext uri="{BB962C8B-B14F-4D97-AF65-F5344CB8AC3E}">
        <p14:creationId xmlns:p14="http://schemas.microsoft.com/office/powerpoint/2010/main" val="3254265971"/>
      </p:ext>
    </p:extLst>
  </p:cSld>
  <p:clrMapOvr>
    <a:masterClrMapping/>
  </p:clrMapOvr>
  <p:transition spd="med">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219EDF-7A66-497B-81F8-1F5CD4577CD2}"/>
              </a:ext>
            </a:extLst>
          </p:cNvPr>
          <p:cNvSpPr>
            <a:spLocks noGrp="1"/>
          </p:cNvSpPr>
          <p:nvPr>
            <p:ph type="title"/>
          </p:nvPr>
        </p:nvSpPr>
        <p:spPr/>
        <p:txBody>
          <a:bodyPr/>
          <a:lstStyle/>
          <a:p>
            <a:r>
              <a:rPr lang="en-US" dirty="0"/>
              <a:t>Real-time Flood Hydrology and Hydraulics (Matt Bartos and Andy Carter)</a:t>
            </a:r>
          </a:p>
        </p:txBody>
      </p:sp>
      <p:grpSp>
        <p:nvGrpSpPr>
          <p:cNvPr id="63" name="Group 62">
            <a:extLst>
              <a:ext uri="{FF2B5EF4-FFF2-40B4-BE49-F238E27FC236}">
                <a16:creationId xmlns:a16="http://schemas.microsoft.com/office/drawing/2014/main" id="{55C637C9-369D-28A6-E283-97CF6ACBFB3B}"/>
              </a:ext>
            </a:extLst>
          </p:cNvPr>
          <p:cNvGrpSpPr/>
          <p:nvPr/>
        </p:nvGrpSpPr>
        <p:grpSpPr>
          <a:xfrm>
            <a:off x="163858" y="993239"/>
            <a:ext cx="3322169" cy="5405223"/>
            <a:chOff x="154977" y="1013662"/>
            <a:chExt cx="3322169" cy="5405223"/>
          </a:xfrm>
        </p:grpSpPr>
        <p:grpSp>
          <p:nvGrpSpPr>
            <p:cNvPr id="3" name="Group 2">
              <a:extLst>
                <a:ext uri="{FF2B5EF4-FFF2-40B4-BE49-F238E27FC236}">
                  <a16:creationId xmlns:a16="http://schemas.microsoft.com/office/drawing/2014/main" id="{7FB05CDA-D179-B678-C894-B3DB268AD42B}"/>
                </a:ext>
              </a:extLst>
            </p:cNvPr>
            <p:cNvGrpSpPr/>
            <p:nvPr/>
          </p:nvGrpSpPr>
          <p:grpSpPr>
            <a:xfrm>
              <a:off x="154977" y="1013662"/>
              <a:ext cx="3322169" cy="5405223"/>
              <a:chOff x="220717" y="768626"/>
              <a:chExt cx="5013892" cy="5967079"/>
            </a:xfrm>
            <a:solidFill>
              <a:schemeClr val="bg1">
                <a:lumMod val="85000"/>
              </a:schemeClr>
            </a:solidFill>
          </p:grpSpPr>
          <p:sp>
            <p:nvSpPr>
              <p:cNvPr id="4" name="Rectangle 3">
                <a:extLst>
                  <a:ext uri="{FF2B5EF4-FFF2-40B4-BE49-F238E27FC236}">
                    <a16:creationId xmlns:a16="http://schemas.microsoft.com/office/drawing/2014/main" id="{642D2EB8-3289-AB38-713F-10DE0B65D144}"/>
                  </a:ext>
                </a:extLst>
              </p:cNvPr>
              <p:cNvSpPr/>
              <p:nvPr/>
            </p:nvSpPr>
            <p:spPr>
              <a:xfrm>
                <a:off x="220717" y="768626"/>
                <a:ext cx="5013892" cy="5967079"/>
              </a:xfrm>
              <a:prstGeom prst="rect">
                <a:avLst/>
              </a:prstGeom>
              <a:grp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ＭＳ Ｐゴシック"/>
                  <a:cs typeface="+mn-cs"/>
                </a:endParaRPr>
              </a:p>
            </p:txBody>
          </p:sp>
          <p:sp>
            <p:nvSpPr>
              <p:cNvPr id="5" name="TextBox 4">
                <a:extLst>
                  <a:ext uri="{FF2B5EF4-FFF2-40B4-BE49-F238E27FC236}">
                    <a16:creationId xmlns:a16="http://schemas.microsoft.com/office/drawing/2014/main" id="{7AD2D12A-1F32-CE05-151C-4B44A1C7307B}"/>
                  </a:ext>
                </a:extLst>
              </p:cNvPr>
              <p:cNvSpPr txBox="1"/>
              <p:nvPr/>
            </p:nvSpPr>
            <p:spPr>
              <a:xfrm>
                <a:off x="1269545" y="906017"/>
                <a:ext cx="2916232" cy="578349"/>
              </a:xfrm>
              <a:prstGeom prst="rect">
                <a:avLst/>
              </a:prstGeom>
              <a:grpFill/>
              <a:ln w="57150">
                <a:noFill/>
              </a:ln>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1" u="none" strike="noStrike" kern="1200" cap="none" spc="0" normalizeH="0" baseline="0" noProof="0" dirty="0">
                    <a:ln>
                      <a:noFill/>
                    </a:ln>
                    <a:solidFill>
                      <a:srgbClr val="0070C0"/>
                    </a:solidFill>
                    <a:effectLst/>
                    <a:uLnTx/>
                    <a:uFillTx/>
                    <a:latin typeface="Aptos" panose="02110004020202020204"/>
                    <a:ea typeface="ＭＳ Ｐゴシック"/>
                    <a:cs typeface="+mn-cs"/>
                  </a:rPr>
                  <a:t>Hydrology</a:t>
                </a:r>
                <a:r>
                  <a:rPr kumimoji="0" lang="en-US" sz="3000" b="1" i="1" u="none" strike="noStrike" kern="1200" cap="none" spc="0" normalizeH="0" baseline="0" noProof="0" dirty="0">
                    <a:ln>
                      <a:noFill/>
                    </a:ln>
                    <a:solidFill>
                      <a:prstClr val="black"/>
                    </a:solidFill>
                    <a:effectLst/>
                    <a:uLnTx/>
                    <a:uFillTx/>
                    <a:latin typeface="Aptos" panose="02110004020202020204"/>
                    <a:ea typeface="ＭＳ Ｐゴシック"/>
                    <a:cs typeface="+mn-cs"/>
                  </a:rPr>
                  <a:t> </a:t>
                </a:r>
              </a:p>
            </p:txBody>
          </p:sp>
        </p:grpSp>
        <p:pic>
          <p:nvPicPr>
            <p:cNvPr id="11" name="Picture 10">
              <a:extLst>
                <a:ext uri="{FF2B5EF4-FFF2-40B4-BE49-F238E27FC236}">
                  <a16:creationId xmlns:a16="http://schemas.microsoft.com/office/drawing/2014/main" id="{F588BB49-CB83-8BB9-3055-AF328B0A13B1}"/>
                </a:ext>
              </a:extLst>
            </p:cNvPr>
            <p:cNvPicPr>
              <a:picLocks noChangeAspect="1"/>
            </p:cNvPicPr>
            <p:nvPr/>
          </p:nvPicPr>
          <p:blipFill>
            <a:blip r:embed="rId2"/>
            <a:stretch>
              <a:fillRect/>
            </a:stretch>
          </p:blipFill>
          <p:spPr>
            <a:xfrm>
              <a:off x="687219" y="1749323"/>
              <a:ext cx="2123894" cy="1845441"/>
            </a:xfrm>
            <a:prstGeom prst="rect">
              <a:avLst/>
            </a:prstGeom>
          </p:spPr>
        </p:pic>
        <p:cxnSp>
          <p:nvCxnSpPr>
            <p:cNvPr id="17" name="Straight Connector 16">
              <a:extLst>
                <a:ext uri="{FF2B5EF4-FFF2-40B4-BE49-F238E27FC236}">
                  <a16:creationId xmlns:a16="http://schemas.microsoft.com/office/drawing/2014/main" id="{BB5B412D-A2BB-AA5C-1207-93D4FCD83FF7}"/>
                </a:ext>
              </a:extLst>
            </p:cNvPr>
            <p:cNvCxnSpPr>
              <a:cxnSpLocks/>
            </p:cNvCxnSpPr>
            <p:nvPr/>
          </p:nvCxnSpPr>
          <p:spPr bwMode="auto">
            <a:xfrm>
              <a:off x="361038" y="3716273"/>
              <a:ext cx="2918436" cy="0"/>
            </a:xfrm>
            <a:prstGeom prst="line">
              <a:avLst/>
            </a:prstGeom>
            <a:noFill/>
            <a:ln w="19050" cap="flat" cmpd="sng" algn="ctr">
              <a:solidFill>
                <a:schemeClr val="tx2"/>
              </a:solidFill>
              <a:prstDash val="solid"/>
              <a:round/>
              <a:headEnd type="none" w="med" len="med"/>
              <a:tailEnd type="none" w="med" len="med"/>
            </a:ln>
            <a:effectLst/>
          </p:spPr>
        </p:cxnSp>
        <p:pic>
          <p:nvPicPr>
            <p:cNvPr id="19" name="Picture 18">
              <a:extLst>
                <a:ext uri="{FF2B5EF4-FFF2-40B4-BE49-F238E27FC236}">
                  <a16:creationId xmlns:a16="http://schemas.microsoft.com/office/drawing/2014/main" id="{877D549D-861D-5104-9E20-E8AEB9505E16}"/>
                </a:ext>
              </a:extLst>
            </p:cNvPr>
            <p:cNvPicPr>
              <a:picLocks noChangeAspect="1"/>
            </p:cNvPicPr>
            <p:nvPr/>
          </p:nvPicPr>
          <p:blipFill>
            <a:blip r:embed="rId3">
              <a:clrChange>
                <a:clrFrom>
                  <a:srgbClr val="4D4D4D"/>
                </a:clrFrom>
                <a:clrTo>
                  <a:srgbClr val="4D4D4D">
                    <a:alpha val="0"/>
                  </a:srgbClr>
                </a:clrTo>
              </a:clrChange>
            </a:blip>
            <a:stretch>
              <a:fillRect/>
            </a:stretch>
          </p:blipFill>
          <p:spPr>
            <a:xfrm>
              <a:off x="712954" y="4058299"/>
              <a:ext cx="2206212" cy="1248350"/>
            </a:xfrm>
            <a:prstGeom prst="rect">
              <a:avLst/>
            </a:prstGeom>
            <a:effectLst>
              <a:outerShdw blurRad="50800" dist="38100" dir="2700000" algn="tl" rotWithShape="0">
                <a:prstClr val="black">
                  <a:alpha val="40000"/>
                </a:prstClr>
              </a:outerShdw>
            </a:effectLst>
          </p:spPr>
        </p:pic>
        <p:sp>
          <p:nvSpPr>
            <p:cNvPr id="20" name="TextBox 19">
              <a:extLst>
                <a:ext uri="{FF2B5EF4-FFF2-40B4-BE49-F238E27FC236}">
                  <a16:creationId xmlns:a16="http://schemas.microsoft.com/office/drawing/2014/main" id="{6724E016-1D59-91D3-6632-7A064A4E99AC}"/>
                </a:ext>
              </a:extLst>
            </p:cNvPr>
            <p:cNvSpPr txBox="1"/>
            <p:nvPr/>
          </p:nvSpPr>
          <p:spPr>
            <a:xfrm>
              <a:off x="1086146" y="5374575"/>
              <a:ext cx="1459826" cy="259412"/>
            </a:xfrm>
            <a:prstGeom prst="rect">
              <a:avLst/>
            </a:prstGeom>
            <a:solidFill>
              <a:schemeClr val="bg1">
                <a:lumMod val="85000"/>
              </a:schemeClr>
            </a:solidFill>
            <a:effectLst/>
          </p:spPr>
          <p:txBody>
            <a:bodyPr wrap="none" lIns="0" tIns="0" rIns="0" bIns="0" rtlCol="0">
              <a:noAutofit/>
            </a:bodyPr>
            <a:lstStyle/>
            <a:p>
              <a:pPr marL="0" marR="0" lvl="0" indent="0" algn="ctr" defTabSz="914400" rtl="0" eaLnBrk="0" fontAlgn="auto" latinLnBrk="0" hangingPunct="0">
                <a:lnSpc>
                  <a:spcPts val="18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Arial"/>
                  <a:ea typeface="ＭＳ Ｐゴシック"/>
                </a:rPr>
                <a:t>National Water Model</a:t>
              </a:r>
            </a:p>
          </p:txBody>
        </p:sp>
      </p:grpSp>
      <p:grpSp>
        <p:nvGrpSpPr>
          <p:cNvPr id="69" name="Group 68">
            <a:extLst>
              <a:ext uri="{FF2B5EF4-FFF2-40B4-BE49-F238E27FC236}">
                <a16:creationId xmlns:a16="http://schemas.microsoft.com/office/drawing/2014/main" id="{EADDCF68-7EFF-2E4D-EE7C-3FDAF9D063E4}"/>
              </a:ext>
            </a:extLst>
          </p:cNvPr>
          <p:cNvGrpSpPr/>
          <p:nvPr/>
        </p:nvGrpSpPr>
        <p:grpSpPr>
          <a:xfrm>
            <a:off x="3226682" y="1014913"/>
            <a:ext cx="4550362" cy="5405223"/>
            <a:chOff x="3226682" y="1014913"/>
            <a:chExt cx="4550362" cy="5405223"/>
          </a:xfrm>
        </p:grpSpPr>
        <p:sp>
          <p:nvSpPr>
            <p:cNvPr id="9" name="Right Arrow 49">
              <a:extLst>
                <a:ext uri="{FF2B5EF4-FFF2-40B4-BE49-F238E27FC236}">
                  <a16:creationId xmlns:a16="http://schemas.microsoft.com/office/drawing/2014/main" id="{3CB546FD-7AED-C629-07D9-F8A04A05B2F0}"/>
                </a:ext>
              </a:extLst>
            </p:cNvPr>
            <p:cNvSpPr/>
            <p:nvPr/>
          </p:nvSpPr>
          <p:spPr>
            <a:xfrm>
              <a:off x="3651906" y="3594764"/>
              <a:ext cx="714962" cy="476216"/>
            </a:xfrm>
            <a:prstGeom prst="rightArrow">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ＭＳ Ｐゴシック"/>
                <a:cs typeface="+mn-cs"/>
              </a:endParaRPr>
            </a:p>
          </p:txBody>
        </p:sp>
        <p:sp>
          <p:nvSpPr>
            <p:cNvPr id="10" name="TextBox 9">
              <a:extLst>
                <a:ext uri="{FF2B5EF4-FFF2-40B4-BE49-F238E27FC236}">
                  <a16:creationId xmlns:a16="http://schemas.microsoft.com/office/drawing/2014/main" id="{B724E984-3ED1-8664-A313-B70CFC972F8B}"/>
                </a:ext>
              </a:extLst>
            </p:cNvPr>
            <p:cNvSpPr txBox="1"/>
            <p:nvPr/>
          </p:nvSpPr>
          <p:spPr>
            <a:xfrm>
              <a:off x="3226682" y="2787385"/>
              <a:ext cx="1459826" cy="449344"/>
            </a:xfrm>
            <a:prstGeom prst="rect">
              <a:avLst/>
            </a:prstGeom>
            <a:noFill/>
            <a:effectLst/>
          </p:spPr>
          <p:txBody>
            <a:bodyPr wrap="none" lIns="0" tIns="0" rIns="0" bIns="0" rtlCol="0">
              <a:noAutofit/>
            </a:bodyPr>
            <a:lstStyle/>
            <a:p>
              <a:pPr marL="0" marR="0" lvl="0" indent="0" algn="ctr" defTabSz="914400" rtl="0" eaLnBrk="0" fontAlgn="auto" latinLnBrk="0" hangingPunct="0">
                <a:lnSpc>
                  <a:spcPts val="1800"/>
                </a:lnSpc>
                <a:spcBef>
                  <a:spcPts val="0"/>
                </a:spcBef>
                <a:spcAft>
                  <a:spcPts val="0"/>
                </a:spcAft>
                <a:buClrTx/>
                <a:buSzTx/>
                <a:buFontTx/>
                <a:buNone/>
                <a:tabLst/>
                <a:defRPr/>
              </a:pPr>
              <a:r>
                <a:rPr kumimoji="0" lang="en-US" sz="1300" b="1" i="0" u="none" strike="noStrike" kern="1200" cap="none" spc="0" normalizeH="0" baseline="0" noProof="0" dirty="0">
                  <a:ln>
                    <a:noFill/>
                  </a:ln>
                  <a:solidFill>
                    <a:prstClr val="black"/>
                  </a:solidFill>
                  <a:effectLst/>
                  <a:uLnTx/>
                  <a:uFillTx/>
                  <a:latin typeface="Arial"/>
                  <a:ea typeface="ＭＳ Ｐゴシック"/>
                </a:rPr>
                <a:t>Rainfall &amp;</a:t>
              </a:r>
            </a:p>
            <a:p>
              <a:pPr marL="0" marR="0" lvl="0" indent="0" algn="ctr" defTabSz="914400" rtl="0" eaLnBrk="0" fontAlgn="auto" latinLnBrk="0" hangingPunct="0">
                <a:lnSpc>
                  <a:spcPts val="1800"/>
                </a:lnSpc>
                <a:spcBef>
                  <a:spcPts val="0"/>
                </a:spcBef>
                <a:spcAft>
                  <a:spcPts val="0"/>
                </a:spcAft>
                <a:buClrTx/>
                <a:buSzTx/>
                <a:buFontTx/>
                <a:buNone/>
                <a:tabLst/>
                <a:defRPr/>
              </a:pPr>
              <a:r>
                <a:rPr kumimoji="0" lang="en-US" sz="1300" b="1" i="0" u="none" strike="noStrike" kern="1200" cap="none" spc="0" normalizeH="0" baseline="0" noProof="0" dirty="0">
                  <a:ln>
                    <a:noFill/>
                  </a:ln>
                  <a:solidFill>
                    <a:prstClr val="black"/>
                  </a:solidFill>
                  <a:effectLst/>
                  <a:uLnTx/>
                  <a:uFillTx/>
                  <a:latin typeface="Arial"/>
                  <a:ea typeface="ＭＳ Ｐゴシック"/>
                </a:rPr>
                <a:t>Discharge</a:t>
              </a:r>
            </a:p>
            <a:p>
              <a:pPr marL="0" marR="0" lvl="0" indent="0" algn="ctr" defTabSz="914400" rtl="0" eaLnBrk="0" fontAlgn="auto" latinLnBrk="0" hangingPunct="0">
                <a:lnSpc>
                  <a:spcPts val="1800"/>
                </a:lnSpc>
                <a:spcBef>
                  <a:spcPts val="0"/>
                </a:spcBef>
                <a:spcAft>
                  <a:spcPts val="0"/>
                </a:spcAft>
                <a:buClrTx/>
                <a:buSzTx/>
                <a:buFontTx/>
                <a:buNone/>
                <a:tabLst/>
                <a:defRPr/>
              </a:pPr>
              <a:r>
                <a:rPr kumimoji="0" lang="en-US" sz="1300" b="1" i="0" u="none" strike="noStrike" kern="1200" cap="none" spc="0" normalizeH="0" baseline="0" noProof="0" dirty="0">
                  <a:ln>
                    <a:noFill/>
                  </a:ln>
                  <a:solidFill>
                    <a:prstClr val="black"/>
                  </a:solidFill>
                  <a:effectLst/>
                  <a:uLnTx/>
                  <a:uFillTx/>
                  <a:latin typeface="Arial"/>
                  <a:ea typeface="ＭＳ Ｐゴシック"/>
                  <a:cs typeface="+mn-cs"/>
                </a:rPr>
                <a:t>Estimates</a:t>
              </a:r>
            </a:p>
          </p:txBody>
        </p:sp>
        <p:grpSp>
          <p:nvGrpSpPr>
            <p:cNvPr id="62" name="Group 61">
              <a:extLst>
                <a:ext uri="{FF2B5EF4-FFF2-40B4-BE49-F238E27FC236}">
                  <a16:creationId xmlns:a16="http://schemas.microsoft.com/office/drawing/2014/main" id="{E515A08F-1FFF-CAA7-49F7-80FF3AE79BC2}"/>
                </a:ext>
              </a:extLst>
            </p:cNvPr>
            <p:cNvGrpSpPr/>
            <p:nvPr/>
          </p:nvGrpSpPr>
          <p:grpSpPr>
            <a:xfrm>
              <a:off x="4454875" y="1014913"/>
              <a:ext cx="3322169" cy="5405223"/>
              <a:chOff x="4615331" y="1013662"/>
              <a:chExt cx="3322169" cy="5405223"/>
            </a:xfrm>
          </p:grpSpPr>
          <p:grpSp>
            <p:nvGrpSpPr>
              <p:cNvPr id="6" name="Group 5">
                <a:extLst>
                  <a:ext uri="{FF2B5EF4-FFF2-40B4-BE49-F238E27FC236}">
                    <a16:creationId xmlns:a16="http://schemas.microsoft.com/office/drawing/2014/main" id="{4DF75E03-19F8-02BE-6DBC-69DD805EF2DF}"/>
                  </a:ext>
                </a:extLst>
              </p:cNvPr>
              <p:cNvGrpSpPr/>
              <p:nvPr/>
            </p:nvGrpSpPr>
            <p:grpSpPr>
              <a:xfrm>
                <a:off x="4615331" y="1013662"/>
                <a:ext cx="3322169" cy="5405223"/>
                <a:chOff x="220717" y="768626"/>
                <a:chExt cx="5013892" cy="5967079"/>
              </a:xfrm>
              <a:solidFill>
                <a:schemeClr val="bg1">
                  <a:lumMod val="85000"/>
                </a:schemeClr>
              </a:solidFill>
            </p:grpSpPr>
            <p:sp>
              <p:nvSpPr>
                <p:cNvPr id="7" name="Rectangle 6">
                  <a:extLst>
                    <a:ext uri="{FF2B5EF4-FFF2-40B4-BE49-F238E27FC236}">
                      <a16:creationId xmlns:a16="http://schemas.microsoft.com/office/drawing/2014/main" id="{C5CC7DF8-6537-D6FA-220D-D723D340CB16}"/>
                    </a:ext>
                  </a:extLst>
                </p:cNvPr>
                <p:cNvSpPr/>
                <p:nvPr/>
              </p:nvSpPr>
              <p:spPr>
                <a:xfrm>
                  <a:off x="220717" y="768626"/>
                  <a:ext cx="5013892" cy="5967079"/>
                </a:xfrm>
                <a:prstGeom prst="rect">
                  <a:avLst/>
                </a:prstGeom>
                <a:grp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ＭＳ Ｐゴシック"/>
                    <a:cs typeface="+mn-cs"/>
                  </a:endParaRPr>
                </a:p>
              </p:txBody>
            </p:sp>
            <p:sp>
              <p:nvSpPr>
                <p:cNvPr id="8" name="TextBox 7">
                  <a:extLst>
                    <a:ext uri="{FF2B5EF4-FFF2-40B4-BE49-F238E27FC236}">
                      <a16:creationId xmlns:a16="http://schemas.microsoft.com/office/drawing/2014/main" id="{0257FBFD-E1F3-4EAA-745A-FC68D6D2590A}"/>
                    </a:ext>
                  </a:extLst>
                </p:cNvPr>
                <p:cNvSpPr txBox="1"/>
                <p:nvPr/>
              </p:nvSpPr>
              <p:spPr>
                <a:xfrm>
                  <a:off x="1560353" y="906017"/>
                  <a:ext cx="2460900" cy="543631"/>
                </a:xfrm>
                <a:prstGeom prst="rect">
                  <a:avLst/>
                </a:prstGeom>
                <a:grpFill/>
                <a:ln w="57150">
                  <a:noFill/>
                </a:ln>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1" i="1" u="none" strike="noStrike" kern="1200" cap="none" spc="0" normalizeH="0" baseline="0" noProof="0" dirty="0">
                      <a:ln>
                        <a:noFill/>
                      </a:ln>
                      <a:solidFill>
                        <a:srgbClr val="00B050"/>
                      </a:solidFill>
                      <a:effectLst/>
                      <a:uLnTx/>
                      <a:uFillTx/>
                      <a:latin typeface="Aptos" panose="02110004020202020204"/>
                      <a:ea typeface="ＭＳ Ｐゴシック"/>
                      <a:cs typeface="+mn-cs"/>
                    </a:rPr>
                    <a:t>Hydraulics</a:t>
                  </a:r>
                </a:p>
              </p:txBody>
            </p:sp>
          </p:grpSp>
          <p:pic>
            <p:nvPicPr>
              <p:cNvPr id="12" name="Picture 2" descr="Library - Wikipedia">
                <a:extLst>
                  <a:ext uri="{FF2B5EF4-FFF2-40B4-BE49-F238E27FC236}">
                    <a16:creationId xmlns:a16="http://schemas.microsoft.com/office/drawing/2014/main" id="{C5B20542-DAAC-9A5E-4D0B-D2B5750A683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910" y="1749323"/>
                <a:ext cx="2278065" cy="1703993"/>
              </a:xfrm>
              <a:prstGeom prst="rect">
                <a:avLst/>
              </a:prstGeom>
              <a:noFill/>
              <a:extLst>
                <a:ext uri="{909E8E84-426E-40DD-AFC4-6F175D3DCCD1}">
                  <a14:hiddenFill xmlns:a14="http://schemas.microsoft.com/office/drawing/2010/main">
                    <a:solidFill>
                      <a:srgbClr val="FFFFFF"/>
                    </a:solidFill>
                  </a14:hiddenFill>
                </a:ext>
              </a:extLst>
            </p:spPr>
          </p:pic>
          <p:cxnSp>
            <p:nvCxnSpPr>
              <p:cNvPr id="21" name="Straight Connector 20">
                <a:extLst>
                  <a:ext uri="{FF2B5EF4-FFF2-40B4-BE49-F238E27FC236}">
                    <a16:creationId xmlns:a16="http://schemas.microsoft.com/office/drawing/2014/main" id="{8246165B-467E-69E5-AA9B-F04049A88887}"/>
                  </a:ext>
                </a:extLst>
              </p:cNvPr>
              <p:cNvCxnSpPr>
                <a:cxnSpLocks/>
              </p:cNvCxnSpPr>
              <p:nvPr/>
            </p:nvCxnSpPr>
            <p:spPr bwMode="auto">
              <a:xfrm>
                <a:off x="4807121" y="3716273"/>
                <a:ext cx="2918436" cy="0"/>
              </a:xfrm>
              <a:prstGeom prst="line">
                <a:avLst/>
              </a:prstGeom>
              <a:noFill/>
              <a:ln w="19050" cap="flat" cmpd="sng" algn="ctr">
                <a:solidFill>
                  <a:schemeClr val="tx2"/>
                </a:solidFill>
                <a:prstDash val="solid"/>
                <a:round/>
                <a:headEnd type="none" w="med" len="med"/>
                <a:tailEnd type="none" w="med" len="med"/>
              </a:ln>
              <a:effectLst/>
            </p:spPr>
          </p:cxnSp>
          <p:grpSp>
            <p:nvGrpSpPr>
              <p:cNvPr id="32" name="Group 31">
                <a:extLst>
                  <a:ext uri="{FF2B5EF4-FFF2-40B4-BE49-F238E27FC236}">
                    <a16:creationId xmlns:a16="http://schemas.microsoft.com/office/drawing/2014/main" id="{BE71ECB6-E022-B3DD-F248-D826FD359F24}"/>
                  </a:ext>
                </a:extLst>
              </p:cNvPr>
              <p:cNvGrpSpPr/>
              <p:nvPr/>
            </p:nvGrpSpPr>
            <p:grpSpPr>
              <a:xfrm>
                <a:off x="5647432" y="3866852"/>
                <a:ext cx="1323709" cy="1077174"/>
                <a:chOff x="9558805" y="3534524"/>
                <a:chExt cx="1521237" cy="1237914"/>
              </a:xfrm>
            </p:grpSpPr>
            <p:pic>
              <p:nvPicPr>
                <p:cNvPr id="22" name="Picture 21">
                  <a:extLst>
                    <a:ext uri="{FF2B5EF4-FFF2-40B4-BE49-F238E27FC236}">
                      <a16:creationId xmlns:a16="http://schemas.microsoft.com/office/drawing/2014/main" id="{810333DD-22A0-571F-D06C-43A7A02439CE}"/>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9709630" y="4098143"/>
                  <a:ext cx="1370412" cy="674295"/>
                </a:xfrm>
                <a:prstGeom prst="rect">
                  <a:avLst/>
                </a:prstGeom>
                <a:ln w="28575">
                  <a:solidFill>
                    <a:schemeClr val="tx1"/>
                  </a:solidFill>
                </a:ln>
                <a:scene3d>
                  <a:camera prst="isometricTopUp"/>
                  <a:lightRig rig="threePt" dir="t"/>
                </a:scene3d>
              </p:spPr>
            </p:pic>
            <p:pic>
              <p:nvPicPr>
                <p:cNvPr id="23" name="Picture 22">
                  <a:extLst>
                    <a:ext uri="{FF2B5EF4-FFF2-40B4-BE49-F238E27FC236}">
                      <a16:creationId xmlns:a16="http://schemas.microsoft.com/office/drawing/2014/main" id="{EE3A5550-53E6-B334-0E25-99AB4996302F}"/>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9639439" y="3914017"/>
                  <a:ext cx="1370413" cy="672587"/>
                </a:xfrm>
                <a:prstGeom prst="rect">
                  <a:avLst/>
                </a:prstGeom>
                <a:ln w="28575">
                  <a:solidFill>
                    <a:schemeClr val="tx1"/>
                  </a:solidFill>
                </a:ln>
                <a:scene3d>
                  <a:camera prst="isometricTopUp"/>
                  <a:lightRig rig="threePt" dir="t"/>
                </a:scene3d>
              </p:spPr>
            </p:pic>
            <p:pic>
              <p:nvPicPr>
                <p:cNvPr id="24" name="Picture 23">
                  <a:extLst>
                    <a:ext uri="{FF2B5EF4-FFF2-40B4-BE49-F238E27FC236}">
                      <a16:creationId xmlns:a16="http://schemas.microsoft.com/office/drawing/2014/main" id="{E1D71D2A-DE90-220B-AD1F-C20CDF7A54CC}"/>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9559170" y="3718828"/>
                  <a:ext cx="1370413" cy="674117"/>
                </a:xfrm>
                <a:prstGeom prst="rect">
                  <a:avLst/>
                </a:prstGeom>
                <a:ln w="28575">
                  <a:solidFill>
                    <a:schemeClr val="tx1"/>
                  </a:solidFill>
                </a:ln>
                <a:scene3d>
                  <a:camera prst="isometricTopUp"/>
                  <a:lightRig rig="threePt" dir="t"/>
                </a:scene3d>
              </p:spPr>
            </p:pic>
            <p:pic>
              <p:nvPicPr>
                <p:cNvPr id="25" name="Picture 24">
                  <a:extLst>
                    <a:ext uri="{FF2B5EF4-FFF2-40B4-BE49-F238E27FC236}">
                      <a16:creationId xmlns:a16="http://schemas.microsoft.com/office/drawing/2014/main" id="{B4ED70F6-0186-F783-C130-C35AC0550C0D}"/>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9558805" y="3534524"/>
                  <a:ext cx="1370777" cy="674117"/>
                </a:xfrm>
                <a:prstGeom prst="rect">
                  <a:avLst/>
                </a:prstGeom>
                <a:ln w="28575">
                  <a:solidFill>
                    <a:schemeClr val="tx1"/>
                  </a:solidFill>
                </a:ln>
                <a:scene3d>
                  <a:camera prst="isometricTopUp"/>
                  <a:lightRig rig="threePt" dir="t"/>
                </a:scene3d>
              </p:spPr>
            </p:pic>
          </p:grpSp>
          <p:sp>
            <p:nvSpPr>
              <p:cNvPr id="26" name="Rectangle 25">
                <a:extLst>
                  <a:ext uri="{FF2B5EF4-FFF2-40B4-BE49-F238E27FC236}">
                    <a16:creationId xmlns:a16="http://schemas.microsoft.com/office/drawing/2014/main" id="{8DA27A29-B9B0-6946-6872-6EC0EB216033}"/>
                  </a:ext>
                </a:extLst>
              </p:cNvPr>
              <p:cNvSpPr/>
              <p:nvPr/>
            </p:nvSpPr>
            <p:spPr>
              <a:xfrm>
                <a:off x="5756465" y="5040749"/>
                <a:ext cx="1105645" cy="44236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Arial" panose="020B0604020202020204" pitchFamily="34" charset="0"/>
                    <a:ea typeface="ＭＳ Ｐゴシック"/>
                    <a:cs typeface="Arial" panose="020B0604020202020204" pitchFamily="34" charset="0"/>
                  </a:rPr>
                  <a:t>Inundation Geometries</a:t>
                </a:r>
              </a:p>
            </p:txBody>
          </p:sp>
          <p:pic>
            <p:nvPicPr>
              <p:cNvPr id="27" name="Picture 26" descr="tx-bridge logo">
                <a:extLst>
                  <a:ext uri="{FF2B5EF4-FFF2-40B4-BE49-F238E27FC236}">
                    <a16:creationId xmlns:a16="http://schemas.microsoft.com/office/drawing/2014/main" id="{70D752D0-9C5B-508C-46A8-BE78922C33A1}"/>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939356" y="5483115"/>
                <a:ext cx="815943" cy="815943"/>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7" descr="A map of a river&#10;&#10;Description automatically generated">
                <a:extLst>
                  <a:ext uri="{FF2B5EF4-FFF2-40B4-BE49-F238E27FC236}">
                    <a16:creationId xmlns:a16="http://schemas.microsoft.com/office/drawing/2014/main" id="{C9E5B62C-FA1E-3DE0-192A-5ED150A66A26}"/>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907934" y="5483115"/>
                <a:ext cx="815943" cy="815943"/>
              </a:xfrm>
              <a:prstGeom prst="rect">
                <a:avLst/>
              </a:prstGeom>
            </p:spPr>
          </p:pic>
          <p:pic>
            <p:nvPicPr>
              <p:cNvPr id="29" name="Picture 28">
                <a:extLst>
                  <a:ext uri="{FF2B5EF4-FFF2-40B4-BE49-F238E27FC236}">
                    <a16:creationId xmlns:a16="http://schemas.microsoft.com/office/drawing/2014/main" id="{68A77F9D-D63D-3EAD-4331-A3D4A272A23B}"/>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4970778" y="5483115"/>
                <a:ext cx="815944" cy="815944"/>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29" descr="A diagram of a water flow&#10;&#10;Description automatically generated">
                <a:extLst>
                  <a:ext uri="{FF2B5EF4-FFF2-40B4-BE49-F238E27FC236}">
                    <a16:creationId xmlns:a16="http://schemas.microsoft.com/office/drawing/2014/main" id="{0C746CBC-87CD-934E-1184-25BB47CF144D}"/>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6924361" y="4606757"/>
                <a:ext cx="815944" cy="815943"/>
              </a:xfrm>
              <a:prstGeom prst="rect">
                <a:avLst/>
              </a:prstGeom>
            </p:spPr>
          </p:pic>
          <p:pic>
            <p:nvPicPr>
              <p:cNvPr id="31" name="Picture 2">
                <a:extLst>
                  <a:ext uri="{FF2B5EF4-FFF2-40B4-BE49-F238E27FC236}">
                    <a16:creationId xmlns:a16="http://schemas.microsoft.com/office/drawing/2014/main" id="{6202C797-2137-1EFD-88D1-1B9E5324FC54}"/>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4931091" y="4606758"/>
                <a:ext cx="815943" cy="815943"/>
              </a:xfrm>
              <a:prstGeom prst="rect">
                <a:avLst/>
              </a:prstGeom>
              <a:noFill/>
              <a:extLst>
                <a:ext uri="{909E8E84-426E-40DD-AFC4-6F175D3DCCD1}">
                  <a14:hiddenFill xmlns:a14="http://schemas.microsoft.com/office/drawing/2010/main">
                    <a:solidFill>
                      <a:srgbClr val="FFFFFF"/>
                    </a:solidFill>
                  </a14:hiddenFill>
                </a:ext>
              </a:extLst>
            </p:spPr>
          </p:pic>
        </p:grpSp>
      </p:grpSp>
      <p:grpSp>
        <p:nvGrpSpPr>
          <p:cNvPr id="70" name="Group 69">
            <a:extLst>
              <a:ext uri="{FF2B5EF4-FFF2-40B4-BE49-F238E27FC236}">
                <a16:creationId xmlns:a16="http://schemas.microsoft.com/office/drawing/2014/main" id="{8D50F484-878B-3E44-FC7E-79F7C4739EC6}"/>
              </a:ext>
            </a:extLst>
          </p:cNvPr>
          <p:cNvGrpSpPr/>
          <p:nvPr/>
        </p:nvGrpSpPr>
        <p:grpSpPr>
          <a:xfrm>
            <a:off x="7518529" y="1034151"/>
            <a:ext cx="4544388" cy="5405223"/>
            <a:chOff x="7518529" y="1034151"/>
            <a:chExt cx="4544388" cy="5405223"/>
          </a:xfrm>
        </p:grpSpPr>
        <p:grpSp>
          <p:nvGrpSpPr>
            <p:cNvPr id="66" name="Group 65">
              <a:extLst>
                <a:ext uri="{FF2B5EF4-FFF2-40B4-BE49-F238E27FC236}">
                  <a16:creationId xmlns:a16="http://schemas.microsoft.com/office/drawing/2014/main" id="{773921A0-6420-3BE6-88A2-FFE6BACD9169}"/>
                </a:ext>
              </a:extLst>
            </p:cNvPr>
            <p:cNvGrpSpPr/>
            <p:nvPr/>
          </p:nvGrpSpPr>
          <p:grpSpPr>
            <a:xfrm>
              <a:off x="8740748" y="1034151"/>
              <a:ext cx="3322169" cy="5405223"/>
              <a:chOff x="8615069" y="1013662"/>
              <a:chExt cx="3322169" cy="5405223"/>
            </a:xfrm>
          </p:grpSpPr>
          <p:sp>
            <p:nvSpPr>
              <p:cNvPr id="58" name="Rectangle 57">
                <a:extLst>
                  <a:ext uri="{FF2B5EF4-FFF2-40B4-BE49-F238E27FC236}">
                    <a16:creationId xmlns:a16="http://schemas.microsoft.com/office/drawing/2014/main" id="{BF9AD023-630D-DE1B-BF10-3D112B78406F}"/>
                  </a:ext>
                </a:extLst>
              </p:cNvPr>
              <p:cNvSpPr/>
              <p:nvPr/>
            </p:nvSpPr>
            <p:spPr>
              <a:xfrm>
                <a:off x="8615069" y="1013662"/>
                <a:ext cx="3322169" cy="5405223"/>
              </a:xfrm>
              <a:prstGeom prst="rect">
                <a:avLst/>
              </a:prstGeom>
              <a:solidFill>
                <a:schemeClr val="bg1">
                  <a:lumMod val="85000"/>
                </a:schemeClr>
              </a:solidFill>
              <a:ln w="571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ＭＳ Ｐゴシック"/>
                  <a:cs typeface="+mn-cs"/>
                </a:endParaRPr>
              </a:p>
            </p:txBody>
          </p:sp>
          <p:pic>
            <p:nvPicPr>
              <p:cNvPr id="34" name="Picture 33">
                <a:extLst>
                  <a:ext uri="{FF2B5EF4-FFF2-40B4-BE49-F238E27FC236}">
                    <a16:creationId xmlns:a16="http://schemas.microsoft.com/office/drawing/2014/main" id="{C6CC07C9-7500-BB35-B1E7-5EDEA662FF71}"/>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8672420" y="1728900"/>
                <a:ext cx="3208430" cy="4658817"/>
              </a:xfrm>
              <a:prstGeom prst="rect">
                <a:avLst/>
              </a:prstGeom>
            </p:spPr>
          </p:pic>
          <p:sp>
            <p:nvSpPr>
              <p:cNvPr id="64" name="TextBox 63">
                <a:extLst>
                  <a:ext uri="{FF2B5EF4-FFF2-40B4-BE49-F238E27FC236}">
                    <a16:creationId xmlns:a16="http://schemas.microsoft.com/office/drawing/2014/main" id="{DEF77E06-2715-8C50-71B7-C7E5A2965B5B}"/>
                  </a:ext>
                </a:extLst>
              </p:cNvPr>
              <p:cNvSpPr txBox="1"/>
              <p:nvPr/>
            </p:nvSpPr>
            <p:spPr>
              <a:xfrm>
                <a:off x="8770204" y="1134618"/>
                <a:ext cx="3039615" cy="492443"/>
              </a:xfrm>
              <a:prstGeom prst="rect">
                <a:avLst/>
              </a:prstGeom>
              <a:solidFill>
                <a:schemeClr val="bg1">
                  <a:lumMod val="85000"/>
                </a:schemeClr>
              </a:solidFill>
              <a:ln w="57150">
                <a:noFill/>
              </a:ln>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1" i="1" u="none" strike="noStrike" kern="1200" cap="none" spc="0" normalizeH="0" baseline="0" noProof="0" dirty="0">
                    <a:ln>
                      <a:noFill/>
                    </a:ln>
                    <a:solidFill>
                      <a:srgbClr val="ED982D"/>
                    </a:solidFill>
                    <a:effectLst/>
                    <a:uLnTx/>
                    <a:uFillTx/>
                    <a:latin typeface="Aptos" panose="02110004020202020204"/>
                    <a:ea typeface="ＭＳ Ｐゴシック"/>
                    <a:cs typeface="+mn-cs"/>
                  </a:rPr>
                  <a:t>Real-time Mapping</a:t>
                </a:r>
              </a:p>
            </p:txBody>
          </p:sp>
          <p:pic>
            <p:nvPicPr>
              <p:cNvPr id="65" name="Picture 64">
                <a:extLst>
                  <a:ext uri="{FF2B5EF4-FFF2-40B4-BE49-F238E27FC236}">
                    <a16:creationId xmlns:a16="http://schemas.microsoft.com/office/drawing/2014/main" id="{76682CCA-0238-BFBE-FB7D-5F4302E34DDC}"/>
                  </a:ext>
                </a:extLst>
              </p:cNvPr>
              <p:cNvPicPr>
                <a:picLocks noChangeAspect="1"/>
              </p:cNvPicPr>
              <p:nvPr/>
            </p:nvPicPr>
            <p:blipFill>
              <a:blip r:embed="rId15"/>
              <a:stretch>
                <a:fillRect/>
              </a:stretch>
            </p:blipFill>
            <p:spPr>
              <a:xfrm>
                <a:off x="8726606" y="5593150"/>
                <a:ext cx="1977439" cy="703348"/>
              </a:xfrm>
              <a:prstGeom prst="rect">
                <a:avLst/>
              </a:prstGeom>
              <a:effectLst>
                <a:outerShdw blurRad="50800" dist="38100" dir="8100000" algn="tr" rotWithShape="0">
                  <a:prstClr val="black">
                    <a:alpha val="40000"/>
                  </a:prstClr>
                </a:outerShdw>
              </a:effectLst>
            </p:spPr>
          </p:pic>
        </p:grpSp>
        <p:sp>
          <p:nvSpPr>
            <p:cNvPr id="67" name="Right Arrow 49">
              <a:extLst>
                <a:ext uri="{FF2B5EF4-FFF2-40B4-BE49-F238E27FC236}">
                  <a16:creationId xmlns:a16="http://schemas.microsoft.com/office/drawing/2014/main" id="{8880FE79-DF71-F49C-1116-9A027E157DEE}"/>
                </a:ext>
              </a:extLst>
            </p:cNvPr>
            <p:cNvSpPr/>
            <p:nvPr/>
          </p:nvSpPr>
          <p:spPr>
            <a:xfrm>
              <a:off x="7896024" y="3594764"/>
              <a:ext cx="714962" cy="476216"/>
            </a:xfrm>
            <a:prstGeom prst="rightArrow">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ＭＳ Ｐゴシック"/>
                <a:cs typeface="+mn-cs"/>
              </a:endParaRPr>
            </a:p>
          </p:txBody>
        </p:sp>
        <p:sp>
          <p:nvSpPr>
            <p:cNvPr id="68" name="TextBox 67">
              <a:extLst>
                <a:ext uri="{FF2B5EF4-FFF2-40B4-BE49-F238E27FC236}">
                  <a16:creationId xmlns:a16="http://schemas.microsoft.com/office/drawing/2014/main" id="{9E0F0537-CD1D-65B1-B998-04ACEB86FA2F}"/>
                </a:ext>
              </a:extLst>
            </p:cNvPr>
            <p:cNvSpPr txBox="1"/>
            <p:nvPr/>
          </p:nvSpPr>
          <p:spPr>
            <a:xfrm>
              <a:off x="7518529" y="3025593"/>
              <a:ext cx="1459826" cy="449344"/>
            </a:xfrm>
            <a:prstGeom prst="rect">
              <a:avLst/>
            </a:prstGeom>
            <a:noFill/>
            <a:effectLst/>
          </p:spPr>
          <p:txBody>
            <a:bodyPr wrap="none" lIns="0" tIns="0" rIns="0" bIns="0" rtlCol="0">
              <a:noAutofit/>
            </a:bodyPr>
            <a:lstStyle/>
            <a:p>
              <a:pPr marL="0" marR="0" lvl="0" indent="0" algn="ctr" defTabSz="914400" rtl="0" eaLnBrk="0" fontAlgn="auto" latinLnBrk="0" hangingPunct="0">
                <a:lnSpc>
                  <a:spcPts val="1800"/>
                </a:lnSpc>
                <a:spcBef>
                  <a:spcPts val="0"/>
                </a:spcBef>
                <a:spcAft>
                  <a:spcPts val="0"/>
                </a:spcAft>
                <a:buClrTx/>
                <a:buSzTx/>
                <a:buFontTx/>
                <a:buNone/>
                <a:tabLst/>
                <a:defRPr/>
              </a:pPr>
              <a:r>
                <a:rPr kumimoji="0" lang="en-US" sz="1300" b="1" i="0" u="none" strike="noStrike" kern="1200" cap="none" spc="0" normalizeH="0" baseline="0" noProof="0" dirty="0">
                  <a:ln>
                    <a:noFill/>
                  </a:ln>
                  <a:solidFill>
                    <a:prstClr val="black"/>
                  </a:solidFill>
                  <a:effectLst/>
                  <a:uLnTx/>
                  <a:uFillTx/>
                  <a:latin typeface="Arial"/>
                  <a:ea typeface="ＭＳ Ｐゴシック"/>
                </a:rPr>
                <a:t>Combine</a:t>
              </a:r>
              <a:r>
                <a:rPr kumimoji="0" lang="en-US" sz="1300" b="1" i="0" u="none" strike="noStrike" kern="1200" cap="none" spc="0" normalizeH="0" baseline="0" noProof="0" dirty="0">
                  <a:ln>
                    <a:noFill/>
                  </a:ln>
                  <a:solidFill>
                    <a:prstClr val="black"/>
                  </a:solidFill>
                  <a:effectLst/>
                  <a:uLnTx/>
                  <a:uFillTx/>
                  <a:latin typeface="Arial"/>
                  <a:ea typeface="ＭＳ Ｐゴシック"/>
                  <a:cs typeface="+mn-cs"/>
                </a:rPr>
                <a:t> </a:t>
              </a:r>
            </a:p>
            <a:p>
              <a:pPr marL="0" marR="0" lvl="0" indent="0" algn="ctr" defTabSz="914400" rtl="0" eaLnBrk="0" fontAlgn="auto" latinLnBrk="0" hangingPunct="0">
                <a:lnSpc>
                  <a:spcPts val="1800"/>
                </a:lnSpc>
                <a:spcBef>
                  <a:spcPts val="0"/>
                </a:spcBef>
                <a:spcAft>
                  <a:spcPts val="0"/>
                </a:spcAft>
                <a:buClrTx/>
                <a:buSzTx/>
                <a:buFontTx/>
                <a:buNone/>
                <a:tabLst/>
                <a:defRPr/>
              </a:pPr>
              <a:r>
                <a:rPr kumimoji="0" lang="en-US" sz="1300" b="1" i="0" u="none" strike="noStrike" kern="1200" cap="none" spc="0" normalizeH="0" baseline="0" noProof="0" dirty="0">
                  <a:ln>
                    <a:noFill/>
                  </a:ln>
                  <a:solidFill>
                    <a:prstClr val="black"/>
                  </a:solidFill>
                  <a:effectLst/>
                  <a:uLnTx/>
                  <a:uFillTx/>
                  <a:latin typeface="Arial"/>
                  <a:ea typeface="ＭＳ Ｐゴシック"/>
                </a:rPr>
                <a:t>  to Map</a:t>
              </a:r>
              <a:endParaRPr kumimoji="0" lang="en-US" sz="1300" b="1" i="0" u="none" strike="noStrike" kern="1200" cap="none" spc="0" normalizeH="0" baseline="0" noProof="0" dirty="0">
                <a:ln>
                  <a:noFill/>
                </a:ln>
                <a:solidFill>
                  <a:prstClr val="black"/>
                </a:solidFill>
                <a:effectLst/>
                <a:uLnTx/>
                <a:uFillTx/>
                <a:latin typeface="Arial"/>
                <a:ea typeface="ＭＳ Ｐゴシック"/>
                <a:cs typeface="+mn-cs"/>
              </a:endParaRPr>
            </a:p>
          </p:txBody>
        </p:sp>
      </p:grpSp>
    </p:spTree>
    <p:extLst>
      <p:ext uri="{BB962C8B-B14F-4D97-AF65-F5344CB8AC3E}">
        <p14:creationId xmlns:p14="http://schemas.microsoft.com/office/powerpoint/2010/main" val="628185876"/>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9"/>
                                        </p:tgtEl>
                                        <p:attrNameLst>
                                          <p:attrName>style.visibility</p:attrName>
                                        </p:attrNameLst>
                                      </p:cBhvr>
                                      <p:to>
                                        <p:strVal val="visible"/>
                                      </p:to>
                                    </p:set>
                                    <p:animEffect transition="in" filter="fade">
                                      <p:cBhvr>
                                        <p:cTn id="7" dur="500"/>
                                        <p:tgtEl>
                                          <p:spTgt spid="69"/>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7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867059-FCA1-4BE8-95EC-9A7E633B90BC}"/>
              </a:ext>
            </a:extLst>
          </p:cNvPr>
          <p:cNvSpPr>
            <a:spLocks noGrp="1"/>
          </p:cNvSpPr>
          <p:nvPr>
            <p:ph type="title"/>
          </p:nvPr>
        </p:nvSpPr>
        <p:spPr/>
        <p:txBody>
          <a:bodyPr/>
          <a:lstStyle/>
          <a:p>
            <a:r>
              <a:rPr lang="en-US" dirty="0"/>
              <a:t>Flood Catastrophe in the Texas Hill Country</a:t>
            </a:r>
          </a:p>
        </p:txBody>
      </p:sp>
      <p:pic>
        <p:nvPicPr>
          <p:cNvPr id="2052" name="Picture 4" descr="&quot;We are better than that&quot;: Texas lawmakers hear testimony on July 4 floods">
            <a:extLst>
              <a:ext uri="{FF2B5EF4-FFF2-40B4-BE49-F238E27FC236}">
                <a16:creationId xmlns:a16="http://schemas.microsoft.com/office/drawing/2014/main" id="{B233E664-80AD-41A9-901B-2C01D07AE1F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26218" y="2041392"/>
            <a:ext cx="7315200" cy="411480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9252B6B6-D8E0-40CD-B77E-A0354BFBCF69}"/>
              </a:ext>
            </a:extLst>
          </p:cNvPr>
          <p:cNvPicPr>
            <a:picLocks noChangeAspect="1"/>
          </p:cNvPicPr>
          <p:nvPr/>
        </p:nvPicPr>
        <p:blipFill>
          <a:blip r:embed="rId3"/>
          <a:stretch>
            <a:fillRect/>
          </a:stretch>
        </p:blipFill>
        <p:spPr>
          <a:xfrm>
            <a:off x="662747" y="1355496"/>
            <a:ext cx="8221222" cy="1371791"/>
          </a:xfrm>
          <a:prstGeom prst="rect">
            <a:avLst/>
          </a:prstGeom>
          <a:ln w="3175">
            <a:solidFill>
              <a:schemeClr val="bg1">
                <a:lumMod val="65000"/>
              </a:schemeClr>
            </a:solidFill>
          </a:ln>
        </p:spPr>
      </p:pic>
      <p:sp>
        <p:nvSpPr>
          <p:cNvPr id="5" name="TextBox 4">
            <a:extLst>
              <a:ext uri="{FF2B5EF4-FFF2-40B4-BE49-F238E27FC236}">
                <a16:creationId xmlns:a16="http://schemas.microsoft.com/office/drawing/2014/main" id="{57812EB4-8B6C-48B7-B45D-5567BB106C76}"/>
              </a:ext>
            </a:extLst>
          </p:cNvPr>
          <p:cNvSpPr txBox="1"/>
          <p:nvPr/>
        </p:nvSpPr>
        <p:spPr>
          <a:xfrm>
            <a:off x="1028059" y="3109204"/>
            <a:ext cx="2832847" cy="304698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a:ea typeface="ＭＳ Ｐゴシック"/>
              </a:rPr>
              <a:t>A failure in flood communications</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400" dirty="0">
              <a:solidFill>
                <a:prstClr val="black"/>
              </a:solidFill>
              <a:latin typeface="Arial"/>
              <a:ea typeface="ＭＳ Ｐゴシック"/>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a:ea typeface="ＭＳ Ｐゴシック"/>
              </a:rPr>
              <a:t>137 died, including many children</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
              <a:ea typeface="ＭＳ Ｐゴシック"/>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a:ea typeface="ＭＳ Ｐゴシック"/>
              </a:rPr>
              <a:t>“How can we do better?”</a:t>
            </a:r>
          </a:p>
        </p:txBody>
      </p:sp>
      <p:pic>
        <p:nvPicPr>
          <p:cNvPr id="6" name="Picture 5">
            <a:extLst>
              <a:ext uri="{FF2B5EF4-FFF2-40B4-BE49-F238E27FC236}">
                <a16:creationId xmlns:a16="http://schemas.microsoft.com/office/drawing/2014/main" id="{4578FF2D-CF03-4C8E-B0F4-C0AAE7B93BC5}"/>
              </a:ext>
            </a:extLst>
          </p:cNvPr>
          <p:cNvPicPr>
            <a:picLocks noChangeAspect="1"/>
          </p:cNvPicPr>
          <p:nvPr/>
        </p:nvPicPr>
        <p:blipFill>
          <a:blip r:embed="rId4"/>
          <a:stretch>
            <a:fillRect/>
          </a:stretch>
        </p:blipFill>
        <p:spPr>
          <a:xfrm>
            <a:off x="47976" y="92868"/>
            <a:ext cx="12144024" cy="6672263"/>
          </a:xfrm>
          <a:prstGeom prst="rect">
            <a:avLst/>
          </a:prstGeom>
        </p:spPr>
      </p:pic>
      <p:sp>
        <p:nvSpPr>
          <p:cNvPr id="7" name="TextBox 6">
            <a:extLst>
              <a:ext uri="{FF2B5EF4-FFF2-40B4-BE49-F238E27FC236}">
                <a16:creationId xmlns:a16="http://schemas.microsoft.com/office/drawing/2014/main" id="{7C8A7ACA-0683-4813-B3A3-7EDBEE455EE3}"/>
              </a:ext>
            </a:extLst>
          </p:cNvPr>
          <p:cNvSpPr txBox="1"/>
          <p:nvPr/>
        </p:nvSpPr>
        <p:spPr>
          <a:xfrm>
            <a:off x="4365523" y="244731"/>
            <a:ext cx="3731342" cy="1754326"/>
          </a:xfrm>
          <a:prstGeom prst="rect">
            <a:avLst/>
          </a:prstGeom>
          <a:noFill/>
        </p:spPr>
        <p:txBody>
          <a:bodyPr wrap="square" rtlCol="0">
            <a:spAutoFit/>
          </a:bodyPr>
          <a:lstStyle/>
          <a:p>
            <a:pPr algn="ctr"/>
            <a:r>
              <a:rPr lang="en-US" sz="3600" dirty="0">
                <a:solidFill>
                  <a:prstClr val="black"/>
                </a:solidFill>
                <a:latin typeface="Calibri" panose="020F0502020204030204"/>
              </a:rPr>
              <a:t>Legislative Hearing in Kerrville on</a:t>
            </a:r>
          </a:p>
          <a:p>
            <a:pPr algn="ctr"/>
            <a:r>
              <a:rPr lang="en-US" sz="3600" dirty="0">
                <a:solidFill>
                  <a:prstClr val="black"/>
                </a:solidFill>
                <a:latin typeface="Calibri" panose="020F0502020204030204"/>
              </a:rPr>
              <a:t> 31 July 2025</a:t>
            </a:r>
          </a:p>
        </p:txBody>
      </p:sp>
    </p:spTree>
    <p:extLst>
      <p:ext uri="{BB962C8B-B14F-4D97-AF65-F5344CB8AC3E}">
        <p14:creationId xmlns:p14="http://schemas.microsoft.com/office/powerpoint/2010/main" val="418954871"/>
      </p:ext>
    </p:extLst>
  </p:cSld>
  <p:clrMapOvr>
    <a:masterClrMapping/>
  </p:clrMapOvr>
  <p:transition spd="med">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D039D5-BFF5-4EF1-B326-EEBA9D220870}"/>
              </a:ext>
            </a:extLst>
          </p:cNvPr>
          <p:cNvSpPr>
            <a:spLocks noGrp="1"/>
          </p:cNvSpPr>
          <p:nvPr>
            <p:ph type="title"/>
          </p:nvPr>
        </p:nvSpPr>
        <p:spPr>
          <a:xfrm>
            <a:off x="499372" y="465111"/>
            <a:ext cx="9750655" cy="484632"/>
          </a:xfrm>
        </p:spPr>
        <p:txBody>
          <a:bodyPr/>
          <a:lstStyle/>
          <a:p>
            <a:r>
              <a:rPr lang="en-US" sz="3200" dirty="0"/>
              <a:t>Flood Engineering</a:t>
            </a:r>
          </a:p>
        </p:txBody>
      </p:sp>
      <p:sp>
        <p:nvSpPr>
          <p:cNvPr id="3" name="Text Placeholder 2">
            <a:extLst>
              <a:ext uri="{FF2B5EF4-FFF2-40B4-BE49-F238E27FC236}">
                <a16:creationId xmlns:a16="http://schemas.microsoft.com/office/drawing/2014/main" id="{AF0DC6CD-1F01-485B-BC53-8A26F3366D8E}"/>
              </a:ext>
            </a:extLst>
          </p:cNvPr>
          <p:cNvSpPr>
            <a:spLocks noGrp="1"/>
          </p:cNvSpPr>
          <p:nvPr>
            <p:ph type="body" idx="4294967295"/>
          </p:nvPr>
        </p:nvSpPr>
        <p:spPr>
          <a:xfrm>
            <a:off x="442452" y="1549298"/>
            <a:ext cx="5157788" cy="823913"/>
          </a:xfrm>
        </p:spPr>
        <p:txBody>
          <a:bodyPr>
            <a:normAutofit/>
          </a:bodyPr>
          <a:lstStyle/>
          <a:p>
            <a:pPr marL="0" indent="0">
              <a:buNone/>
            </a:pPr>
            <a:r>
              <a:rPr lang="en-US" sz="2800" dirty="0">
                <a:solidFill>
                  <a:srgbClr val="0070C0"/>
                </a:solidFill>
              </a:rPr>
              <a:t>Traditional Flood Engineering</a:t>
            </a:r>
          </a:p>
        </p:txBody>
      </p:sp>
      <p:sp>
        <p:nvSpPr>
          <p:cNvPr id="4" name="Content Placeholder 3">
            <a:extLst>
              <a:ext uri="{FF2B5EF4-FFF2-40B4-BE49-F238E27FC236}">
                <a16:creationId xmlns:a16="http://schemas.microsoft.com/office/drawing/2014/main" id="{053AD2E8-34E9-4705-88C6-5F8718669217}"/>
              </a:ext>
            </a:extLst>
          </p:cNvPr>
          <p:cNvSpPr>
            <a:spLocks noGrp="1"/>
          </p:cNvSpPr>
          <p:nvPr>
            <p:ph sz="half" idx="4294967295"/>
          </p:nvPr>
        </p:nvSpPr>
        <p:spPr>
          <a:xfrm>
            <a:off x="442452" y="2219561"/>
            <a:ext cx="5157788" cy="3684588"/>
          </a:xfrm>
        </p:spPr>
        <p:txBody>
          <a:bodyPr/>
          <a:lstStyle/>
          <a:p>
            <a:r>
              <a:rPr lang="en-US" sz="2800" dirty="0">
                <a:solidFill>
                  <a:srgbClr val="0070C0"/>
                </a:solidFill>
              </a:rPr>
              <a:t>Accurate</a:t>
            </a:r>
          </a:p>
          <a:p>
            <a:pPr marL="0" indent="0">
              <a:buNone/>
            </a:pPr>
            <a:r>
              <a:rPr lang="en-US" sz="2400" dirty="0"/>
              <a:t>Engineer: “I worry if I am wrong”</a:t>
            </a:r>
          </a:p>
        </p:txBody>
      </p:sp>
      <p:sp>
        <p:nvSpPr>
          <p:cNvPr id="5" name="Text Placeholder 4">
            <a:extLst>
              <a:ext uri="{FF2B5EF4-FFF2-40B4-BE49-F238E27FC236}">
                <a16:creationId xmlns:a16="http://schemas.microsoft.com/office/drawing/2014/main" id="{5A36755E-D7C4-4AD0-932A-7C214C2DB55D}"/>
              </a:ext>
            </a:extLst>
          </p:cNvPr>
          <p:cNvSpPr>
            <a:spLocks noGrp="1"/>
          </p:cNvSpPr>
          <p:nvPr>
            <p:ph type="body" sz="quarter" idx="4294967295"/>
          </p:nvPr>
        </p:nvSpPr>
        <p:spPr>
          <a:xfrm>
            <a:off x="6286142" y="1549297"/>
            <a:ext cx="5183187" cy="823913"/>
          </a:xfrm>
        </p:spPr>
        <p:txBody>
          <a:bodyPr>
            <a:normAutofit/>
          </a:bodyPr>
          <a:lstStyle/>
          <a:p>
            <a:pPr marL="0" indent="0">
              <a:buNone/>
            </a:pPr>
            <a:r>
              <a:rPr lang="en-US" sz="2800" dirty="0">
                <a:solidFill>
                  <a:srgbClr val="0070C0"/>
                </a:solidFill>
              </a:rPr>
              <a:t>Real-Time Flood Engineering</a:t>
            </a:r>
          </a:p>
        </p:txBody>
      </p:sp>
      <p:sp>
        <p:nvSpPr>
          <p:cNvPr id="6" name="Content Placeholder 5">
            <a:extLst>
              <a:ext uri="{FF2B5EF4-FFF2-40B4-BE49-F238E27FC236}">
                <a16:creationId xmlns:a16="http://schemas.microsoft.com/office/drawing/2014/main" id="{93C0C7EF-33DA-4EFA-ADA3-B44E6D626BB0}"/>
              </a:ext>
            </a:extLst>
          </p:cNvPr>
          <p:cNvSpPr>
            <a:spLocks noGrp="1"/>
          </p:cNvSpPr>
          <p:nvPr>
            <p:ph sz="quarter" idx="4294967295"/>
          </p:nvPr>
        </p:nvSpPr>
        <p:spPr>
          <a:xfrm>
            <a:off x="6174658" y="2219561"/>
            <a:ext cx="6096000" cy="3684588"/>
          </a:xfrm>
        </p:spPr>
        <p:txBody>
          <a:bodyPr/>
          <a:lstStyle/>
          <a:p>
            <a:r>
              <a:rPr lang="en-US" sz="2800" dirty="0">
                <a:solidFill>
                  <a:srgbClr val="0070C0"/>
                </a:solidFill>
              </a:rPr>
              <a:t>Accurate, reliable and timely</a:t>
            </a:r>
          </a:p>
          <a:p>
            <a:pPr marL="0" indent="0">
              <a:buNone/>
            </a:pPr>
            <a:r>
              <a:rPr lang="en-US" sz="2400" dirty="0"/>
              <a:t>First responder: “I worry if I am late”</a:t>
            </a:r>
          </a:p>
        </p:txBody>
      </p:sp>
      <p:sp>
        <p:nvSpPr>
          <p:cNvPr id="7" name="AutoShape 2" descr="23 girls missing after Camp Mystic evacuation in Texas flood">
            <a:extLst>
              <a:ext uri="{FF2B5EF4-FFF2-40B4-BE49-F238E27FC236}">
                <a16:creationId xmlns:a16="http://schemas.microsoft.com/office/drawing/2014/main" id="{534811D0-A9B1-438C-B698-E9CF7E82833D}"/>
              </a:ext>
            </a:extLst>
          </p:cNvPr>
          <p:cNvSpPr>
            <a:spLocks noChangeAspect="1" noChangeArrowheads="1"/>
          </p:cNvSpPr>
          <p:nvPr/>
        </p:nvSpPr>
        <p:spPr bwMode="auto">
          <a:xfrm>
            <a:off x="5869858" y="3398496"/>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ＭＳ Ｐゴシック"/>
            </a:endParaRPr>
          </a:p>
        </p:txBody>
      </p:sp>
      <p:pic>
        <p:nvPicPr>
          <p:cNvPr id="8" name="Picture 7">
            <a:extLst>
              <a:ext uri="{FF2B5EF4-FFF2-40B4-BE49-F238E27FC236}">
                <a16:creationId xmlns:a16="http://schemas.microsoft.com/office/drawing/2014/main" id="{50AD95FF-DAE6-445D-933F-09E24B636632}"/>
              </a:ext>
            </a:extLst>
          </p:cNvPr>
          <p:cNvPicPr>
            <a:picLocks noChangeAspect="1"/>
          </p:cNvPicPr>
          <p:nvPr/>
        </p:nvPicPr>
        <p:blipFill>
          <a:blip r:embed="rId2"/>
          <a:stretch>
            <a:fillRect/>
          </a:stretch>
        </p:blipFill>
        <p:spPr>
          <a:xfrm>
            <a:off x="1292599" y="4185584"/>
            <a:ext cx="4101505" cy="2429187"/>
          </a:xfrm>
          <a:prstGeom prst="rect">
            <a:avLst/>
          </a:prstGeom>
        </p:spPr>
      </p:pic>
      <p:pic>
        <p:nvPicPr>
          <p:cNvPr id="9" name="Picture 8">
            <a:extLst>
              <a:ext uri="{FF2B5EF4-FFF2-40B4-BE49-F238E27FC236}">
                <a16:creationId xmlns:a16="http://schemas.microsoft.com/office/drawing/2014/main" id="{5A4B1F11-7D23-46B5-8C42-E9913CF5B818}"/>
              </a:ext>
            </a:extLst>
          </p:cNvPr>
          <p:cNvPicPr>
            <a:picLocks noChangeAspect="1"/>
          </p:cNvPicPr>
          <p:nvPr/>
        </p:nvPicPr>
        <p:blipFill>
          <a:blip r:embed="rId3"/>
          <a:stretch>
            <a:fillRect/>
          </a:stretch>
        </p:blipFill>
        <p:spPr>
          <a:xfrm>
            <a:off x="6197914" y="4164169"/>
            <a:ext cx="4554003" cy="2530002"/>
          </a:xfrm>
          <a:prstGeom prst="rect">
            <a:avLst/>
          </a:prstGeom>
        </p:spPr>
      </p:pic>
      <p:sp>
        <p:nvSpPr>
          <p:cNvPr id="10" name="TextBox 9">
            <a:extLst>
              <a:ext uri="{FF2B5EF4-FFF2-40B4-BE49-F238E27FC236}">
                <a16:creationId xmlns:a16="http://schemas.microsoft.com/office/drawing/2014/main" id="{68E36B47-ABEE-48D5-9C18-5BC4DB65BB2E}"/>
              </a:ext>
            </a:extLst>
          </p:cNvPr>
          <p:cNvSpPr txBox="1"/>
          <p:nvPr/>
        </p:nvSpPr>
        <p:spPr>
          <a:xfrm>
            <a:off x="1292599" y="3476461"/>
            <a:ext cx="8669296"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FF0000"/>
                </a:solidFill>
                <a:effectLst/>
                <a:uLnTx/>
                <a:uFillTx/>
                <a:latin typeface="Arial"/>
                <a:ea typeface="ＭＳ Ｐゴシック"/>
              </a:rPr>
              <a:t>Terrible lesson of 4 July flood at Camp Mystic – the warning was late</a:t>
            </a:r>
          </a:p>
        </p:txBody>
      </p:sp>
    </p:spTree>
    <p:extLst>
      <p:ext uri="{BB962C8B-B14F-4D97-AF65-F5344CB8AC3E}">
        <p14:creationId xmlns:p14="http://schemas.microsoft.com/office/powerpoint/2010/main" val="2643776370"/>
      </p:ext>
    </p:extLst>
  </p:cSld>
  <p:clrMapOvr>
    <a:masterClrMapping/>
  </p:clrMapOvr>
  <p:transition spd="med">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3">
            <a:extLst>
              <a:ext uri="{FF2B5EF4-FFF2-40B4-BE49-F238E27FC236}">
                <a16:creationId xmlns:a16="http://schemas.microsoft.com/office/drawing/2014/main" id="{8FE9EA68-DA9B-0652-4F47-70B787ED880D}"/>
              </a:ext>
            </a:extLst>
          </p:cNvPr>
          <p:cNvSpPr>
            <a:spLocks noGrp="1"/>
          </p:cNvSpPr>
          <p:nvPr>
            <p:ph type="sldNum" sz="quarter" idx="12"/>
          </p:nvPr>
        </p:nvSpPr>
        <p:spPr>
          <a:xfrm>
            <a:off x="11705999" y="6155760"/>
            <a:ext cx="366712"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C9560FE-FD51-4ACF-A203-E4B8B952767D}" type="slidenum">
              <a:rPr kumimoji="0" lang="en-US" sz="18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8</a:t>
            </a:fld>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grpSp>
        <p:nvGrpSpPr>
          <p:cNvPr id="9" name="Group 8">
            <a:extLst>
              <a:ext uri="{FF2B5EF4-FFF2-40B4-BE49-F238E27FC236}">
                <a16:creationId xmlns:a16="http://schemas.microsoft.com/office/drawing/2014/main" id="{4487B3FF-B40D-A80E-1529-56E2ACB3852A}"/>
              </a:ext>
            </a:extLst>
          </p:cNvPr>
          <p:cNvGrpSpPr>
            <a:grpSpLocks noChangeAspect="1"/>
          </p:cNvGrpSpPr>
          <p:nvPr/>
        </p:nvGrpSpPr>
        <p:grpSpPr>
          <a:xfrm>
            <a:off x="6726011" y="-32657"/>
            <a:ext cx="5476875" cy="6637677"/>
            <a:chOff x="3657600" y="685800"/>
            <a:chExt cx="4943475" cy="5991225"/>
          </a:xfrm>
        </p:grpSpPr>
        <p:pic>
          <p:nvPicPr>
            <p:cNvPr id="10" name="Picture 2">
              <a:extLst>
                <a:ext uri="{FF2B5EF4-FFF2-40B4-BE49-F238E27FC236}">
                  <a16:creationId xmlns:a16="http://schemas.microsoft.com/office/drawing/2014/main" id="{CED9984D-4E45-2FBB-E252-76A1B284F79E}"/>
                </a:ext>
              </a:extLst>
            </p:cNvPr>
            <p:cNvPicPr>
              <a:picLocks noChangeAspect="1" noChangeArrowheads="1"/>
            </p:cNvPicPr>
            <p:nvPr/>
          </p:nvPicPr>
          <p:blipFill>
            <a:blip r:embed="rId2" cstate="print"/>
            <a:srcRect/>
            <a:stretch>
              <a:fillRect/>
            </a:stretch>
          </p:blipFill>
          <p:spPr bwMode="auto">
            <a:xfrm>
              <a:off x="3657600" y="685800"/>
              <a:ext cx="4943475" cy="5991225"/>
            </a:xfrm>
            <a:prstGeom prst="rect">
              <a:avLst/>
            </a:prstGeom>
            <a:noFill/>
            <a:ln w="9525">
              <a:noFill/>
              <a:miter lim="800000"/>
              <a:headEnd/>
              <a:tailEnd/>
            </a:ln>
          </p:spPr>
        </p:pic>
        <p:sp>
          <p:nvSpPr>
            <p:cNvPr id="11" name="Rectangle 10">
              <a:extLst>
                <a:ext uri="{FF2B5EF4-FFF2-40B4-BE49-F238E27FC236}">
                  <a16:creationId xmlns:a16="http://schemas.microsoft.com/office/drawing/2014/main" id="{430CA6C3-0482-9B78-C4B9-EAE68060CA0D}"/>
                </a:ext>
              </a:extLst>
            </p:cNvPr>
            <p:cNvSpPr/>
            <p:nvPr/>
          </p:nvSpPr>
          <p:spPr>
            <a:xfrm>
              <a:off x="7391400" y="1676400"/>
              <a:ext cx="762000"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2" name="Rectangle 11">
              <a:extLst>
                <a:ext uri="{FF2B5EF4-FFF2-40B4-BE49-F238E27FC236}">
                  <a16:creationId xmlns:a16="http://schemas.microsoft.com/office/drawing/2014/main" id="{54A03240-C085-9C05-387D-DADAF891B7CD}"/>
                </a:ext>
              </a:extLst>
            </p:cNvPr>
            <p:cNvSpPr/>
            <p:nvPr/>
          </p:nvSpPr>
          <p:spPr>
            <a:xfrm>
              <a:off x="7391400" y="4800600"/>
              <a:ext cx="762000"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sp>
        <p:nvSpPr>
          <p:cNvPr id="13" name="Title 4">
            <a:extLst>
              <a:ext uri="{FF2B5EF4-FFF2-40B4-BE49-F238E27FC236}">
                <a16:creationId xmlns:a16="http://schemas.microsoft.com/office/drawing/2014/main" id="{219B4251-4698-0053-255E-A9DAFE8A2497}"/>
              </a:ext>
            </a:extLst>
          </p:cNvPr>
          <p:cNvSpPr txBox="1">
            <a:spLocks/>
          </p:cNvSpPr>
          <p:nvPr/>
        </p:nvSpPr>
        <p:spPr>
          <a:xfrm>
            <a:off x="0" y="21659"/>
            <a:ext cx="6945086" cy="96894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bg1"/>
                </a:solidFill>
                <a:latin typeface="Franklin Gothic Medium" panose="020B0603020102020204" pitchFamily="34" charset="0"/>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a:ln>
                  <a:noFill/>
                </a:ln>
                <a:solidFill>
                  <a:prstClr val="white"/>
                </a:solidFill>
                <a:effectLst/>
                <a:uLnTx/>
                <a:uFillTx/>
                <a:latin typeface="Franklin Gothic Medium" panose="020B0603020102020204" pitchFamily="34" charset="0"/>
                <a:ea typeface="+mj-ea"/>
                <a:cs typeface="+mj-cs"/>
              </a:rPr>
              <a:t>Flood Warning Systems</a:t>
            </a:r>
          </a:p>
        </p:txBody>
      </p:sp>
      <p:sp>
        <p:nvSpPr>
          <p:cNvPr id="14" name="Rectangle 13">
            <a:extLst>
              <a:ext uri="{FF2B5EF4-FFF2-40B4-BE49-F238E27FC236}">
                <a16:creationId xmlns:a16="http://schemas.microsoft.com/office/drawing/2014/main" id="{C552B89D-989B-5C6C-9CE4-B80734ED83D2}"/>
              </a:ext>
            </a:extLst>
          </p:cNvPr>
          <p:cNvSpPr/>
          <p:nvPr/>
        </p:nvSpPr>
        <p:spPr>
          <a:xfrm>
            <a:off x="6705600" y="3099820"/>
            <a:ext cx="5497286" cy="3505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2" name="Group 1">
            <a:extLst>
              <a:ext uri="{FF2B5EF4-FFF2-40B4-BE49-F238E27FC236}">
                <a16:creationId xmlns:a16="http://schemas.microsoft.com/office/drawing/2014/main" id="{094A492D-6B8C-5A07-5FA9-C28CB31AB453}"/>
              </a:ext>
            </a:extLst>
          </p:cNvPr>
          <p:cNvGrpSpPr/>
          <p:nvPr/>
        </p:nvGrpSpPr>
        <p:grpSpPr>
          <a:xfrm>
            <a:off x="1143000" y="2762961"/>
            <a:ext cx="4419600" cy="1885239"/>
            <a:chOff x="1143000" y="2762961"/>
            <a:chExt cx="4419600" cy="1885239"/>
          </a:xfrm>
        </p:grpSpPr>
        <p:grpSp>
          <p:nvGrpSpPr>
            <p:cNvPr id="23" name="Group 22">
              <a:extLst>
                <a:ext uri="{FF2B5EF4-FFF2-40B4-BE49-F238E27FC236}">
                  <a16:creationId xmlns:a16="http://schemas.microsoft.com/office/drawing/2014/main" id="{78CE44B4-2CBF-1A3C-576F-C823BB6202A6}"/>
                </a:ext>
              </a:extLst>
            </p:cNvPr>
            <p:cNvGrpSpPr/>
            <p:nvPr/>
          </p:nvGrpSpPr>
          <p:grpSpPr>
            <a:xfrm>
              <a:off x="1143000" y="3429000"/>
              <a:ext cx="4419600" cy="1219200"/>
              <a:chOff x="1077005" y="4169795"/>
              <a:chExt cx="4419600" cy="1219200"/>
            </a:xfrm>
          </p:grpSpPr>
          <p:sp>
            <p:nvSpPr>
              <p:cNvPr id="20" name="Isosceles Triangle 19">
                <a:extLst>
                  <a:ext uri="{FF2B5EF4-FFF2-40B4-BE49-F238E27FC236}">
                    <a16:creationId xmlns:a16="http://schemas.microsoft.com/office/drawing/2014/main" id="{7B44045C-E43A-FA57-0D3C-4CAC8019167A}"/>
                  </a:ext>
                </a:extLst>
              </p:cNvPr>
              <p:cNvSpPr/>
              <p:nvPr/>
            </p:nvSpPr>
            <p:spPr>
              <a:xfrm>
                <a:off x="2933700" y="4169795"/>
                <a:ext cx="685800" cy="1219200"/>
              </a:xfrm>
              <a:prstGeom prst="triangle">
                <a:avLst/>
              </a:prstGeom>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22" name="Straight Connector 21">
                <a:extLst>
                  <a:ext uri="{FF2B5EF4-FFF2-40B4-BE49-F238E27FC236}">
                    <a16:creationId xmlns:a16="http://schemas.microsoft.com/office/drawing/2014/main" id="{5ECAA018-196C-0B13-C9CA-2FDC8FDB0385}"/>
                  </a:ext>
                </a:extLst>
              </p:cNvPr>
              <p:cNvCxnSpPr>
                <a:cxnSpLocks/>
              </p:cNvCxnSpPr>
              <p:nvPr/>
            </p:nvCxnSpPr>
            <p:spPr>
              <a:xfrm>
                <a:off x="1077005" y="4169795"/>
                <a:ext cx="4419600" cy="0"/>
              </a:xfrm>
              <a:prstGeom prst="line">
                <a:avLst/>
              </a:prstGeom>
            </p:spPr>
            <p:style>
              <a:lnRef idx="3">
                <a:schemeClr val="accent1"/>
              </a:lnRef>
              <a:fillRef idx="0">
                <a:schemeClr val="accent1"/>
              </a:fillRef>
              <a:effectRef idx="2">
                <a:schemeClr val="accent1"/>
              </a:effectRef>
              <a:fontRef idx="minor">
                <a:schemeClr val="tx1"/>
              </a:fontRef>
            </p:style>
          </p:cxnSp>
        </p:grpSp>
        <p:sp>
          <p:nvSpPr>
            <p:cNvPr id="24" name="TextBox 23">
              <a:extLst>
                <a:ext uri="{FF2B5EF4-FFF2-40B4-BE49-F238E27FC236}">
                  <a16:creationId xmlns:a16="http://schemas.microsoft.com/office/drawing/2014/main" id="{F818DDC6-A990-FAEB-78B7-F3B1A97F0EDC}"/>
                </a:ext>
              </a:extLst>
            </p:cNvPr>
            <p:cNvSpPr txBox="1"/>
            <p:nvPr/>
          </p:nvSpPr>
          <p:spPr>
            <a:xfrm>
              <a:off x="1280955" y="2762961"/>
              <a:ext cx="1718740"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a:ea typeface="+mn-ea"/>
                  <a:cs typeface="+mn-cs"/>
                </a:rPr>
                <a:t>Timeliness</a:t>
              </a:r>
            </a:p>
          </p:txBody>
        </p:sp>
        <p:sp>
          <p:nvSpPr>
            <p:cNvPr id="27" name="TextBox 26">
              <a:extLst>
                <a:ext uri="{FF2B5EF4-FFF2-40B4-BE49-F238E27FC236}">
                  <a16:creationId xmlns:a16="http://schemas.microsoft.com/office/drawing/2014/main" id="{003716C7-AA1C-D016-2A27-DBE700D2FEA5}"/>
                </a:ext>
              </a:extLst>
            </p:cNvPr>
            <p:cNvSpPr txBox="1"/>
            <p:nvPr/>
          </p:nvSpPr>
          <p:spPr>
            <a:xfrm>
              <a:off x="3378574" y="2762961"/>
              <a:ext cx="1930411" cy="52322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a:ea typeface="+mn-ea"/>
                  <a:cs typeface="+mn-cs"/>
                </a:rPr>
                <a:t>Accuracy</a:t>
              </a:r>
            </a:p>
          </p:txBody>
        </p:sp>
      </p:grpSp>
      <p:grpSp>
        <p:nvGrpSpPr>
          <p:cNvPr id="16" name="Group 15">
            <a:extLst>
              <a:ext uri="{FF2B5EF4-FFF2-40B4-BE49-F238E27FC236}">
                <a16:creationId xmlns:a16="http://schemas.microsoft.com/office/drawing/2014/main" id="{EBF001EA-8218-EBBC-635A-FAE19D288112}"/>
              </a:ext>
            </a:extLst>
          </p:cNvPr>
          <p:cNvGrpSpPr/>
          <p:nvPr/>
        </p:nvGrpSpPr>
        <p:grpSpPr>
          <a:xfrm>
            <a:off x="1168774" y="2762960"/>
            <a:ext cx="4419600" cy="1885240"/>
            <a:chOff x="1168774" y="2762960"/>
            <a:chExt cx="4419600" cy="1885240"/>
          </a:xfrm>
        </p:grpSpPr>
        <p:sp>
          <p:nvSpPr>
            <p:cNvPr id="17" name="Isosceles Triangle 16">
              <a:extLst>
                <a:ext uri="{FF2B5EF4-FFF2-40B4-BE49-F238E27FC236}">
                  <a16:creationId xmlns:a16="http://schemas.microsoft.com/office/drawing/2014/main" id="{F83383FD-EB5C-6B75-42B9-F41648AD4DC3}"/>
                </a:ext>
              </a:extLst>
            </p:cNvPr>
            <p:cNvSpPr/>
            <p:nvPr/>
          </p:nvSpPr>
          <p:spPr>
            <a:xfrm>
              <a:off x="2999695" y="3429000"/>
              <a:ext cx="685800" cy="1219200"/>
            </a:xfrm>
            <a:prstGeom prst="triangle">
              <a:avLst/>
            </a:prstGeom>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18" name="Group 17">
              <a:extLst>
                <a:ext uri="{FF2B5EF4-FFF2-40B4-BE49-F238E27FC236}">
                  <a16:creationId xmlns:a16="http://schemas.microsoft.com/office/drawing/2014/main" id="{AB5D938E-E02A-4E35-FFAF-B3EA1D4DA987}"/>
                </a:ext>
              </a:extLst>
            </p:cNvPr>
            <p:cNvGrpSpPr/>
            <p:nvPr/>
          </p:nvGrpSpPr>
          <p:grpSpPr>
            <a:xfrm rot="20731626">
              <a:off x="1168774" y="2762960"/>
              <a:ext cx="4419600" cy="707886"/>
              <a:chOff x="1168774" y="2762960"/>
              <a:chExt cx="4419600" cy="707886"/>
            </a:xfrm>
          </p:grpSpPr>
          <p:cxnSp>
            <p:nvCxnSpPr>
              <p:cNvPr id="19" name="Straight Connector 18">
                <a:extLst>
                  <a:ext uri="{FF2B5EF4-FFF2-40B4-BE49-F238E27FC236}">
                    <a16:creationId xmlns:a16="http://schemas.microsoft.com/office/drawing/2014/main" id="{79884B2F-AE37-BC86-FCDE-2C6EECC369F5}"/>
                  </a:ext>
                </a:extLst>
              </p:cNvPr>
              <p:cNvCxnSpPr>
                <a:cxnSpLocks/>
              </p:cNvCxnSpPr>
              <p:nvPr/>
            </p:nvCxnSpPr>
            <p:spPr>
              <a:xfrm>
                <a:off x="1168774" y="3429000"/>
                <a:ext cx="4419600" cy="0"/>
              </a:xfrm>
              <a:prstGeom prst="line">
                <a:avLst/>
              </a:prstGeom>
            </p:spPr>
            <p:style>
              <a:lnRef idx="3">
                <a:schemeClr val="accent1"/>
              </a:lnRef>
              <a:fillRef idx="0">
                <a:schemeClr val="accent1"/>
              </a:fillRef>
              <a:effectRef idx="2">
                <a:schemeClr val="accent1"/>
              </a:effectRef>
              <a:fontRef idx="minor">
                <a:schemeClr val="tx1"/>
              </a:fontRef>
            </p:style>
          </p:cxnSp>
          <p:sp>
            <p:nvSpPr>
              <p:cNvPr id="21" name="TextBox 20">
                <a:extLst>
                  <a:ext uri="{FF2B5EF4-FFF2-40B4-BE49-F238E27FC236}">
                    <a16:creationId xmlns:a16="http://schemas.microsoft.com/office/drawing/2014/main" id="{B9828138-6798-98CC-D8DF-B110FDE1E2B5}"/>
                  </a:ext>
                </a:extLst>
              </p:cNvPr>
              <p:cNvSpPr txBox="1"/>
              <p:nvPr/>
            </p:nvSpPr>
            <p:spPr>
              <a:xfrm>
                <a:off x="1280954" y="2762960"/>
                <a:ext cx="2375971" cy="70788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Calibri"/>
                    <a:ea typeface="+mn-ea"/>
                    <a:cs typeface="+mn-cs"/>
                  </a:rPr>
                  <a:t>Timeliness</a:t>
                </a:r>
              </a:p>
            </p:txBody>
          </p:sp>
          <p:sp>
            <p:nvSpPr>
              <p:cNvPr id="25" name="TextBox 24">
                <a:extLst>
                  <a:ext uri="{FF2B5EF4-FFF2-40B4-BE49-F238E27FC236}">
                    <a16:creationId xmlns:a16="http://schemas.microsoft.com/office/drawing/2014/main" id="{B78DE806-ABD4-432D-CA32-E45F6A48BD97}"/>
                  </a:ext>
                </a:extLst>
              </p:cNvPr>
              <p:cNvSpPr txBox="1"/>
              <p:nvPr/>
            </p:nvSpPr>
            <p:spPr>
              <a:xfrm>
                <a:off x="3404802" y="2999894"/>
                <a:ext cx="1930411" cy="369332"/>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Accuracy</a:t>
                </a:r>
              </a:p>
            </p:txBody>
          </p:sp>
        </p:grpSp>
      </p:grpSp>
      <p:grpSp>
        <p:nvGrpSpPr>
          <p:cNvPr id="26" name="Group 25">
            <a:extLst>
              <a:ext uri="{FF2B5EF4-FFF2-40B4-BE49-F238E27FC236}">
                <a16:creationId xmlns:a16="http://schemas.microsoft.com/office/drawing/2014/main" id="{A9985E8B-4B8E-D125-F62D-C9B7B61C8EAA}"/>
              </a:ext>
            </a:extLst>
          </p:cNvPr>
          <p:cNvGrpSpPr/>
          <p:nvPr/>
        </p:nvGrpSpPr>
        <p:grpSpPr>
          <a:xfrm>
            <a:off x="1176649" y="2736242"/>
            <a:ext cx="4419600" cy="1911958"/>
            <a:chOff x="6591532" y="2669016"/>
            <a:chExt cx="4419600" cy="1911958"/>
          </a:xfrm>
        </p:grpSpPr>
        <p:sp>
          <p:nvSpPr>
            <p:cNvPr id="28" name="Isosceles Triangle 27">
              <a:extLst>
                <a:ext uri="{FF2B5EF4-FFF2-40B4-BE49-F238E27FC236}">
                  <a16:creationId xmlns:a16="http://schemas.microsoft.com/office/drawing/2014/main" id="{82DC8E0D-B1A1-1784-6104-ADCDD2DA4D31}"/>
                </a:ext>
              </a:extLst>
            </p:cNvPr>
            <p:cNvSpPr/>
            <p:nvPr/>
          </p:nvSpPr>
          <p:spPr>
            <a:xfrm>
              <a:off x="8414526" y="3361774"/>
              <a:ext cx="685800" cy="1219200"/>
            </a:xfrm>
            <a:prstGeom prst="triangle">
              <a:avLst/>
            </a:prstGeom>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29" name="Group 28">
              <a:extLst>
                <a:ext uri="{FF2B5EF4-FFF2-40B4-BE49-F238E27FC236}">
                  <a16:creationId xmlns:a16="http://schemas.microsoft.com/office/drawing/2014/main" id="{BD9ED6D5-21AD-1218-B8D5-7A2B50AEC886}"/>
                </a:ext>
              </a:extLst>
            </p:cNvPr>
            <p:cNvGrpSpPr/>
            <p:nvPr/>
          </p:nvGrpSpPr>
          <p:grpSpPr>
            <a:xfrm rot="991103">
              <a:off x="6591532" y="2669016"/>
              <a:ext cx="4419600" cy="707886"/>
              <a:chOff x="1168774" y="2735092"/>
              <a:chExt cx="4419600" cy="707886"/>
            </a:xfrm>
          </p:grpSpPr>
          <p:cxnSp>
            <p:nvCxnSpPr>
              <p:cNvPr id="30" name="Straight Connector 29">
                <a:extLst>
                  <a:ext uri="{FF2B5EF4-FFF2-40B4-BE49-F238E27FC236}">
                    <a16:creationId xmlns:a16="http://schemas.microsoft.com/office/drawing/2014/main" id="{CD17E156-5F6F-7940-8D42-2136788A7EBC}"/>
                  </a:ext>
                </a:extLst>
              </p:cNvPr>
              <p:cNvCxnSpPr>
                <a:cxnSpLocks/>
              </p:cNvCxnSpPr>
              <p:nvPr/>
            </p:nvCxnSpPr>
            <p:spPr>
              <a:xfrm>
                <a:off x="1168774" y="3429000"/>
                <a:ext cx="4419600" cy="0"/>
              </a:xfrm>
              <a:prstGeom prst="line">
                <a:avLst/>
              </a:prstGeom>
            </p:spPr>
            <p:style>
              <a:lnRef idx="3">
                <a:schemeClr val="accent1"/>
              </a:lnRef>
              <a:fillRef idx="0">
                <a:schemeClr val="accent1"/>
              </a:fillRef>
              <a:effectRef idx="2">
                <a:schemeClr val="accent1"/>
              </a:effectRef>
              <a:fontRef idx="minor">
                <a:schemeClr val="tx1"/>
              </a:fontRef>
            </p:style>
          </p:cxnSp>
          <p:sp>
            <p:nvSpPr>
              <p:cNvPr id="31" name="TextBox 30">
                <a:extLst>
                  <a:ext uri="{FF2B5EF4-FFF2-40B4-BE49-F238E27FC236}">
                    <a16:creationId xmlns:a16="http://schemas.microsoft.com/office/drawing/2014/main" id="{21195D4C-8A13-84B3-EAD3-0CAC614F87EE}"/>
                  </a:ext>
                </a:extLst>
              </p:cNvPr>
              <p:cNvSpPr txBox="1"/>
              <p:nvPr/>
            </p:nvSpPr>
            <p:spPr>
              <a:xfrm>
                <a:off x="1668163" y="2944710"/>
                <a:ext cx="117211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Timeliness</a:t>
                </a:r>
              </a:p>
            </p:txBody>
          </p:sp>
          <p:sp>
            <p:nvSpPr>
              <p:cNvPr id="32" name="TextBox 31">
                <a:extLst>
                  <a:ext uri="{FF2B5EF4-FFF2-40B4-BE49-F238E27FC236}">
                    <a16:creationId xmlns:a16="http://schemas.microsoft.com/office/drawing/2014/main" id="{0DE0E224-7C31-F1A4-0FA2-C0F8B00DF7DA}"/>
                  </a:ext>
                </a:extLst>
              </p:cNvPr>
              <p:cNvSpPr txBox="1"/>
              <p:nvPr/>
            </p:nvSpPr>
            <p:spPr>
              <a:xfrm>
                <a:off x="3320108" y="2735092"/>
                <a:ext cx="2151074" cy="70788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Calibri"/>
                    <a:ea typeface="+mn-ea"/>
                    <a:cs typeface="+mn-cs"/>
                  </a:rPr>
                  <a:t>Accuracy</a:t>
                </a:r>
              </a:p>
            </p:txBody>
          </p:sp>
        </p:grpSp>
      </p:grpSp>
      <p:grpSp>
        <p:nvGrpSpPr>
          <p:cNvPr id="3" name="Group 2">
            <a:extLst>
              <a:ext uri="{FF2B5EF4-FFF2-40B4-BE49-F238E27FC236}">
                <a16:creationId xmlns:a16="http://schemas.microsoft.com/office/drawing/2014/main" id="{F855BD3E-0376-E976-23F4-C4FE93E44CA3}"/>
              </a:ext>
            </a:extLst>
          </p:cNvPr>
          <p:cNvGrpSpPr/>
          <p:nvPr/>
        </p:nvGrpSpPr>
        <p:grpSpPr>
          <a:xfrm>
            <a:off x="1153206" y="2778201"/>
            <a:ext cx="4419600" cy="1885239"/>
            <a:chOff x="1143000" y="2762961"/>
            <a:chExt cx="4419600" cy="1885239"/>
          </a:xfrm>
        </p:grpSpPr>
        <p:grpSp>
          <p:nvGrpSpPr>
            <p:cNvPr id="4" name="Group 3">
              <a:extLst>
                <a:ext uri="{FF2B5EF4-FFF2-40B4-BE49-F238E27FC236}">
                  <a16:creationId xmlns:a16="http://schemas.microsoft.com/office/drawing/2014/main" id="{4574B182-3E07-26C2-5BCD-62C8C58F86A7}"/>
                </a:ext>
              </a:extLst>
            </p:cNvPr>
            <p:cNvGrpSpPr/>
            <p:nvPr/>
          </p:nvGrpSpPr>
          <p:grpSpPr>
            <a:xfrm>
              <a:off x="1143000" y="3429000"/>
              <a:ext cx="4419600" cy="1219200"/>
              <a:chOff x="1077005" y="4169795"/>
              <a:chExt cx="4419600" cy="1219200"/>
            </a:xfrm>
          </p:grpSpPr>
          <p:sp>
            <p:nvSpPr>
              <p:cNvPr id="8" name="Isosceles Triangle 7">
                <a:extLst>
                  <a:ext uri="{FF2B5EF4-FFF2-40B4-BE49-F238E27FC236}">
                    <a16:creationId xmlns:a16="http://schemas.microsoft.com/office/drawing/2014/main" id="{389E46D2-BFA1-8C71-A942-1AFAFB59B2B3}"/>
                  </a:ext>
                </a:extLst>
              </p:cNvPr>
              <p:cNvSpPr/>
              <p:nvPr/>
            </p:nvSpPr>
            <p:spPr>
              <a:xfrm>
                <a:off x="2933700" y="4169795"/>
                <a:ext cx="685800" cy="1219200"/>
              </a:xfrm>
              <a:prstGeom prst="triangle">
                <a:avLst/>
              </a:prstGeom>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15" name="Straight Connector 14">
                <a:extLst>
                  <a:ext uri="{FF2B5EF4-FFF2-40B4-BE49-F238E27FC236}">
                    <a16:creationId xmlns:a16="http://schemas.microsoft.com/office/drawing/2014/main" id="{90F8FA31-8E8C-E70B-DCBA-EDC0F9CFE9F6}"/>
                  </a:ext>
                </a:extLst>
              </p:cNvPr>
              <p:cNvCxnSpPr>
                <a:cxnSpLocks/>
              </p:cNvCxnSpPr>
              <p:nvPr/>
            </p:nvCxnSpPr>
            <p:spPr>
              <a:xfrm>
                <a:off x="1077005" y="4169795"/>
                <a:ext cx="4419600" cy="0"/>
              </a:xfrm>
              <a:prstGeom prst="line">
                <a:avLst/>
              </a:prstGeom>
            </p:spPr>
            <p:style>
              <a:lnRef idx="3">
                <a:schemeClr val="accent1"/>
              </a:lnRef>
              <a:fillRef idx="0">
                <a:schemeClr val="accent1"/>
              </a:fillRef>
              <a:effectRef idx="2">
                <a:schemeClr val="accent1"/>
              </a:effectRef>
              <a:fontRef idx="minor">
                <a:schemeClr val="tx1"/>
              </a:fontRef>
            </p:style>
          </p:cxnSp>
        </p:grpSp>
        <p:sp>
          <p:nvSpPr>
            <p:cNvPr id="6" name="TextBox 5">
              <a:extLst>
                <a:ext uri="{FF2B5EF4-FFF2-40B4-BE49-F238E27FC236}">
                  <a16:creationId xmlns:a16="http://schemas.microsoft.com/office/drawing/2014/main" id="{587914CE-11C6-9D2D-C445-9F11427A790E}"/>
                </a:ext>
              </a:extLst>
            </p:cNvPr>
            <p:cNvSpPr txBox="1"/>
            <p:nvPr/>
          </p:nvSpPr>
          <p:spPr>
            <a:xfrm>
              <a:off x="1280955" y="2762961"/>
              <a:ext cx="1718740"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a:ea typeface="+mn-ea"/>
                  <a:cs typeface="+mn-cs"/>
                </a:rPr>
                <a:t>Timeliness</a:t>
              </a:r>
            </a:p>
          </p:txBody>
        </p:sp>
        <p:sp>
          <p:nvSpPr>
            <p:cNvPr id="7" name="TextBox 6">
              <a:extLst>
                <a:ext uri="{FF2B5EF4-FFF2-40B4-BE49-F238E27FC236}">
                  <a16:creationId xmlns:a16="http://schemas.microsoft.com/office/drawing/2014/main" id="{92C44FBE-A65B-6001-E1FC-BF23A497ACEC}"/>
                </a:ext>
              </a:extLst>
            </p:cNvPr>
            <p:cNvSpPr txBox="1"/>
            <p:nvPr/>
          </p:nvSpPr>
          <p:spPr>
            <a:xfrm>
              <a:off x="3378574" y="2762961"/>
              <a:ext cx="1930411" cy="52322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a:ea typeface="+mn-ea"/>
                  <a:cs typeface="+mn-cs"/>
                </a:rPr>
                <a:t>Accuracy</a:t>
              </a:r>
            </a:p>
          </p:txBody>
        </p:sp>
      </p:grpSp>
      <p:sp>
        <p:nvSpPr>
          <p:cNvPr id="33" name="TextBox 32">
            <a:extLst>
              <a:ext uri="{FF2B5EF4-FFF2-40B4-BE49-F238E27FC236}">
                <a16:creationId xmlns:a16="http://schemas.microsoft.com/office/drawing/2014/main" id="{EDBA17D4-2AC1-4094-BCC7-520CFD181A71}"/>
              </a:ext>
            </a:extLst>
          </p:cNvPr>
          <p:cNvSpPr txBox="1"/>
          <p:nvPr/>
        </p:nvSpPr>
        <p:spPr>
          <a:xfrm>
            <a:off x="2735761" y="6155760"/>
            <a:ext cx="1683153"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David Curtis</a:t>
            </a:r>
          </a:p>
        </p:txBody>
      </p:sp>
    </p:spTree>
    <p:extLst>
      <p:ext uri="{BB962C8B-B14F-4D97-AF65-F5344CB8AC3E}">
        <p14:creationId xmlns:p14="http://schemas.microsoft.com/office/powerpoint/2010/main" val="20891882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1" fill="hold" grpId="0" nodeType="clickEffect">
                                  <p:stCondLst>
                                    <p:cond delay="0"/>
                                  </p:stCondLst>
                                  <p:childTnLst>
                                    <p:animEffect transition="out" filter="wipe(up)">
                                      <p:cBhvr>
                                        <p:cTn id="6" dur="500"/>
                                        <p:tgtEl>
                                          <p:spTgt spid="14"/>
                                        </p:tgtEl>
                                      </p:cBhvr>
                                    </p:animEffect>
                                    <p:set>
                                      <p:cBhvr>
                                        <p:cTn id="7" dur="1" fill="hold">
                                          <p:stCondLst>
                                            <p:cond delay="499"/>
                                          </p:stCondLst>
                                        </p:cTn>
                                        <p:tgtEl>
                                          <p:spTgt spid="14"/>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childTnLst>
                                  <p:subTnLst>
                                    <p:set>
                                      <p:cBhvr override="childStyle">
                                        <p:cTn dur="1" fill="hold" display="0" masterRel="nextClick" afterEffect="1"/>
                                        <p:tgtEl>
                                          <p:spTgt spid="2"/>
                                        </p:tgtEl>
                                        <p:attrNameLst>
                                          <p:attrName>style.visibility</p:attrName>
                                        </p:attrNameLst>
                                      </p:cBhvr>
                                      <p:to>
                                        <p:strVal val="hidden"/>
                                      </p:to>
                                    </p:set>
                                  </p:sub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16"/>
                                        </p:tgtEl>
                                        <p:attrNameLst>
                                          <p:attrName>style.visibility</p:attrName>
                                        </p:attrNameLst>
                                      </p:cBhvr>
                                      <p:to>
                                        <p:strVal val="visible"/>
                                      </p:to>
                                    </p:set>
                                  </p:childTnLst>
                                  <p:subTnLst>
                                    <p:set>
                                      <p:cBhvr override="childStyle">
                                        <p:cTn dur="1" fill="hold" display="0" masterRel="nextClick" afterEffect="1"/>
                                        <p:tgtEl>
                                          <p:spTgt spid="16"/>
                                        </p:tgtEl>
                                        <p:attrNameLst>
                                          <p:attrName>style.visibility</p:attrName>
                                        </p:attrNameLst>
                                      </p:cBhvr>
                                      <p:to>
                                        <p:strVal val="hidden"/>
                                      </p:to>
                                    </p:set>
                                  </p:sub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26"/>
                                        </p:tgtEl>
                                        <p:attrNameLst>
                                          <p:attrName>style.visibility</p:attrName>
                                        </p:attrNameLst>
                                      </p:cBhvr>
                                      <p:to>
                                        <p:strVal val="visible"/>
                                      </p:to>
                                    </p:set>
                                  </p:childTnLst>
                                  <p:subTnLst>
                                    <p:set>
                                      <p:cBhvr override="childStyle">
                                        <p:cTn dur="1" fill="hold" display="0" masterRel="nextClick" afterEffect="1"/>
                                        <p:tgtEl>
                                          <p:spTgt spid="26"/>
                                        </p:tgtEl>
                                        <p:attrNameLst>
                                          <p:attrName>style.visibility</p:attrName>
                                        </p:attrNameLst>
                                      </p:cBhvr>
                                      <p:to>
                                        <p:strVal val="hidden"/>
                                      </p:to>
                                    </p:set>
                                  </p:sub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49036D-DF0D-427C-9403-5FFB4A9F4AF2}"/>
              </a:ext>
            </a:extLst>
          </p:cNvPr>
          <p:cNvSpPr>
            <a:spLocks noGrp="1"/>
          </p:cNvSpPr>
          <p:nvPr>
            <p:ph type="title"/>
          </p:nvPr>
        </p:nvSpPr>
        <p:spPr/>
        <p:txBody>
          <a:bodyPr/>
          <a:lstStyle/>
          <a:p>
            <a:r>
              <a:rPr lang="en-US" sz="2400" dirty="0"/>
              <a:t>Flood Engineering</a:t>
            </a:r>
          </a:p>
        </p:txBody>
      </p:sp>
      <p:pic>
        <p:nvPicPr>
          <p:cNvPr id="4" name="Picture 3">
            <a:extLst>
              <a:ext uri="{FF2B5EF4-FFF2-40B4-BE49-F238E27FC236}">
                <a16:creationId xmlns:a16="http://schemas.microsoft.com/office/drawing/2014/main" id="{79337EB7-FBD8-4C81-9920-EAB2905095AA}"/>
              </a:ext>
            </a:extLst>
          </p:cNvPr>
          <p:cNvPicPr>
            <a:picLocks noChangeAspect="1"/>
          </p:cNvPicPr>
          <p:nvPr/>
        </p:nvPicPr>
        <p:blipFill>
          <a:blip r:embed="rId2"/>
          <a:stretch>
            <a:fillRect/>
          </a:stretch>
        </p:blipFill>
        <p:spPr>
          <a:xfrm>
            <a:off x="3891642" y="1379916"/>
            <a:ext cx="4461433" cy="4238891"/>
          </a:xfrm>
          <a:prstGeom prst="rect">
            <a:avLst/>
          </a:prstGeom>
        </p:spPr>
      </p:pic>
      <p:sp>
        <p:nvSpPr>
          <p:cNvPr id="5" name="TextBox 4">
            <a:extLst>
              <a:ext uri="{FF2B5EF4-FFF2-40B4-BE49-F238E27FC236}">
                <a16:creationId xmlns:a16="http://schemas.microsoft.com/office/drawing/2014/main" id="{9E65389F-14A1-46A9-AA3C-86A62450928A}"/>
              </a:ext>
            </a:extLst>
          </p:cNvPr>
          <p:cNvSpPr txBox="1"/>
          <p:nvPr/>
        </p:nvSpPr>
        <p:spPr>
          <a:xfrm>
            <a:off x="860365" y="2161539"/>
            <a:ext cx="2129022" cy="692497"/>
          </a:xfrm>
          <a:prstGeom prst="rect">
            <a:avLst/>
          </a:prstGeom>
          <a:noFill/>
          <a:effectLst/>
        </p:spPr>
        <p:txBody>
          <a:bodyPr wrap="square" lIns="0" tIns="0" rIns="0" bIns="0" rtlCol="0">
            <a:spAutoFit/>
          </a:bodyPr>
          <a:lstStyle/>
          <a:p>
            <a:pPr algn="ctr" eaLnBrk="0" hangingPunct="0">
              <a:lnSpc>
                <a:spcPts val="1800"/>
              </a:lnSpc>
            </a:pPr>
            <a:r>
              <a:rPr lang="en-US" sz="2000" b="1" dirty="0">
                <a:ea typeface="+mn-ea"/>
                <a:cs typeface="+mn-cs"/>
              </a:rPr>
              <a:t>Traditional flood engineering</a:t>
            </a:r>
          </a:p>
          <a:p>
            <a:pPr algn="l" eaLnBrk="0" hangingPunct="0">
              <a:lnSpc>
                <a:spcPts val="1800"/>
              </a:lnSpc>
            </a:pPr>
            <a:endParaRPr lang="en-US" b="1" dirty="0">
              <a:ea typeface="+mn-ea"/>
              <a:cs typeface="+mn-cs"/>
            </a:endParaRPr>
          </a:p>
        </p:txBody>
      </p:sp>
      <p:cxnSp>
        <p:nvCxnSpPr>
          <p:cNvPr id="7" name="Straight Connector 6">
            <a:extLst>
              <a:ext uri="{FF2B5EF4-FFF2-40B4-BE49-F238E27FC236}">
                <a16:creationId xmlns:a16="http://schemas.microsoft.com/office/drawing/2014/main" id="{54DC02E7-A64B-4BCA-8EA4-53C3C81F6848}"/>
              </a:ext>
            </a:extLst>
          </p:cNvPr>
          <p:cNvCxnSpPr>
            <a:cxnSpLocks/>
            <a:stCxn id="5" idx="3"/>
          </p:cNvCxnSpPr>
          <p:nvPr/>
        </p:nvCxnSpPr>
        <p:spPr bwMode="auto">
          <a:xfrm>
            <a:off x="2989387" y="2507788"/>
            <a:ext cx="1655907" cy="357015"/>
          </a:xfrm>
          <a:prstGeom prst="line">
            <a:avLst/>
          </a:prstGeom>
          <a:noFill/>
          <a:ln w="19050" cap="flat" cmpd="sng" algn="ctr">
            <a:solidFill>
              <a:schemeClr val="tx2"/>
            </a:solidFill>
            <a:prstDash val="solid"/>
            <a:round/>
            <a:headEnd type="none" w="med" len="med"/>
            <a:tailEnd type="none" w="med" len="med"/>
          </a:ln>
          <a:effectLst/>
        </p:spPr>
      </p:cxnSp>
      <p:sp>
        <p:nvSpPr>
          <p:cNvPr id="8" name="TextBox 7">
            <a:extLst>
              <a:ext uri="{FF2B5EF4-FFF2-40B4-BE49-F238E27FC236}">
                <a16:creationId xmlns:a16="http://schemas.microsoft.com/office/drawing/2014/main" id="{80ACFC59-7408-4C14-AF37-94C2526EA8C5}"/>
              </a:ext>
            </a:extLst>
          </p:cNvPr>
          <p:cNvSpPr txBox="1"/>
          <p:nvPr/>
        </p:nvSpPr>
        <p:spPr>
          <a:xfrm>
            <a:off x="9153332" y="2787205"/>
            <a:ext cx="2084129" cy="606661"/>
          </a:xfrm>
          <a:prstGeom prst="rect">
            <a:avLst/>
          </a:prstGeom>
          <a:noFill/>
          <a:effectLst/>
        </p:spPr>
        <p:txBody>
          <a:bodyPr wrap="square" lIns="0" tIns="0" rIns="0" bIns="0" rtlCol="0">
            <a:spAutoFit/>
          </a:bodyPr>
          <a:lstStyle/>
          <a:p>
            <a:pPr algn="ctr" eaLnBrk="0" hangingPunct="0">
              <a:lnSpc>
                <a:spcPts val="1800"/>
              </a:lnSpc>
            </a:pPr>
            <a:r>
              <a:rPr lang="en-US" b="1" dirty="0">
                <a:ea typeface="+mn-ea"/>
                <a:cs typeface="+mn-cs"/>
              </a:rPr>
              <a:t>Real-Time Flood  Engineering</a:t>
            </a:r>
          </a:p>
        </p:txBody>
      </p:sp>
      <p:cxnSp>
        <p:nvCxnSpPr>
          <p:cNvPr id="10" name="Straight Connector 9">
            <a:extLst>
              <a:ext uri="{FF2B5EF4-FFF2-40B4-BE49-F238E27FC236}">
                <a16:creationId xmlns:a16="http://schemas.microsoft.com/office/drawing/2014/main" id="{CC064AA1-B6B0-4ED3-8494-AE5EE86D801F}"/>
              </a:ext>
            </a:extLst>
          </p:cNvPr>
          <p:cNvCxnSpPr>
            <a:cxnSpLocks/>
          </p:cNvCxnSpPr>
          <p:nvPr/>
        </p:nvCxnSpPr>
        <p:spPr bwMode="auto">
          <a:xfrm flipH="1" flipV="1">
            <a:off x="7647709" y="2854036"/>
            <a:ext cx="1505623" cy="231901"/>
          </a:xfrm>
          <a:prstGeom prst="line">
            <a:avLst/>
          </a:prstGeom>
          <a:noFill/>
          <a:ln w="19050" cap="flat" cmpd="sng" algn="ctr">
            <a:solidFill>
              <a:schemeClr val="tx2"/>
            </a:solidFill>
            <a:prstDash val="solid"/>
            <a:round/>
            <a:headEnd type="none" w="med" len="med"/>
            <a:tailEnd type="none" w="med" len="med"/>
          </a:ln>
          <a:effectLst/>
        </p:spPr>
      </p:cxnSp>
      <p:cxnSp>
        <p:nvCxnSpPr>
          <p:cNvPr id="11" name="Straight Connector 10">
            <a:extLst>
              <a:ext uri="{FF2B5EF4-FFF2-40B4-BE49-F238E27FC236}">
                <a16:creationId xmlns:a16="http://schemas.microsoft.com/office/drawing/2014/main" id="{401255B6-18A5-405D-B404-0167EEA2EE80}"/>
              </a:ext>
            </a:extLst>
          </p:cNvPr>
          <p:cNvCxnSpPr>
            <a:cxnSpLocks/>
            <a:stCxn id="8" idx="1"/>
          </p:cNvCxnSpPr>
          <p:nvPr/>
        </p:nvCxnSpPr>
        <p:spPr bwMode="auto">
          <a:xfrm flipH="1">
            <a:off x="7647709" y="3090536"/>
            <a:ext cx="1505623" cy="957414"/>
          </a:xfrm>
          <a:prstGeom prst="line">
            <a:avLst/>
          </a:prstGeom>
          <a:noFill/>
          <a:ln w="19050" cap="flat" cmpd="sng" algn="ctr">
            <a:solidFill>
              <a:schemeClr val="tx2"/>
            </a:solidFill>
            <a:prstDash val="solid"/>
            <a:round/>
            <a:headEnd type="none" w="med" len="med"/>
            <a:tailEnd type="none" w="med" len="med"/>
          </a:ln>
          <a:effectLst/>
        </p:spPr>
      </p:cxnSp>
      <p:cxnSp>
        <p:nvCxnSpPr>
          <p:cNvPr id="14" name="Straight Connector 13">
            <a:extLst>
              <a:ext uri="{FF2B5EF4-FFF2-40B4-BE49-F238E27FC236}">
                <a16:creationId xmlns:a16="http://schemas.microsoft.com/office/drawing/2014/main" id="{9DC60DAA-072F-426F-ADA6-124DBE7AEEFE}"/>
              </a:ext>
            </a:extLst>
          </p:cNvPr>
          <p:cNvCxnSpPr>
            <a:cxnSpLocks/>
          </p:cNvCxnSpPr>
          <p:nvPr/>
        </p:nvCxnSpPr>
        <p:spPr bwMode="auto">
          <a:xfrm flipH="1">
            <a:off x="5677599" y="3090535"/>
            <a:ext cx="3475733" cy="872581"/>
          </a:xfrm>
          <a:prstGeom prst="line">
            <a:avLst/>
          </a:prstGeom>
          <a:noFill/>
          <a:ln w="19050" cap="flat" cmpd="sng" algn="ctr">
            <a:solidFill>
              <a:schemeClr val="tx2"/>
            </a:solidFill>
            <a:prstDash val="solid"/>
            <a:round/>
            <a:headEnd type="none" w="med" len="med"/>
            <a:tailEnd type="none" w="med" len="med"/>
          </a:ln>
          <a:effectLst/>
        </p:spPr>
      </p:cxnSp>
      <p:sp>
        <p:nvSpPr>
          <p:cNvPr id="18" name="TextBox 17">
            <a:extLst>
              <a:ext uri="{FF2B5EF4-FFF2-40B4-BE49-F238E27FC236}">
                <a16:creationId xmlns:a16="http://schemas.microsoft.com/office/drawing/2014/main" id="{CD52474F-977F-4C4C-BD00-DEF54258E5E4}"/>
              </a:ext>
            </a:extLst>
          </p:cNvPr>
          <p:cNvSpPr txBox="1"/>
          <p:nvPr/>
        </p:nvSpPr>
        <p:spPr>
          <a:xfrm>
            <a:off x="5045947" y="5725166"/>
            <a:ext cx="5868541" cy="675634"/>
          </a:xfrm>
          <a:prstGeom prst="rect">
            <a:avLst/>
          </a:prstGeom>
          <a:noFill/>
          <a:effectLst/>
        </p:spPr>
        <p:txBody>
          <a:bodyPr wrap="square" lIns="0" tIns="0" rIns="0" bIns="0" rtlCol="0">
            <a:spAutoFit/>
          </a:bodyPr>
          <a:lstStyle/>
          <a:p>
            <a:pPr algn="l" eaLnBrk="0" hangingPunct="0">
              <a:lnSpc>
                <a:spcPts val="1800"/>
              </a:lnSpc>
            </a:pPr>
            <a:r>
              <a:rPr lang="en-US" sz="1400" b="1" dirty="0">
                <a:ea typeface="+mn-ea"/>
                <a:cs typeface="+mn-cs"/>
              </a:rPr>
              <a:t>Image: City of Long Beach </a:t>
            </a:r>
            <a:r>
              <a:rPr lang="en-US" sz="1400" b="1" dirty="0">
                <a:ea typeface="+mn-ea"/>
                <a:cs typeface="+mn-cs"/>
                <a:hlinkClick r:id="rId3"/>
              </a:rPr>
              <a:t>https://www.longbeach.gov/disasterpreparedness/disaster-preparedness/hazard-mitigation-plan/</a:t>
            </a:r>
            <a:r>
              <a:rPr lang="en-US" sz="1400" b="1" dirty="0">
                <a:ea typeface="+mn-ea"/>
                <a:cs typeface="+mn-cs"/>
              </a:rPr>
              <a:t>   </a:t>
            </a:r>
          </a:p>
        </p:txBody>
      </p:sp>
      <p:pic>
        <p:nvPicPr>
          <p:cNvPr id="2052" name="Picture 4" descr="Hurricane Harvey: A Tribute to First Responders - Extreme Tactical Dynamics">
            <a:extLst>
              <a:ext uri="{FF2B5EF4-FFF2-40B4-BE49-F238E27FC236}">
                <a16:creationId xmlns:a16="http://schemas.microsoft.com/office/drawing/2014/main" id="{C8FF8A0B-7566-42F3-B427-C63F8D4DDB0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80218" y="406938"/>
            <a:ext cx="4057500" cy="220309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9688B326-A710-47BC-A169-184D42434BEB}"/>
              </a:ext>
            </a:extLst>
          </p:cNvPr>
          <p:cNvPicPr>
            <a:picLocks noChangeAspect="1"/>
          </p:cNvPicPr>
          <p:nvPr/>
        </p:nvPicPr>
        <p:blipFill>
          <a:blip r:embed="rId5"/>
          <a:stretch>
            <a:fillRect/>
          </a:stretch>
        </p:blipFill>
        <p:spPr>
          <a:xfrm>
            <a:off x="329074" y="2971162"/>
            <a:ext cx="3413965" cy="2370809"/>
          </a:xfrm>
          <a:prstGeom prst="rect">
            <a:avLst/>
          </a:prstGeom>
        </p:spPr>
      </p:pic>
    </p:spTree>
    <p:extLst>
      <p:ext uri="{BB962C8B-B14F-4D97-AF65-F5344CB8AC3E}">
        <p14:creationId xmlns:p14="http://schemas.microsoft.com/office/powerpoint/2010/main" val="3252114125"/>
      </p:ext>
    </p:extLst>
  </p:cSld>
  <p:clrMapOvr>
    <a:masterClrMapping/>
  </p:clrMapOvr>
  <p:transition spd="med">
    <p:fade/>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2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28537932-A941-4389-97F6-A2C15D8F62D5}" vid="{10BC45D5-AAFD-40D1-8AD0-FE7F4ACDF518}"/>
    </a:ext>
  </a:extLst>
</a:theme>
</file>

<file path=ppt/theme/theme11.xml><?xml version="1.0" encoding="utf-8"?>
<a:theme xmlns:a="http://schemas.openxmlformats.org/drawingml/2006/main" name="3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28537932-A941-4389-97F6-A2C15D8F62D5}" vid="{91332315-5540-4B88-837E-7EE4993D8B9C}"/>
    </a:ext>
  </a:extLst>
</a:theme>
</file>

<file path=ppt/theme/theme12.xml><?xml version="1.0" encoding="utf-8"?>
<a:theme xmlns:a="http://schemas.openxmlformats.org/drawingml/2006/main" name="1_Office Theme">
  <a:themeElements>
    <a:clrScheme name="light minimalist">
      <a:dk1>
        <a:srgbClr val="353638"/>
      </a:dk1>
      <a:lt1>
        <a:srgbClr val="EFEFEF"/>
      </a:lt1>
      <a:dk2>
        <a:srgbClr val="656A56"/>
      </a:dk2>
      <a:lt2>
        <a:srgbClr val="D7DAE1"/>
      </a:lt2>
      <a:accent1>
        <a:srgbClr val="737E84"/>
      </a:accent1>
      <a:accent2>
        <a:srgbClr val="353638"/>
      </a:accent2>
      <a:accent3>
        <a:srgbClr val="BBBCB7"/>
      </a:accent3>
      <a:accent4>
        <a:srgbClr val="D7DAE1"/>
      </a:accent4>
      <a:accent5>
        <a:srgbClr val="748189"/>
      </a:accent5>
      <a:accent6>
        <a:srgbClr val="353638"/>
      </a:accent6>
      <a:hlink>
        <a:srgbClr val="EFEFEF"/>
      </a:hlink>
      <a:folHlink>
        <a:srgbClr val="656A5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ptional_Corporate_PPT_Template-Arial">
  <a:themeElements>
    <a:clrScheme name="EsriMarketing">
      <a:dk1>
        <a:sysClr val="windowText" lastClr="000000"/>
      </a:dk1>
      <a:lt1>
        <a:sysClr val="window" lastClr="FFFFFF"/>
      </a:lt1>
      <a:dk2>
        <a:srgbClr val="001446"/>
      </a:dk2>
      <a:lt2>
        <a:srgbClr val="FFFF96"/>
      </a:lt2>
      <a:accent1>
        <a:srgbClr val="A3CA4B"/>
      </a:accent1>
      <a:accent2>
        <a:srgbClr val="FAC15A"/>
      </a:accent2>
      <a:accent3>
        <a:srgbClr val="ED982D"/>
      </a:accent3>
      <a:accent4>
        <a:srgbClr val="5EB4E6"/>
      </a:accent4>
      <a:accent5>
        <a:srgbClr val="8DA3E8"/>
      </a:accent5>
      <a:accent6>
        <a:srgbClr val="B996D5"/>
      </a:accent6>
      <a:hlink>
        <a:srgbClr val="9BCDFF"/>
      </a:hlink>
      <a:folHlink>
        <a:srgbClr val="8C8C8C"/>
      </a:folHlink>
    </a:clrScheme>
    <a:fontScheme name="Esri-Arial">
      <a:majorFont>
        <a:latin typeface="Arial"/>
        <a:ea typeface="ＭＳ Ｐゴシック"/>
        <a:cs typeface="ＭＳ Ｐゴシック"/>
      </a:majorFont>
      <a:minorFont>
        <a:latin typeface="Arial"/>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none" lIns="91440" tIns="45720" rIns="91440" bIns="45720" numCol="1" rtlCol="0" anchor="ctr" anchorCtr="0" compatLnSpc="1">
        <a:prstTxWarp prst="textNoShape">
          <a:avLst/>
        </a:prstTxWarp>
      </a:bodyPr>
      <a:lstStyle>
        <a:defPPr algn="ctr" eaLnBrk="0" fontAlgn="base" hangingPunct="0">
          <a:spcBef>
            <a:spcPct val="0"/>
          </a:spcBef>
          <a:spcAft>
            <a:spcPct val="0"/>
          </a:spcAft>
          <a:defRPr sz="1400" b="1" dirty="0">
            <a:solidFill>
              <a:srgbClr val="000000"/>
            </a:solidFill>
            <a:latin typeface="Arial" charset="0"/>
            <a:ea typeface="ＭＳ Ｐゴシック" pitchFamily="16" charset="-128"/>
            <a:cs typeface="ＭＳ Ｐゴシック" pitchFamily="-97" charset="-128"/>
          </a:defRPr>
        </a:defPPr>
      </a:lstStyle>
      <a:style>
        <a:lnRef idx="1">
          <a:schemeClr val="accent1"/>
        </a:lnRef>
        <a:fillRef idx="3">
          <a:schemeClr val="accent1"/>
        </a:fillRef>
        <a:effectRef idx="2">
          <a:schemeClr val="accent1"/>
        </a:effectRef>
        <a:fontRef idx="minor">
          <a:schemeClr val="lt1"/>
        </a:fontRef>
      </a:style>
    </a:spDef>
    <a:lnDef>
      <a:spPr bwMode="auto">
        <a:noFill/>
        <a:ln w="19050" cap="flat" cmpd="sng" algn="ctr">
          <a:solidFill>
            <a:schemeClr val="tx2"/>
          </a:solidFill>
          <a:prstDash val="solid"/>
          <a:round/>
          <a:headEnd type="none" w="med" len="med"/>
          <a:tailEnd type="none" w="med" len="med"/>
        </a:ln>
        <a:effectLst/>
      </a:spPr>
      <a:bodyPr/>
      <a:lstStyle/>
    </a:lnDef>
    <a:txDef>
      <a:spPr>
        <a:noFill/>
        <a:effectLst/>
      </a:spPr>
      <a:bodyPr wrap="square" lIns="0" tIns="0" rIns="0" bIns="0" rtlCol="0">
        <a:noAutofit/>
      </a:bodyPr>
      <a:lstStyle>
        <a:defPPr algn="l" eaLnBrk="0" hangingPunct="0">
          <a:lnSpc>
            <a:spcPts val="1800"/>
          </a:lnSpc>
          <a:defRPr sz="1400" b="1" dirty="0" smtClean="0">
            <a:ea typeface="+mn-ea"/>
            <a:cs typeface="+mn-cs"/>
          </a:defRPr>
        </a:defPPr>
      </a:lstStyle>
    </a:txDef>
  </a:objectDefaults>
  <a:extraClrSchemeLst/>
</a:theme>
</file>

<file path=ppt/theme/theme3.xml><?xml version="1.0" encoding="utf-8"?>
<a:theme xmlns:a="http://schemas.openxmlformats.org/drawingml/2006/main" name="1_Optional_Corporate_PPT_Template-Arial">
  <a:themeElements>
    <a:clrScheme name="EsriMarketing">
      <a:dk1>
        <a:sysClr val="windowText" lastClr="000000"/>
      </a:dk1>
      <a:lt1>
        <a:sysClr val="window" lastClr="FFFFFF"/>
      </a:lt1>
      <a:dk2>
        <a:srgbClr val="001446"/>
      </a:dk2>
      <a:lt2>
        <a:srgbClr val="FFFF96"/>
      </a:lt2>
      <a:accent1>
        <a:srgbClr val="A3CA4B"/>
      </a:accent1>
      <a:accent2>
        <a:srgbClr val="FAC15A"/>
      </a:accent2>
      <a:accent3>
        <a:srgbClr val="ED982D"/>
      </a:accent3>
      <a:accent4>
        <a:srgbClr val="5EB4E6"/>
      </a:accent4>
      <a:accent5>
        <a:srgbClr val="8DA3E8"/>
      </a:accent5>
      <a:accent6>
        <a:srgbClr val="B996D5"/>
      </a:accent6>
      <a:hlink>
        <a:srgbClr val="9BCDFF"/>
      </a:hlink>
      <a:folHlink>
        <a:srgbClr val="8C8C8C"/>
      </a:folHlink>
    </a:clrScheme>
    <a:fontScheme name="Esri-Arial">
      <a:majorFont>
        <a:latin typeface="Arial"/>
        <a:ea typeface="ＭＳ Ｐゴシック"/>
        <a:cs typeface="ＭＳ Ｐゴシック"/>
      </a:majorFont>
      <a:minorFont>
        <a:latin typeface="Arial"/>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none" lIns="91440" tIns="45720" rIns="91440" bIns="45720" numCol="1" rtlCol="0" anchor="ctr" anchorCtr="0" compatLnSpc="1">
        <a:prstTxWarp prst="textNoShape">
          <a:avLst/>
        </a:prstTxWarp>
      </a:bodyPr>
      <a:lstStyle>
        <a:defPPr algn="ctr" eaLnBrk="0" fontAlgn="base" hangingPunct="0">
          <a:spcBef>
            <a:spcPct val="0"/>
          </a:spcBef>
          <a:spcAft>
            <a:spcPct val="0"/>
          </a:spcAft>
          <a:defRPr sz="1400" b="1" dirty="0">
            <a:solidFill>
              <a:srgbClr val="000000"/>
            </a:solidFill>
            <a:latin typeface="Arial" charset="0"/>
            <a:ea typeface="ＭＳ Ｐゴシック" pitchFamily="16" charset="-128"/>
            <a:cs typeface="ＭＳ Ｐゴシック" pitchFamily="-97" charset="-128"/>
          </a:defRPr>
        </a:defPPr>
      </a:lstStyle>
      <a:style>
        <a:lnRef idx="1">
          <a:schemeClr val="accent1"/>
        </a:lnRef>
        <a:fillRef idx="3">
          <a:schemeClr val="accent1"/>
        </a:fillRef>
        <a:effectRef idx="2">
          <a:schemeClr val="accent1"/>
        </a:effectRef>
        <a:fontRef idx="minor">
          <a:schemeClr val="lt1"/>
        </a:fontRef>
      </a:style>
    </a:spDef>
    <a:lnDef>
      <a:spPr bwMode="auto">
        <a:noFill/>
        <a:ln w="19050" cap="flat" cmpd="sng" algn="ctr">
          <a:solidFill>
            <a:schemeClr val="tx2"/>
          </a:solidFill>
          <a:prstDash val="solid"/>
          <a:round/>
          <a:headEnd type="none" w="med" len="med"/>
          <a:tailEnd type="none" w="med" len="med"/>
        </a:ln>
        <a:effectLst/>
      </a:spPr>
      <a:bodyPr/>
      <a:lstStyle/>
    </a:lnDef>
    <a:txDef>
      <a:spPr>
        <a:noFill/>
        <a:effectLst/>
      </a:spPr>
      <a:bodyPr wrap="square" lIns="0" tIns="0" rIns="0" bIns="0" rtlCol="0">
        <a:noAutofit/>
      </a:bodyPr>
      <a:lstStyle>
        <a:defPPr algn="l" eaLnBrk="0" hangingPunct="0">
          <a:lnSpc>
            <a:spcPts val="1800"/>
          </a:lnSpc>
          <a:defRPr sz="1400" b="1" dirty="0" smtClean="0">
            <a:ea typeface="+mn-ea"/>
            <a:cs typeface="+mn-cs"/>
          </a:defRPr>
        </a:defPPr>
      </a:lstStyle>
    </a:txDef>
  </a:objectDefaults>
  <a:extraClrSchemeLst/>
</a:theme>
</file>

<file path=ppt/theme/theme4.xml><?xml version="1.0" encoding="utf-8"?>
<a:theme xmlns:a="http://schemas.openxmlformats.org/drawingml/2006/main" name="Standard White Theme">
  <a:themeElements>
    <a:clrScheme name="Custom 1">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00B0F0"/>
      </a:hlink>
      <a:folHlink>
        <a:srgbClr val="0070C0"/>
      </a:folHlink>
    </a:clrScheme>
    <a:fontScheme name="USACE TEMPLATE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3F4339">
            <a:alpha val="89000"/>
          </a:srgbClr>
        </a:solidFill>
        <a:ln>
          <a:noFill/>
        </a:ln>
        <a:effectLst/>
      </a:spPr>
      <a:bodyPr anchor="ctr"/>
      <a:lstStyle>
        <a:defPPr algn="ctr">
          <a:defRPr dirty="0"/>
        </a:defPPr>
      </a:lstStyle>
      <a:style>
        <a:lnRef idx="1">
          <a:schemeClr val="accent1"/>
        </a:lnRef>
        <a:fillRef idx="3">
          <a:schemeClr val="accent1"/>
        </a:fillRef>
        <a:effectRef idx="2">
          <a:schemeClr val="accent1"/>
        </a:effectRef>
        <a:fontRef idx="minor">
          <a:schemeClr val="lt1"/>
        </a:fontRef>
      </a:style>
    </a:spDef>
  </a:objectDefaults>
  <a:extraClrSchemeLst/>
  <a:extLst>
    <a:ext uri="{05A4C25C-085E-4340-85A3-A5531E510DB2}">
      <thm15:themeFamily xmlns:thm15="http://schemas.microsoft.com/office/thememl/2012/main" name="ERDC Powerpoint-Updated 05.2018" id="{4918AFDB-ED34-6D4D-A6BA-60C723C37DB0}" vid="{429068CB-FD0D-5648-A256-07D27F5D9604}"/>
    </a:ext>
  </a:extLst>
</a:theme>
</file>

<file path=ppt/theme/theme5.xml><?xml version="1.0" encoding="utf-8"?>
<a:theme xmlns:a="http://schemas.openxmlformats.org/drawingml/2006/main" name="16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4_Office Theme">
  <a:themeElements>
    <a:clrScheme name="WEST">
      <a:dk1>
        <a:sysClr val="windowText" lastClr="000000"/>
      </a:dk1>
      <a:lt1>
        <a:sysClr val="window" lastClr="FFFFFF"/>
      </a:lt1>
      <a:dk2>
        <a:srgbClr val="44546A"/>
      </a:dk2>
      <a:lt2>
        <a:srgbClr val="E7E6E6"/>
      </a:lt2>
      <a:accent1>
        <a:srgbClr val="0289B9"/>
      </a:accent1>
      <a:accent2>
        <a:srgbClr val="384FA2"/>
      </a:accent2>
      <a:accent3>
        <a:srgbClr val="FDB913"/>
      </a:accent3>
      <a:accent4>
        <a:srgbClr val="53803A"/>
      </a:accent4>
      <a:accent5>
        <a:srgbClr val="595959"/>
      </a:accent5>
      <a:accent6>
        <a:srgbClr val="F2F2F2"/>
      </a:accent6>
      <a:hlink>
        <a:srgbClr val="384FA2"/>
      </a:hlink>
      <a:folHlink>
        <a:srgbClr val="53803A"/>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owerPoint Template_Blue_and_yellow_Standard" id="{95D2A6EC-DC9C-40AD-B77F-FEDD3F905428}" vid="{FA1AAD8A-9703-481B-A122-6D1E5BF2CE5A}"/>
    </a:ext>
  </a:extLst>
</a:theme>
</file>

<file path=ppt/theme/theme7.xml><?xml version="1.0" encoding="utf-8"?>
<a:theme xmlns:a="http://schemas.openxmlformats.org/drawingml/2006/main" name="Office of Water Prediction">
  <a:themeElements>
    <a:clrScheme name="Office of Water Prediction">
      <a:dk1>
        <a:srgbClr val="000000"/>
      </a:dk1>
      <a:lt1>
        <a:srgbClr val="FFFFFF"/>
      </a:lt1>
      <a:dk2>
        <a:srgbClr val="1A4B90"/>
      </a:dk2>
      <a:lt2>
        <a:srgbClr val="DBEFF9"/>
      </a:lt2>
      <a:accent1>
        <a:srgbClr val="003087"/>
      </a:accent1>
      <a:accent2>
        <a:srgbClr val="0085CA"/>
      </a:accent2>
      <a:accent3>
        <a:srgbClr val="008998"/>
      </a:accent3>
      <a:accent4>
        <a:srgbClr val="04C0BC"/>
      </a:accent4>
      <a:accent5>
        <a:srgbClr val="4DB778"/>
      </a:accent5>
      <a:accent6>
        <a:srgbClr val="F2B544"/>
      </a:accent6>
      <a:hlink>
        <a:srgbClr val="4FCEFF"/>
      </a:hlink>
      <a:folHlink>
        <a:srgbClr val="625BC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16-9 White Backgroud">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9.xml><?xml version="1.0" encoding="utf-8"?>
<a:theme xmlns:a="http://schemas.openxmlformats.org/drawingml/2006/main" name="3_InFRM_RightSecondary_Layout">
  <a:themeElements>
    <a:clrScheme name="DHS">
      <a:dk1>
        <a:sysClr val="windowText" lastClr="000000"/>
      </a:dk1>
      <a:lt1>
        <a:sysClr val="window" lastClr="FFFFFF"/>
      </a:lt1>
      <a:dk2>
        <a:srgbClr val="003366"/>
      </a:dk2>
      <a:lt2>
        <a:srgbClr val="FFFFFF"/>
      </a:lt2>
      <a:accent1>
        <a:srgbClr val="005886"/>
      </a:accent1>
      <a:accent2>
        <a:srgbClr val="0078A4"/>
      </a:accent2>
      <a:accent3>
        <a:srgbClr val="9A9897"/>
      </a:accent3>
      <a:accent4>
        <a:srgbClr val="D71F2C"/>
      </a:accent4>
      <a:accent5>
        <a:srgbClr val="FFFFFF"/>
      </a:accent5>
      <a:accent6>
        <a:srgbClr val="36943E"/>
      </a:accent6>
      <a:hlink>
        <a:srgbClr val="005886"/>
      </a:hlink>
      <a:folHlink>
        <a:srgbClr val="9A9897"/>
      </a:folHlink>
    </a:clrScheme>
    <a:fontScheme name="Custom 1">
      <a:majorFont>
        <a:latin typeface="Franklin Gothic Medium Cond"/>
        <a:ea typeface=""/>
        <a:cs typeface=""/>
      </a:majorFont>
      <a:minorFont>
        <a:latin typeface="Franklin Gothic Book"/>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1_Default Design 13">
        <a:dk1>
          <a:srgbClr val="000000"/>
        </a:dk1>
        <a:lt1>
          <a:srgbClr val="FFFFFF"/>
        </a:lt1>
        <a:dk2>
          <a:srgbClr val="FFFFFF"/>
        </a:dk2>
        <a:lt2>
          <a:srgbClr val="5B5C5E"/>
        </a:lt2>
        <a:accent1>
          <a:srgbClr val="005288"/>
        </a:accent1>
        <a:accent2>
          <a:srgbClr val="5D9732"/>
        </a:accent2>
        <a:accent3>
          <a:srgbClr val="FFFFFF"/>
        </a:accent3>
        <a:accent4>
          <a:srgbClr val="000000"/>
        </a:accent4>
        <a:accent5>
          <a:srgbClr val="AAB3C3"/>
        </a:accent5>
        <a:accent6>
          <a:srgbClr val="53882C"/>
        </a:accent6>
        <a:hlink>
          <a:srgbClr val="0078AE"/>
        </a:hlink>
        <a:folHlink>
          <a:srgbClr val="C41230"/>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3132</TotalTime>
  <Words>1467</Words>
  <Application>Microsoft Office PowerPoint</Application>
  <PresentationFormat>Widescreen</PresentationFormat>
  <Paragraphs>286</Paragraphs>
  <Slides>48</Slides>
  <Notes>6</Notes>
  <HiddenSlides>0</HiddenSlides>
  <MMClips>5</MMClips>
  <ScaleCrop>false</ScaleCrop>
  <HeadingPairs>
    <vt:vector size="6" baseType="variant">
      <vt:variant>
        <vt:lpstr>Fonts Used</vt:lpstr>
      </vt:variant>
      <vt:variant>
        <vt:i4>25</vt:i4>
      </vt:variant>
      <vt:variant>
        <vt:lpstr>Theme</vt:lpstr>
      </vt:variant>
      <vt:variant>
        <vt:i4>12</vt:i4>
      </vt:variant>
      <vt:variant>
        <vt:lpstr>Slide Titles</vt:lpstr>
      </vt:variant>
      <vt:variant>
        <vt:i4>48</vt:i4>
      </vt:variant>
    </vt:vector>
  </HeadingPairs>
  <TitlesOfParts>
    <vt:vector size="85" baseType="lpstr">
      <vt:lpstr>Abadi Extra Light</vt:lpstr>
      <vt:lpstr>Aptos</vt:lpstr>
      <vt:lpstr>Aptos Display</vt:lpstr>
      <vt:lpstr>Arial</vt:lpstr>
      <vt:lpstr>Avenir LT Std 55 Roman</vt:lpstr>
      <vt:lpstr>Avenir LT Std 65 Medium</vt:lpstr>
      <vt:lpstr>Calibri</vt:lpstr>
      <vt:lpstr>Calibri Light</vt:lpstr>
      <vt:lpstr>Franklin Gothic</vt:lpstr>
      <vt:lpstr>Franklin Gothic Book</vt:lpstr>
      <vt:lpstr>Franklin Gothic Demi Cond</vt:lpstr>
      <vt:lpstr>Franklin Gothic Medium</vt:lpstr>
      <vt:lpstr>Franklin Gothic Medium Cond</vt:lpstr>
      <vt:lpstr>Helvetica Narrow</vt:lpstr>
      <vt:lpstr>Joanna MT Std SemiBold</vt:lpstr>
      <vt:lpstr>Libre Baskerville</vt:lpstr>
      <vt:lpstr>Libre Franklin</vt:lpstr>
      <vt:lpstr>Libre Franklin ExtraBold</vt:lpstr>
      <vt:lpstr>Libre Franklin Medium</vt:lpstr>
      <vt:lpstr>Lucida Grande</vt:lpstr>
      <vt:lpstr>Maven Pro Medium</vt:lpstr>
      <vt:lpstr>Myriad Pro</vt:lpstr>
      <vt:lpstr>Prata</vt:lpstr>
      <vt:lpstr>Times New Roman</vt:lpstr>
      <vt:lpstr>Wingdings</vt:lpstr>
      <vt:lpstr>Office Theme</vt:lpstr>
      <vt:lpstr>Optional_Corporate_PPT_Template-Arial</vt:lpstr>
      <vt:lpstr>1_Optional_Corporate_PPT_Template-Arial</vt:lpstr>
      <vt:lpstr>Standard White Theme</vt:lpstr>
      <vt:lpstr>16_Default Design</vt:lpstr>
      <vt:lpstr>4_Office Theme</vt:lpstr>
      <vt:lpstr>Office of Water Prediction</vt:lpstr>
      <vt:lpstr>16-9 White Backgroud</vt:lpstr>
      <vt:lpstr>3_InFRM_RightSecondary_Layout</vt:lpstr>
      <vt:lpstr>2_Office Theme</vt:lpstr>
      <vt:lpstr>3_Office Theme</vt:lpstr>
      <vt:lpstr>1_Office Theme</vt:lpstr>
      <vt:lpstr>PowerPoint Presentation</vt:lpstr>
      <vt:lpstr>Schedule</vt:lpstr>
      <vt:lpstr>Flood Assessment System for TxDOT (FAST)</vt:lpstr>
      <vt:lpstr>Flood Decision Support Gages and Toolbox</vt:lpstr>
      <vt:lpstr>Real-time Flood Hydrology and Hydraulics (Matt Bartos and Andy Carter)</vt:lpstr>
      <vt:lpstr>Flood Catastrophe in the Texas Hill Country</vt:lpstr>
      <vt:lpstr>Flood Engineering</vt:lpstr>
      <vt:lpstr>PowerPoint Presentation</vt:lpstr>
      <vt:lpstr>Flood Engineering</vt:lpstr>
      <vt:lpstr>Two Kinds of Rainfall Inputs</vt:lpstr>
      <vt:lpstr>Flood Inundation Mapping – two national systems in the US</vt:lpstr>
      <vt:lpstr>Flood Inundation Mapping (FIM) – two methodologies</vt:lpstr>
      <vt:lpstr>National Flood Forecasting</vt:lpstr>
      <vt:lpstr>PowerPoint Presentation</vt:lpstr>
      <vt:lpstr>National Water Model</vt:lpstr>
      <vt:lpstr>Evolving Water Prediction Capabilities</vt:lpstr>
      <vt:lpstr>PowerPoint Presentation</vt:lpstr>
      <vt:lpstr>PowerPoint Presentation</vt:lpstr>
      <vt:lpstr>PowerPoint Presentation</vt:lpstr>
      <vt:lpstr>Single Sign-On access to Pin2Flood</vt:lpstr>
      <vt:lpstr>Flood Response with Maps at the  State Operations Center</vt:lpstr>
      <vt:lpstr>Method for Determining Flood Inundation Mapping (FIM) Height Above Nearest Drainage (HAND)</vt:lpstr>
      <vt:lpstr>HAND Method</vt:lpstr>
      <vt:lpstr>Calculating Synthetic Rating Curves</vt:lpstr>
      <vt:lpstr>Discharge to Stage Height to Inundation Map</vt:lpstr>
      <vt:lpstr>NOAA Flood Map Services</vt:lpstr>
      <vt:lpstr>NOAA Flood Map Services</vt:lpstr>
      <vt:lpstr>Part 2.  Flood Map Services</vt:lpstr>
      <vt:lpstr>Flood Decision Support System for Williamson County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Bridge on SH 136 NB over the Canadian River, TxDOT Amarillo District</vt:lpstr>
      <vt:lpstr>Flood Transportation Geodatabase for Texas Built over last 10 years with support from TxDOT, TDEM, TWDB and TxGIO These data are publicly available</vt:lpstr>
      <vt:lpstr>Exploring Roads Flooded During a 10% Annual Chance Storm in Bexar County</vt:lpstr>
      <vt:lpstr>Results</vt:lpstr>
      <vt:lpstr>PowerPoint Presentation</vt:lpstr>
      <vt:lpstr>Frequency-Based Flood Modeling in Texas</vt:lpstr>
      <vt:lpstr>PowerPoint Presentation</vt:lpstr>
      <vt:lpstr>Discussion for Intro Session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Maidment, David R</dc:creator>
  <cp:lastModifiedBy>Maidment, David R</cp:lastModifiedBy>
  <cp:revision>208</cp:revision>
  <dcterms:created xsi:type="dcterms:W3CDTF">2024-05-02T16:19:52Z</dcterms:created>
  <dcterms:modified xsi:type="dcterms:W3CDTF">2026-08-29T14:31:17Z</dcterms:modified>
</cp:coreProperties>
</file>