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5" r:id="rId4"/>
    <p:sldMasterId id="2147483715" r:id="rId5"/>
  </p:sldMasterIdLst>
  <p:notesMasterIdLst>
    <p:notesMasterId r:id="rId35"/>
  </p:notesMasterIdLst>
  <p:handoutMasterIdLst>
    <p:handoutMasterId r:id="rId36"/>
  </p:handoutMasterIdLst>
  <p:sldIdLst>
    <p:sldId id="257" r:id="rId6"/>
    <p:sldId id="286" r:id="rId7"/>
    <p:sldId id="539" r:id="rId8"/>
    <p:sldId id="557" r:id="rId9"/>
    <p:sldId id="277" r:id="rId10"/>
    <p:sldId id="533" r:id="rId11"/>
    <p:sldId id="540" r:id="rId12"/>
    <p:sldId id="544" r:id="rId13"/>
    <p:sldId id="545" r:id="rId14"/>
    <p:sldId id="546" r:id="rId15"/>
    <p:sldId id="556" r:id="rId16"/>
    <p:sldId id="554" r:id="rId17"/>
    <p:sldId id="555" r:id="rId18"/>
    <p:sldId id="548" r:id="rId19"/>
    <p:sldId id="547" r:id="rId20"/>
    <p:sldId id="316" r:id="rId21"/>
    <p:sldId id="284" r:id="rId22"/>
    <p:sldId id="542" r:id="rId23"/>
    <p:sldId id="318" r:id="rId24"/>
    <p:sldId id="288" r:id="rId25"/>
    <p:sldId id="272" r:id="rId26"/>
    <p:sldId id="297" r:id="rId27"/>
    <p:sldId id="260" r:id="rId28"/>
    <p:sldId id="299" r:id="rId29"/>
    <p:sldId id="300" r:id="rId30"/>
    <p:sldId id="301" r:id="rId31"/>
    <p:sldId id="302" r:id="rId32"/>
    <p:sldId id="552" r:id="rId33"/>
    <p:sldId id="553" r:id="rId34"/>
  </p:sldIdLst>
  <p:sldSz cx="10160000" cy="5715000"/>
  <p:notesSz cx="6858000" cy="9144000"/>
  <p:defaultTextStyle>
    <a:defPPr>
      <a:defRPr lang="en-US"/>
    </a:defPPr>
    <a:lvl1pPr marL="0" algn="l" defTabSz="713232" rtl="0" eaLnBrk="1" latinLnBrk="0" hangingPunct="1">
      <a:defRPr sz="1404" kern="1200">
        <a:solidFill>
          <a:schemeClr val="tx1"/>
        </a:solidFill>
        <a:latin typeface="+mn-lt"/>
        <a:ea typeface="+mn-ea"/>
        <a:cs typeface="+mn-cs"/>
      </a:defRPr>
    </a:lvl1pPr>
    <a:lvl2pPr marL="356616" algn="l" defTabSz="713232" rtl="0" eaLnBrk="1" latinLnBrk="0" hangingPunct="1">
      <a:defRPr sz="1404" kern="1200">
        <a:solidFill>
          <a:schemeClr val="tx1"/>
        </a:solidFill>
        <a:latin typeface="+mn-lt"/>
        <a:ea typeface="+mn-ea"/>
        <a:cs typeface="+mn-cs"/>
      </a:defRPr>
    </a:lvl2pPr>
    <a:lvl3pPr marL="713232" algn="l" defTabSz="713232" rtl="0" eaLnBrk="1" latinLnBrk="0" hangingPunct="1">
      <a:defRPr sz="1404" kern="1200">
        <a:solidFill>
          <a:schemeClr val="tx1"/>
        </a:solidFill>
        <a:latin typeface="+mn-lt"/>
        <a:ea typeface="+mn-ea"/>
        <a:cs typeface="+mn-cs"/>
      </a:defRPr>
    </a:lvl3pPr>
    <a:lvl4pPr marL="1069848" algn="l" defTabSz="713232" rtl="0" eaLnBrk="1" latinLnBrk="0" hangingPunct="1">
      <a:defRPr sz="1404" kern="1200">
        <a:solidFill>
          <a:schemeClr val="tx1"/>
        </a:solidFill>
        <a:latin typeface="+mn-lt"/>
        <a:ea typeface="+mn-ea"/>
        <a:cs typeface="+mn-cs"/>
      </a:defRPr>
    </a:lvl4pPr>
    <a:lvl5pPr marL="1426464" algn="l" defTabSz="713232" rtl="0" eaLnBrk="1" latinLnBrk="0" hangingPunct="1">
      <a:defRPr sz="1404" kern="1200">
        <a:solidFill>
          <a:schemeClr val="tx1"/>
        </a:solidFill>
        <a:latin typeface="+mn-lt"/>
        <a:ea typeface="+mn-ea"/>
        <a:cs typeface="+mn-cs"/>
      </a:defRPr>
    </a:lvl5pPr>
    <a:lvl6pPr marL="1783080" algn="l" defTabSz="713232" rtl="0" eaLnBrk="1" latinLnBrk="0" hangingPunct="1">
      <a:defRPr sz="1404" kern="1200">
        <a:solidFill>
          <a:schemeClr val="tx1"/>
        </a:solidFill>
        <a:latin typeface="+mn-lt"/>
        <a:ea typeface="+mn-ea"/>
        <a:cs typeface="+mn-cs"/>
      </a:defRPr>
    </a:lvl6pPr>
    <a:lvl7pPr marL="2139696" algn="l" defTabSz="713232" rtl="0" eaLnBrk="1" latinLnBrk="0" hangingPunct="1">
      <a:defRPr sz="1404" kern="1200">
        <a:solidFill>
          <a:schemeClr val="tx1"/>
        </a:solidFill>
        <a:latin typeface="+mn-lt"/>
        <a:ea typeface="+mn-ea"/>
        <a:cs typeface="+mn-cs"/>
      </a:defRPr>
    </a:lvl7pPr>
    <a:lvl8pPr marL="2496312" algn="l" defTabSz="713232" rtl="0" eaLnBrk="1" latinLnBrk="0" hangingPunct="1">
      <a:defRPr sz="1404" kern="1200">
        <a:solidFill>
          <a:schemeClr val="tx1"/>
        </a:solidFill>
        <a:latin typeface="+mn-lt"/>
        <a:ea typeface="+mn-ea"/>
        <a:cs typeface="+mn-cs"/>
      </a:defRPr>
    </a:lvl8pPr>
    <a:lvl9pPr marL="2852928" algn="l" defTabSz="713232" rtl="0" eaLnBrk="1" latinLnBrk="0" hangingPunct="1">
      <a:defRPr sz="1404"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BF0"/>
    <a:srgbClr val="002060"/>
    <a:srgbClr val="002038"/>
    <a:srgbClr val="898989"/>
    <a:srgbClr val="1737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606" autoAdjust="0"/>
  </p:normalViewPr>
  <p:slideViewPr>
    <p:cSldViewPr snapToGrid="0">
      <p:cViewPr varScale="1">
        <p:scale>
          <a:sx n="109" d="100"/>
          <a:sy n="109" d="100"/>
        </p:scale>
        <p:origin x="132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91BB6F-7DCE-4CB2-80F6-A086BF8565E9}" type="datetimeFigureOut">
              <a:rPr lang="en-US" smtClean="0"/>
              <a:t>10/14/2026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55D736E-30AE-4B46-A473-649BEC831BCF}" type="slidenum">
              <a:rPr lang="en-US" smtClean="0"/>
              <a:t>‹#›</a:t>
            </a:fld>
            <a:endParaRPr lang="en-US"/>
          </a:p>
        </p:txBody>
      </p:sp>
    </p:spTree>
    <p:extLst>
      <p:ext uri="{BB962C8B-B14F-4D97-AF65-F5344CB8AC3E}">
        <p14:creationId xmlns:p14="http://schemas.microsoft.com/office/powerpoint/2010/main" val="20597196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F5D559-F808-486C-9925-29EA7A636A2B}" type="datetimeFigureOut">
              <a:rPr lang="en-US" smtClean="0"/>
              <a:t>10/14/2026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D3B456-4CCC-42AF-9BED-D645D237A02F}" type="slidenum">
              <a:rPr lang="en-US" smtClean="0"/>
              <a:t>‹#›</a:t>
            </a:fld>
            <a:endParaRPr lang="en-US"/>
          </a:p>
        </p:txBody>
      </p:sp>
    </p:spTree>
    <p:extLst>
      <p:ext uri="{BB962C8B-B14F-4D97-AF65-F5344CB8AC3E}">
        <p14:creationId xmlns:p14="http://schemas.microsoft.com/office/powerpoint/2010/main" val="1099575401"/>
      </p:ext>
    </p:extLst>
  </p:cSld>
  <p:clrMap bg1="lt1" tx1="dk1" bg2="lt2" tx2="dk2" accent1="accent1" accent2="accent2" accent3="accent3" accent4="accent4" accent5="accent5" accent6="accent6" hlink="hlink" folHlink="folHlink"/>
  <p:notesStyle>
    <a:lvl1pPr marL="0" algn="l" defTabSz="713232" rtl="0" eaLnBrk="1" latinLnBrk="0" hangingPunct="1">
      <a:defRPr sz="936" kern="1200">
        <a:solidFill>
          <a:schemeClr val="tx1"/>
        </a:solidFill>
        <a:latin typeface="+mn-lt"/>
        <a:ea typeface="+mn-ea"/>
        <a:cs typeface="+mn-cs"/>
      </a:defRPr>
    </a:lvl1pPr>
    <a:lvl2pPr marL="356616" algn="l" defTabSz="713232" rtl="0" eaLnBrk="1" latinLnBrk="0" hangingPunct="1">
      <a:defRPr sz="936" kern="1200">
        <a:solidFill>
          <a:schemeClr val="tx1"/>
        </a:solidFill>
        <a:latin typeface="+mn-lt"/>
        <a:ea typeface="+mn-ea"/>
        <a:cs typeface="+mn-cs"/>
      </a:defRPr>
    </a:lvl2pPr>
    <a:lvl3pPr marL="713232" algn="l" defTabSz="713232" rtl="0" eaLnBrk="1" latinLnBrk="0" hangingPunct="1">
      <a:defRPr sz="936" kern="1200">
        <a:solidFill>
          <a:schemeClr val="tx1"/>
        </a:solidFill>
        <a:latin typeface="+mn-lt"/>
        <a:ea typeface="+mn-ea"/>
        <a:cs typeface="+mn-cs"/>
      </a:defRPr>
    </a:lvl3pPr>
    <a:lvl4pPr marL="1069848" algn="l" defTabSz="713232" rtl="0" eaLnBrk="1" latinLnBrk="0" hangingPunct="1">
      <a:defRPr sz="936" kern="1200">
        <a:solidFill>
          <a:schemeClr val="tx1"/>
        </a:solidFill>
        <a:latin typeface="+mn-lt"/>
        <a:ea typeface="+mn-ea"/>
        <a:cs typeface="+mn-cs"/>
      </a:defRPr>
    </a:lvl4pPr>
    <a:lvl5pPr marL="1426464" algn="l" defTabSz="713232" rtl="0" eaLnBrk="1" latinLnBrk="0" hangingPunct="1">
      <a:defRPr sz="936" kern="1200">
        <a:solidFill>
          <a:schemeClr val="tx1"/>
        </a:solidFill>
        <a:latin typeface="+mn-lt"/>
        <a:ea typeface="+mn-ea"/>
        <a:cs typeface="+mn-cs"/>
      </a:defRPr>
    </a:lvl5pPr>
    <a:lvl6pPr marL="1783080" algn="l" defTabSz="713232" rtl="0" eaLnBrk="1" latinLnBrk="0" hangingPunct="1">
      <a:defRPr sz="936" kern="1200">
        <a:solidFill>
          <a:schemeClr val="tx1"/>
        </a:solidFill>
        <a:latin typeface="+mn-lt"/>
        <a:ea typeface="+mn-ea"/>
        <a:cs typeface="+mn-cs"/>
      </a:defRPr>
    </a:lvl6pPr>
    <a:lvl7pPr marL="2139696" algn="l" defTabSz="713232" rtl="0" eaLnBrk="1" latinLnBrk="0" hangingPunct="1">
      <a:defRPr sz="936" kern="1200">
        <a:solidFill>
          <a:schemeClr val="tx1"/>
        </a:solidFill>
        <a:latin typeface="+mn-lt"/>
        <a:ea typeface="+mn-ea"/>
        <a:cs typeface="+mn-cs"/>
      </a:defRPr>
    </a:lvl7pPr>
    <a:lvl8pPr marL="2496312" algn="l" defTabSz="713232" rtl="0" eaLnBrk="1" latinLnBrk="0" hangingPunct="1">
      <a:defRPr sz="936" kern="1200">
        <a:solidFill>
          <a:schemeClr val="tx1"/>
        </a:solidFill>
        <a:latin typeface="+mn-lt"/>
        <a:ea typeface="+mn-ea"/>
        <a:cs typeface="+mn-cs"/>
      </a:defRPr>
    </a:lvl8pPr>
    <a:lvl9pPr marL="2852928" algn="l" defTabSz="713232" rtl="0" eaLnBrk="1" latinLnBrk="0" hangingPunct="1">
      <a:defRPr sz="93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D3B456-4CCC-42AF-9BED-D645D237A02F}" type="slidenum">
              <a:rPr lang="en-US" smtClean="0"/>
              <a:t>1</a:t>
            </a:fld>
            <a:endParaRPr lang="en-US"/>
          </a:p>
        </p:txBody>
      </p:sp>
    </p:spTree>
    <p:extLst>
      <p:ext uri="{BB962C8B-B14F-4D97-AF65-F5344CB8AC3E}">
        <p14:creationId xmlns:p14="http://schemas.microsoft.com/office/powerpoint/2010/main" val="1300447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D3B456-4CCC-42AF-9BED-D645D237A02F}" type="slidenum">
              <a:rPr lang="en-US" smtClean="0"/>
              <a:t>2</a:t>
            </a:fld>
            <a:endParaRPr lang="en-US"/>
          </a:p>
        </p:txBody>
      </p:sp>
    </p:spTree>
    <p:extLst>
      <p:ext uri="{BB962C8B-B14F-4D97-AF65-F5344CB8AC3E}">
        <p14:creationId xmlns:p14="http://schemas.microsoft.com/office/powerpoint/2010/main" val="3569660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D3B456-4CCC-42AF-9BED-D645D237A02F}" type="slidenum">
              <a:rPr lang="en-US" smtClean="0"/>
              <a:t>4</a:t>
            </a:fld>
            <a:endParaRPr lang="en-US"/>
          </a:p>
        </p:txBody>
      </p:sp>
    </p:spTree>
    <p:extLst>
      <p:ext uri="{BB962C8B-B14F-4D97-AF65-F5344CB8AC3E}">
        <p14:creationId xmlns:p14="http://schemas.microsoft.com/office/powerpoint/2010/main" val="675967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Detect early and more accurately</a:t>
            </a:r>
          </a:p>
          <a:p>
            <a:pPr marL="171450" indent="-171450">
              <a:buFont typeface="Arial" panose="020B0604020202020204" pitchFamily="34" charset="0"/>
              <a:buChar char="•"/>
            </a:pPr>
            <a:r>
              <a:rPr lang="en-US" dirty="0"/>
              <a:t>Warn public in time</a:t>
            </a:r>
          </a:p>
          <a:p>
            <a:pPr marL="171450" indent="-171450">
              <a:buFont typeface="Arial" panose="020B0604020202020204" pitchFamily="34" charset="0"/>
              <a:buChar char="•"/>
            </a:pPr>
            <a:r>
              <a:rPr lang="en-US" dirty="0"/>
              <a:t>Support Emergency response </a:t>
            </a:r>
          </a:p>
          <a:p>
            <a:pPr marL="171450" indent="-171450">
              <a:buFont typeface="Arial" panose="020B0604020202020204" pitchFamily="34" charset="0"/>
              <a:buChar char="•"/>
            </a:pPr>
            <a:r>
              <a:rPr lang="en-US" dirty="0"/>
              <a:t>Keep system reliable</a:t>
            </a:r>
          </a:p>
          <a:p>
            <a:endParaRPr lang="en-US" dirty="0"/>
          </a:p>
        </p:txBody>
      </p:sp>
      <p:sp>
        <p:nvSpPr>
          <p:cNvPr id="4" name="Slide Number Placeholder 3"/>
          <p:cNvSpPr>
            <a:spLocks noGrp="1"/>
          </p:cNvSpPr>
          <p:nvPr>
            <p:ph type="sldNum" sz="quarter" idx="5"/>
          </p:nvPr>
        </p:nvSpPr>
        <p:spPr/>
        <p:txBody>
          <a:bodyPr/>
          <a:lstStyle/>
          <a:p>
            <a:fld id="{C6D3B456-4CCC-42AF-9BED-D645D237A02F}" type="slidenum">
              <a:rPr lang="en-US" smtClean="0"/>
              <a:t>5</a:t>
            </a:fld>
            <a:endParaRPr lang="en-US"/>
          </a:p>
        </p:txBody>
      </p:sp>
    </p:spTree>
    <p:extLst>
      <p:ext uri="{BB962C8B-B14F-4D97-AF65-F5344CB8AC3E}">
        <p14:creationId xmlns:p14="http://schemas.microsoft.com/office/powerpoint/2010/main" val="4231727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D3B456-4CCC-42AF-9BED-D645D237A02F}" type="slidenum">
              <a:rPr lang="en-US" smtClean="0"/>
              <a:t>8</a:t>
            </a:fld>
            <a:endParaRPr lang="en-US"/>
          </a:p>
        </p:txBody>
      </p:sp>
    </p:spTree>
    <p:extLst>
      <p:ext uri="{BB962C8B-B14F-4D97-AF65-F5344CB8AC3E}">
        <p14:creationId xmlns:p14="http://schemas.microsoft.com/office/powerpoint/2010/main" val="804705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3m DEM created using Lidar from 2021 by some folks at UT Austin and the Oak Ridge National Laboratory</a:t>
            </a:r>
          </a:p>
        </p:txBody>
      </p:sp>
      <p:sp>
        <p:nvSpPr>
          <p:cNvPr id="4" name="Slide Number Placeholder 3"/>
          <p:cNvSpPr>
            <a:spLocks noGrp="1"/>
          </p:cNvSpPr>
          <p:nvPr>
            <p:ph type="sldNum" sz="quarter" idx="5"/>
          </p:nvPr>
        </p:nvSpPr>
        <p:spPr/>
        <p:txBody>
          <a:bodyPr/>
          <a:lstStyle/>
          <a:p>
            <a:fld id="{C6D3B456-4CCC-42AF-9BED-D645D237A02F}" type="slidenum">
              <a:rPr lang="en-US" smtClean="0"/>
              <a:t>9</a:t>
            </a:fld>
            <a:endParaRPr lang="en-US"/>
          </a:p>
        </p:txBody>
      </p:sp>
    </p:spTree>
    <p:extLst>
      <p:ext uri="{BB962C8B-B14F-4D97-AF65-F5344CB8AC3E}">
        <p14:creationId xmlns:p14="http://schemas.microsoft.com/office/powerpoint/2010/main" val="303369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DA159-0148-6549-7E7F-8E614DE242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A48947-093E-3191-9DAA-286B83B217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77B6D8-ED7C-056E-F76F-C51A59E7AF6F}"/>
              </a:ext>
            </a:extLst>
          </p:cNvPr>
          <p:cNvSpPr>
            <a:spLocks noGrp="1"/>
          </p:cNvSpPr>
          <p:nvPr>
            <p:ph type="body" idx="1"/>
          </p:nvPr>
        </p:nvSpPr>
        <p:spPr/>
        <p:txBody>
          <a:bodyPr/>
          <a:lstStyle/>
          <a:p>
            <a:r>
              <a:rPr lang="en-US" dirty="0"/>
              <a:t>9 WSE layers created during FEMA floodplain mapping updates using Atlas 14 precipitation data</a:t>
            </a:r>
          </a:p>
        </p:txBody>
      </p:sp>
      <p:sp>
        <p:nvSpPr>
          <p:cNvPr id="4" name="Slide Number Placeholder 3">
            <a:extLst>
              <a:ext uri="{FF2B5EF4-FFF2-40B4-BE49-F238E27FC236}">
                <a16:creationId xmlns:a16="http://schemas.microsoft.com/office/drawing/2014/main" id="{2C9A66B3-0F55-4F03-A9B3-12D7EC6CC8D0}"/>
              </a:ext>
            </a:extLst>
          </p:cNvPr>
          <p:cNvSpPr>
            <a:spLocks noGrp="1"/>
          </p:cNvSpPr>
          <p:nvPr>
            <p:ph type="sldNum" sz="quarter" idx="5"/>
          </p:nvPr>
        </p:nvSpPr>
        <p:spPr/>
        <p:txBody>
          <a:bodyPr/>
          <a:lstStyle/>
          <a:p>
            <a:fld id="{C6D3B456-4CCC-42AF-9BED-D645D237A02F}" type="slidenum">
              <a:rPr lang="en-US" smtClean="0"/>
              <a:t>10</a:t>
            </a:fld>
            <a:endParaRPr lang="en-US"/>
          </a:p>
        </p:txBody>
      </p:sp>
    </p:spTree>
    <p:extLst>
      <p:ext uri="{BB962C8B-B14F-4D97-AF65-F5344CB8AC3E}">
        <p14:creationId xmlns:p14="http://schemas.microsoft.com/office/powerpoint/2010/main" val="2699686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D3B456-4CCC-42AF-9BED-D645D237A02F}" type="slidenum">
              <a:rPr lang="en-US" smtClean="0"/>
              <a:t>11</a:t>
            </a:fld>
            <a:endParaRPr lang="en-US"/>
          </a:p>
        </p:txBody>
      </p:sp>
    </p:spTree>
    <p:extLst>
      <p:ext uri="{BB962C8B-B14F-4D97-AF65-F5344CB8AC3E}">
        <p14:creationId xmlns:p14="http://schemas.microsoft.com/office/powerpoint/2010/main" val="4043836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D3B456-4CCC-42AF-9BED-D645D237A02F}" type="slidenum">
              <a:rPr lang="en-US" smtClean="0"/>
              <a:t>12</a:t>
            </a:fld>
            <a:endParaRPr lang="en-US"/>
          </a:p>
        </p:txBody>
      </p:sp>
    </p:spTree>
    <p:extLst>
      <p:ext uri="{BB962C8B-B14F-4D97-AF65-F5344CB8AC3E}">
        <p14:creationId xmlns:p14="http://schemas.microsoft.com/office/powerpoint/2010/main" val="42925911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0501F-B0D8-8641-5CDC-8A03746B66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092739-804A-F58B-EF8E-CAFA5D151F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11C830-8C2B-69D5-70E6-CBB4A211265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77C904-6ED2-5A72-8A04-C7FB765C99D8}"/>
              </a:ext>
            </a:extLst>
          </p:cNvPr>
          <p:cNvSpPr>
            <a:spLocks noGrp="1"/>
          </p:cNvSpPr>
          <p:nvPr>
            <p:ph type="sldNum" sz="quarter" idx="5"/>
          </p:nvPr>
        </p:nvSpPr>
        <p:spPr/>
        <p:txBody>
          <a:bodyPr/>
          <a:lstStyle/>
          <a:p>
            <a:fld id="{C6D3B456-4CCC-42AF-9BED-D645D237A02F}" type="slidenum">
              <a:rPr lang="en-US" smtClean="0"/>
              <a:t>13</a:t>
            </a:fld>
            <a:endParaRPr lang="en-US"/>
          </a:p>
        </p:txBody>
      </p:sp>
    </p:spTree>
    <p:extLst>
      <p:ext uri="{BB962C8B-B14F-4D97-AF65-F5344CB8AC3E}">
        <p14:creationId xmlns:p14="http://schemas.microsoft.com/office/powerpoint/2010/main" val="11133093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1" dirty="0"/>
          </a:p>
        </p:txBody>
      </p:sp>
      <p:sp>
        <p:nvSpPr>
          <p:cNvPr id="4" name="Slide Number Placeholder 3"/>
          <p:cNvSpPr>
            <a:spLocks noGrp="1"/>
          </p:cNvSpPr>
          <p:nvPr>
            <p:ph type="sldNum" sz="quarter" idx="5"/>
          </p:nvPr>
        </p:nvSpPr>
        <p:spPr/>
        <p:txBody>
          <a:bodyPr/>
          <a:lstStyle/>
          <a:p>
            <a:fld id="{C6D3B456-4CCC-42AF-9BED-D645D237A02F}" type="slidenum">
              <a:rPr lang="en-US" smtClean="0"/>
              <a:t>14</a:t>
            </a:fld>
            <a:endParaRPr lang="en-US"/>
          </a:p>
        </p:txBody>
      </p:sp>
    </p:spTree>
    <p:extLst>
      <p:ext uri="{BB962C8B-B14F-4D97-AF65-F5344CB8AC3E}">
        <p14:creationId xmlns:p14="http://schemas.microsoft.com/office/powerpoint/2010/main" val="2345458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B2A24-6BB1-4650-FA92-947B126B70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158566-50D3-D608-23EB-AA02BD0E36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84C94C-2D59-3B69-F244-9EDFDBC3AB4E}"/>
              </a:ext>
            </a:extLst>
          </p:cNvPr>
          <p:cNvSpPr>
            <a:spLocks noGrp="1"/>
          </p:cNvSpPr>
          <p:nvPr>
            <p:ph type="body" idx="1"/>
          </p:nvPr>
        </p:nvSpPr>
        <p:spPr/>
        <p:txBody>
          <a:bodyPr/>
          <a:lstStyle/>
          <a:p>
            <a:pPr marL="0" indent="0">
              <a:buFont typeface="Arial" panose="020B0604020202020204" pitchFamily="34" charset="0"/>
              <a:buNone/>
            </a:pPr>
            <a:endParaRPr lang="en-US" sz="1100" b="1" dirty="0"/>
          </a:p>
        </p:txBody>
      </p:sp>
      <p:sp>
        <p:nvSpPr>
          <p:cNvPr id="4" name="Slide Number Placeholder 3">
            <a:extLst>
              <a:ext uri="{FF2B5EF4-FFF2-40B4-BE49-F238E27FC236}">
                <a16:creationId xmlns:a16="http://schemas.microsoft.com/office/drawing/2014/main" id="{24E1779E-74E3-AA16-579A-7E44E93E977E}"/>
              </a:ext>
            </a:extLst>
          </p:cNvPr>
          <p:cNvSpPr>
            <a:spLocks noGrp="1"/>
          </p:cNvSpPr>
          <p:nvPr>
            <p:ph type="sldNum" sz="quarter" idx="5"/>
          </p:nvPr>
        </p:nvSpPr>
        <p:spPr/>
        <p:txBody>
          <a:bodyPr/>
          <a:lstStyle/>
          <a:p>
            <a:fld id="{C6D3B456-4CCC-42AF-9BED-D645D237A02F}" type="slidenum">
              <a:rPr lang="en-US" smtClean="0"/>
              <a:t>15</a:t>
            </a:fld>
            <a:endParaRPr lang="en-US"/>
          </a:p>
        </p:txBody>
      </p:sp>
    </p:spTree>
    <p:extLst>
      <p:ext uri="{BB962C8B-B14F-4D97-AF65-F5344CB8AC3E}">
        <p14:creationId xmlns:p14="http://schemas.microsoft.com/office/powerpoint/2010/main" val="2100294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analysis identified thousands of locations.</a:t>
            </a:r>
          </a:p>
          <a:p>
            <a:endParaRPr lang="en-US" dirty="0"/>
          </a:p>
          <a:p>
            <a:r>
              <a:rPr lang="en-US" dirty="0"/>
              <a:t>We as a community can’t afford to install and maintain this many sensors. We are looking at a combination of sensor locations and modeling to build the alert and response protocols. We’re using risk-based assessment to select the high water detection site locations.</a:t>
            </a:r>
          </a:p>
          <a:p>
            <a:endParaRPr lang="en-US" dirty="0"/>
          </a:p>
          <a:p>
            <a:r>
              <a:rPr lang="en-US" dirty="0"/>
              <a:t>This is also why the public awareness of the risk of rising water is important.</a:t>
            </a:r>
          </a:p>
        </p:txBody>
      </p:sp>
      <p:sp>
        <p:nvSpPr>
          <p:cNvPr id="4" name="Slide Number Placeholder 3"/>
          <p:cNvSpPr>
            <a:spLocks noGrp="1"/>
          </p:cNvSpPr>
          <p:nvPr>
            <p:ph type="sldNum" sz="quarter" idx="5"/>
          </p:nvPr>
        </p:nvSpPr>
        <p:spPr/>
        <p:txBody>
          <a:bodyPr/>
          <a:lstStyle/>
          <a:p>
            <a:fld id="{C6D3B456-4CCC-42AF-9BED-D645D237A02F}" type="slidenum">
              <a:rPr lang="en-US" smtClean="0"/>
              <a:t>16</a:t>
            </a:fld>
            <a:endParaRPr lang="en-US"/>
          </a:p>
        </p:txBody>
      </p:sp>
    </p:spTree>
    <p:extLst>
      <p:ext uri="{BB962C8B-B14F-4D97-AF65-F5344CB8AC3E}">
        <p14:creationId xmlns:p14="http://schemas.microsoft.com/office/powerpoint/2010/main" val="3892897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UPDATE</a:t>
            </a:r>
          </a:p>
        </p:txBody>
      </p:sp>
      <p:sp>
        <p:nvSpPr>
          <p:cNvPr id="4" name="Slide Number Placeholder 3"/>
          <p:cNvSpPr>
            <a:spLocks noGrp="1"/>
          </p:cNvSpPr>
          <p:nvPr>
            <p:ph type="sldNum" sz="quarter" idx="5"/>
          </p:nvPr>
        </p:nvSpPr>
        <p:spPr/>
        <p:txBody>
          <a:bodyPr/>
          <a:lstStyle/>
          <a:p>
            <a:fld id="{C6D3B456-4CCC-42AF-9BED-D645D237A02F}" type="slidenum">
              <a:rPr lang="en-US" smtClean="0"/>
              <a:t>20</a:t>
            </a:fld>
            <a:endParaRPr lang="en-US"/>
          </a:p>
        </p:txBody>
      </p:sp>
    </p:spTree>
    <p:extLst>
      <p:ext uri="{BB962C8B-B14F-4D97-AF65-F5344CB8AC3E}">
        <p14:creationId xmlns:p14="http://schemas.microsoft.com/office/powerpoint/2010/main" val="35918947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4AB1E-9FA5-592E-33EE-589CC0C66D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43F8EA-EE58-E371-95EA-65D8CBB6E3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20B7CC-7FB8-D767-F5AA-B0D5277CBD87}"/>
              </a:ext>
            </a:extLst>
          </p:cNvPr>
          <p:cNvSpPr>
            <a:spLocks noGrp="1"/>
          </p:cNvSpPr>
          <p:nvPr>
            <p:ph type="body" idx="1"/>
          </p:nvPr>
        </p:nvSpPr>
        <p:spPr/>
        <p:txBody>
          <a:bodyPr/>
          <a:lstStyle/>
          <a:p>
            <a:r>
              <a:rPr lang="en-US"/>
              <a:t>Road polygons created by differentially buffering the OpenStreetMap line layer using the </a:t>
            </a:r>
            <a:r>
              <a:rPr lang="en-US" err="1"/>
              <a:t>fclass</a:t>
            </a:r>
            <a:r>
              <a:rPr lang="en-US"/>
              <a:t> attribute. Larger roads received a buffer of 8m on both sides and smaller roads received a buffer of 5m on each side. </a:t>
            </a:r>
          </a:p>
        </p:txBody>
      </p:sp>
      <p:sp>
        <p:nvSpPr>
          <p:cNvPr id="4" name="Slide Number Placeholder 3">
            <a:extLst>
              <a:ext uri="{FF2B5EF4-FFF2-40B4-BE49-F238E27FC236}">
                <a16:creationId xmlns:a16="http://schemas.microsoft.com/office/drawing/2014/main" id="{5F873BD6-06DF-D0BB-DF28-6D05300D452A}"/>
              </a:ext>
            </a:extLst>
          </p:cNvPr>
          <p:cNvSpPr>
            <a:spLocks noGrp="1"/>
          </p:cNvSpPr>
          <p:nvPr>
            <p:ph type="sldNum" sz="quarter" idx="5"/>
          </p:nvPr>
        </p:nvSpPr>
        <p:spPr/>
        <p:txBody>
          <a:bodyPr/>
          <a:lstStyle/>
          <a:p>
            <a:fld id="{C6D3B456-4CCC-42AF-9BED-D645D237A02F}" type="slidenum">
              <a:rPr lang="en-US" smtClean="0"/>
              <a:t>22</a:t>
            </a:fld>
            <a:endParaRPr lang="en-US"/>
          </a:p>
        </p:txBody>
      </p:sp>
    </p:spTree>
    <p:extLst>
      <p:ext uri="{BB962C8B-B14F-4D97-AF65-F5344CB8AC3E}">
        <p14:creationId xmlns:p14="http://schemas.microsoft.com/office/powerpoint/2010/main" val="17731293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Had to deal with mis-matched units between road DEM &amp; WSE’s, chose to re-project &amp; convert roads instead of all 9 WSE’s</a:t>
            </a:r>
          </a:p>
        </p:txBody>
      </p:sp>
      <p:sp>
        <p:nvSpPr>
          <p:cNvPr id="4" name="Slide Number Placeholder 3"/>
          <p:cNvSpPr>
            <a:spLocks noGrp="1"/>
          </p:cNvSpPr>
          <p:nvPr>
            <p:ph type="sldNum" sz="quarter" idx="5"/>
          </p:nvPr>
        </p:nvSpPr>
        <p:spPr/>
        <p:txBody>
          <a:bodyPr/>
          <a:lstStyle/>
          <a:p>
            <a:fld id="{C6D3B456-4CCC-42AF-9BED-D645D237A02F}" type="slidenum">
              <a:rPr lang="en-US" smtClean="0"/>
              <a:t>23</a:t>
            </a:fld>
            <a:endParaRPr lang="en-US"/>
          </a:p>
        </p:txBody>
      </p:sp>
    </p:spTree>
    <p:extLst>
      <p:ext uri="{BB962C8B-B14F-4D97-AF65-F5344CB8AC3E}">
        <p14:creationId xmlns:p14="http://schemas.microsoft.com/office/powerpoint/2010/main" val="7148667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to reduce time of analysis &amp; size up all WSE rasters to 3m (9.8 ft) for apples to apples comparisons between watersheds</a:t>
            </a:r>
          </a:p>
          <a:p>
            <a:endParaRPr lang="en-US"/>
          </a:p>
          <a:p>
            <a:r>
              <a:rPr lang="en-US"/>
              <a:t>THIS SLIDE CAN BE REMOVED FOR TIME</a:t>
            </a:r>
          </a:p>
        </p:txBody>
      </p:sp>
      <p:sp>
        <p:nvSpPr>
          <p:cNvPr id="4" name="Slide Number Placeholder 3"/>
          <p:cNvSpPr>
            <a:spLocks noGrp="1"/>
          </p:cNvSpPr>
          <p:nvPr>
            <p:ph type="sldNum" sz="quarter" idx="5"/>
          </p:nvPr>
        </p:nvSpPr>
        <p:spPr/>
        <p:txBody>
          <a:bodyPr/>
          <a:lstStyle/>
          <a:p>
            <a:fld id="{C6D3B456-4CCC-42AF-9BED-D645D237A02F}" type="slidenum">
              <a:rPr lang="en-US" smtClean="0"/>
              <a:t>24</a:t>
            </a:fld>
            <a:endParaRPr lang="en-US"/>
          </a:p>
        </p:txBody>
      </p:sp>
    </p:spTree>
    <p:extLst>
      <p:ext uri="{BB962C8B-B14F-4D97-AF65-F5344CB8AC3E}">
        <p14:creationId xmlns:p14="http://schemas.microsoft.com/office/powerpoint/2010/main" val="9450869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Easier to use in other next gen analyses such as identification of high-risk areas not covered by a HWDS</a:t>
            </a:r>
          </a:p>
          <a:p>
            <a:r>
              <a:rPr lang="en-US"/>
              <a:t>Also excluded all values less than or equal to 0</a:t>
            </a:r>
          </a:p>
          <a:p>
            <a:endParaRPr lang="en-US"/>
          </a:p>
          <a:p>
            <a:r>
              <a:rPr lang="en-US"/>
              <a:t>Had to do a couple of extra steps to retain 2 decimal, first use raster calculator to multiply raster by 100, then convert the float values into an integer format, as that’s the only value type accepted by the raster to polygon tool. Then after converting into polygons, I added a new field and divided the integer values by 100 to return the original value.</a:t>
            </a:r>
          </a:p>
        </p:txBody>
      </p:sp>
      <p:sp>
        <p:nvSpPr>
          <p:cNvPr id="4" name="Slide Number Placeholder 3"/>
          <p:cNvSpPr>
            <a:spLocks noGrp="1"/>
          </p:cNvSpPr>
          <p:nvPr>
            <p:ph type="sldNum" sz="quarter" idx="5"/>
          </p:nvPr>
        </p:nvSpPr>
        <p:spPr/>
        <p:txBody>
          <a:bodyPr/>
          <a:lstStyle/>
          <a:p>
            <a:fld id="{C6D3B456-4CCC-42AF-9BED-D645D237A02F}" type="slidenum">
              <a:rPr lang="en-US" smtClean="0"/>
              <a:t>26</a:t>
            </a:fld>
            <a:endParaRPr lang="en-US"/>
          </a:p>
        </p:txBody>
      </p:sp>
    </p:spTree>
    <p:extLst>
      <p:ext uri="{BB962C8B-B14F-4D97-AF65-F5344CB8AC3E}">
        <p14:creationId xmlns:p14="http://schemas.microsoft.com/office/powerpoint/2010/main" val="9697350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Needed to exclude Lidar points taken in-stream instead of on-road, used rough roadway polygons to accomplish this – helps, but isn’t perfect. Still need to review greatest depths for off-road areas. </a:t>
            </a:r>
          </a:p>
          <a:p>
            <a:r>
              <a:rPr lang="en-US"/>
              <a:t>-Map of raw polygons prior to clip</a:t>
            </a:r>
          </a:p>
          <a:p>
            <a:r>
              <a:rPr lang="en-US"/>
              <a:t>-Map of polygons post-clip</a:t>
            </a:r>
          </a:p>
        </p:txBody>
      </p:sp>
      <p:sp>
        <p:nvSpPr>
          <p:cNvPr id="4" name="Slide Number Placeholder 3"/>
          <p:cNvSpPr>
            <a:spLocks noGrp="1"/>
          </p:cNvSpPr>
          <p:nvPr>
            <p:ph type="sldNum" sz="quarter" idx="5"/>
          </p:nvPr>
        </p:nvSpPr>
        <p:spPr/>
        <p:txBody>
          <a:bodyPr/>
          <a:lstStyle/>
          <a:p>
            <a:fld id="{C6D3B456-4CCC-42AF-9BED-D645D237A02F}" type="slidenum">
              <a:rPr lang="en-US" smtClean="0"/>
              <a:t>27</a:t>
            </a:fld>
            <a:endParaRPr lang="en-US"/>
          </a:p>
        </p:txBody>
      </p:sp>
    </p:spTree>
    <p:extLst>
      <p:ext uri="{BB962C8B-B14F-4D97-AF65-F5344CB8AC3E}">
        <p14:creationId xmlns:p14="http://schemas.microsoft.com/office/powerpoint/2010/main" val="17987170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E5BDD-E40A-96E9-59F3-868F8A2DC2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50DDB7-6994-C608-BFCE-0932FA28B8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D00BC2-89AA-9C88-74B5-C92AEDAC69BD}"/>
              </a:ext>
            </a:extLst>
          </p:cNvPr>
          <p:cNvSpPr>
            <a:spLocks noGrp="1"/>
          </p:cNvSpPr>
          <p:nvPr>
            <p:ph type="body" idx="1"/>
          </p:nvPr>
        </p:nvSpPr>
        <p:spPr/>
        <p:txBody>
          <a:bodyPr/>
          <a:lstStyle/>
          <a:p>
            <a:pPr marL="0" indent="0">
              <a:buFont typeface="Arial" panose="020B0604020202020204" pitchFamily="34" charset="0"/>
              <a:buNone/>
            </a:pPr>
            <a:r>
              <a:rPr lang="en-US" sz="1100" b="1" dirty="0"/>
              <a:t>RE-MAKE MAP USING NEW DATA</a:t>
            </a:r>
          </a:p>
        </p:txBody>
      </p:sp>
      <p:sp>
        <p:nvSpPr>
          <p:cNvPr id="4" name="Slide Number Placeholder 3">
            <a:extLst>
              <a:ext uri="{FF2B5EF4-FFF2-40B4-BE49-F238E27FC236}">
                <a16:creationId xmlns:a16="http://schemas.microsoft.com/office/drawing/2014/main" id="{8AFB1565-851D-5C20-5B08-35C6025832F6}"/>
              </a:ext>
            </a:extLst>
          </p:cNvPr>
          <p:cNvSpPr>
            <a:spLocks noGrp="1"/>
          </p:cNvSpPr>
          <p:nvPr>
            <p:ph type="sldNum" sz="quarter" idx="5"/>
          </p:nvPr>
        </p:nvSpPr>
        <p:spPr/>
        <p:txBody>
          <a:bodyPr/>
          <a:lstStyle/>
          <a:p>
            <a:fld id="{C6D3B456-4CCC-42AF-9BED-D645D237A02F}" type="slidenum">
              <a:rPr lang="en-US" smtClean="0"/>
              <a:t>28</a:t>
            </a:fld>
            <a:endParaRPr lang="en-US"/>
          </a:p>
        </p:txBody>
      </p:sp>
    </p:spTree>
    <p:extLst>
      <p:ext uri="{BB962C8B-B14F-4D97-AF65-F5344CB8AC3E}">
        <p14:creationId xmlns:p14="http://schemas.microsoft.com/office/powerpoint/2010/main" val="24306392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B75A5-74C8-DA29-99A6-14A3339272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DEA048-D11A-F93C-C801-DF23EBC627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24B5E9-5355-CC3E-CB57-5A851DEECC41}"/>
              </a:ext>
            </a:extLst>
          </p:cNvPr>
          <p:cNvSpPr>
            <a:spLocks noGrp="1"/>
          </p:cNvSpPr>
          <p:nvPr>
            <p:ph type="body" idx="1"/>
          </p:nvPr>
        </p:nvSpPr>
        <p:spPr/>
        <p:txBody>
          <a:bodyPr/>
          <a:lstStyle/>
          <a:p>
            <a:pPr marL="0" indent="0">
              <a:buFont typeface="Arial" panose="020B0604020202020204" pitchFamily="34" charset="0"/>
              <a:buNone/>
            </a:pPr>
            <a:r>
              <a:rPr lang="en-US" sz="1100" b="1" dirty="0"/>
              <a:t>RE-MAKE MAP USING NEW DATA</a:t>
            </a:r>
          </a:p>
        </p:txBody>
      </p:sp>
      <p:sp>
        <p:nvSpPr>
          <p:cNvPr id="4" name="Slide Number Placeholder 3">
            <a:extLst>
              <a:ext uri="{FF2B5EF4-FFF2-40B4-BE49-F238E27FC236}">
                <a16:creationId xmlns:a16="http://schemas.microsoft.com/office/drawing/2014/main" id="{8AAD5094-41E7-A1E7-6C26-92742BEB806F}"/>
              </a:ext>
            </a:extLst>
          </p:cNvPr>
          <p:cNvSpPr>
            <a:spLocks noGrp="1"/>
          </p:cNvSpPr>
          <p:nvPr>
            <p:ph type="sldNum" sz="quarter" idx="5"/>
          </p:nvPr>
        </p:nvSpPr>
        <p:spPr/>
        <p:txBody>
          <a:bodyPr/>
          <a:lstStyle/>
          <a:p>
            <a:fld id="{C6D3B456-4CCC-42AF-9BED-D645D237A02F}" type="slidenum">
              <a:rPr lang="en-US" smtClean="0"/>
              <a:t>29</a:t>
            </a:fld>
            <a:endParaRPr lang="en-US"/>
          </a:p>
        </p:txBody>
      </p:sp>
    </p:spTree>
    <p:extLst>
      <p:ext uri="{BB962C8B-B14F-4D97-AF65-F5344CB8AC3E}">
        <p14:creationId xmlns:p14="http://schemas.microsoft.com/office/powerpoint/2010/main" val="458245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70000" y="935302"/>
            <a:ext cx="7620000" cy="1989667"/>
          </a:xfrm>
        </p:spPr>
        <p:txBody>
          <a:bodyPr anchor="b"/>
          <a:lstStyle>
            <a:lvl1pPr algn="ctr">
              <a:defRPr sz="5000"/>
            </a:lvl1pPr>
          </a:lstStyle>
          <a:p>
            <a:r>
              <a:rPr lang="en-US"/>
              <a:t>Click to edit Master title style</a:t>
            </a:r>
          </a:p>
        </p:txBody>
      </p:sp>
      <p:sp>
        <p:nvSpPr>
          <p:cNvPr id="3" name="Subtitle 2"/>
          <p:cNvSpPr>
            <a:spLocks noGrp="1"/>
          </p:cNvSpPr>
          <p:nvPr>
            <p:ph type="subTitle" idx="1"/>
          </p:nvPr>
        </p:nvSpPr>
        <p:spPr>
          <a:xfrm>
            <a:off x="1270000" y="3001698"/>
            <a:ext cx="7620000" cy="1379802"/>
          </a:xfrm>
        </p:spPr>
        <p:txBody>
          <a:bodyPr>
            <a:normAutofit/>
          </a:bodyPr>
          <a:lstStyle>
            <a:lvl1pPr marL="0" indent="0" algn="ctr">
              <a:buNone/>
              <a:defRPr sz="2800"/>
            </a:lvl1pPr>
            <a:lvl2pPr marL="380985" indent="0" algn="ctr">
              <a:buNone/>
              <a:defRPr sz="1667"/>
            </a:lvl2pPr>
            <a:lvl3pPr marL="761970" indent="0" algn="ctr">
              <a:buNone/>
              <a:defRPr sz="1500"/>
            </a:lvl3pPr>
            <a:lvl4pPr marL="1142954" indent="0" algn="ctr">
              <a:buNone/>
              <a:defRPr sz="1333"/>
            </a:lvl4pPr>
            <a:lvl5pPr marL="1523939" indent="0" algn="ctr">
              <a:buNone/>
              <a:defRPr sz="1333"/>
            </a:lvl5pPr>
            <a:lvl6pPr marL="1904924" indent="0" algn="ctr">
              <a:buNone/>
              <a:defRPr sz="1333"/>
            </a:lvl6pPr>
            <a:lvl7pPr marL="2285909" indent="0" algn="ctr">
              <a:buNone/>
              <a:defRPr sz="1333"/>
            </a:lvl7pPr>
            <a:lvl8pPr marL="2666893" indent="0" algn="ctr">
              <a:buNone/>
              <a:defRPr sz="1333"/>
            </a:lvl8pPr>
            <a:lvl9pPr marL="3047878" indent="0" algn="ctr">
              <a:buNone/>
              <a:defRPr sz="1333"/>
            </a:lvl9pPr>
          </a:lstStyle>
          <a:p>
            <a:r>
              <a:rPr lang="en-US"/>
              <a:t>Click to edit Master subtitle style</a:t>
            </a:r>
          </a:p>
        </p:txBody>
      </p:sp>
    </p:spTree>
    <p:extLst>
      <p:ext uri="{BB962C8B-B14F-4D97-AF65-F5344CB8AC3E}">
        <p14:creationId xmlns:p14="http://schemas.microsoft.com/office/powerpoint/2010/main" val="515324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36266893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93208" y="1424782"/>
            <a:ext cx="8763000" cy="2377281"/>
          </a:xfrm>
        </p:spPr>
        <p:txBody>
          <a:bodyPr anchor="b"/>
          <a:lstStyle>
            <a:lvl1pPr>
              <a:defRPr sz="5000"/>
            </a:lvl1pPr>
          </a:lstStyle>
          <a:p>
            <a:r>
              <a:rPr lang="en-US"/>
              <a:t>Click to edit Master title style</a:t>
            </a:r>
          </a:p>
        </p:txBody>
      </p:sp>
      <p:sp>
        <p:nvSpPr>
          <p:cNvPr id="3" name="Text Placeholder 2"/>
          <p:cNvSpPr>
            <a:spLocks noGrp="1"/>
          </p:cNvSpPr>
          <p:nvPr>
            <p:ph type="body" idx="1"/>
          </p:nvPr>
        </p:nvSpPr>
        <p:spPr>
          <a:xfrm>
            <a:off x="693208" y="3824553"/>
            <a:ext cx="8763000" cy="1250156"/>
          </a:xfrm>
        </p:spPr>
        <p:txBody>
          <a:bodyPr>
            <a:normAutofit/>
          </a:bodyPr>
          <a:lstStyle>
            <a:lvl1pPr marL="0" indent="0" algn="ctr">
              <a:buNone/>
              <a:defRPr sz="2800">
                <a:solidFill>
                  <a:schemeClr val="accent3">
                    <a:lumMod val="50000"/>
                  </a:schemeClr>
                </a:solidFill>
              </a:defRPr>
            </a:lvl1pPr>
            <a:lvl2pPr marL="380985" indent="0">
              <a:buNone/>
              <a:defRPr sz="1667">
                <a:solidFill>
                  <a:schemeClr val="tx1">
                    <a:tint val="75000"/>
                  </a:schemeClr>
                </a:solidFill>
              </a:defRPr>
            </a:lvl2pPr>
            <a:lvl3pPr marL="761970" indent="0">
              <a:buNone/>
              <a:defRPr sz="1500">
                <a:solidFill>
                  <a:schemeClr val="tx1">
                    <a:tint val="75000"/>
                  </a:schemeClr>
                </a:solidFill>
              </a:defRPr>
            </a:lvl3pPr>
            <a:lvl4pPr marL="1142954" indent="0">
              <a:buNone/>
              <a:defRPr sz="1333">
                <a:solidFill>
                  <a:schemeClr val="tx1">
                    <a:tint val="75000"/>
                  </a:schemeClr>
                </a:solidFill>
              </a:defRPr>
            </a:lvl4pPr>
            <a:lvl5pPr marL="1523939" indent="0">
              <a:buNone/>
              <a:defRPr sz="1333">
                <a:solidFill>
                  <a:schemeClr val="tx1">
                    <a:tint val="75000"/>
                  </a:schemeClr>
                </a:solidFill>
              </a:defRPr>
            </a:lvl5pPr>
            <a:lvl6pPr marL="1904924" indent="0">
              <a:buNone/>
              <a:defRPr sz="1333">
                <a:solidFill>
                  <a:schemeClr val="tx1">
                    <a:tint val="75000"/>
                  </a:schemeClr>
                </a:solidFill>
              </a:defRPr>
            </a:lvl6pPr>
            <a:lvl7pPr marL="2285909" indent="0">
              <a:buNone/>
              <a:defRPr sz="1333">
                <a:solidFill>
                  <a:schemeClr val="tx1">
                    <a:tint val="75000"/>
                  </a:schemeClr>
                </a:solidFill>
              </a:defRPr>
            </a:lvl7pPr>
            <a:lvl8pPr marL="2666893" indent="0">
              <a:buNone/>
              <a:defRPr sz="1333">
                <a:solidFill>
                  <a:schemeClr val="tx1">
                    <a:tint val="75000"/>
                  </a:schemeClr>
                </a:solidFill>
              </a:defRPr>
            </a:lvl8pPr>
            <a:lvl9pPr marL="3047878" indent="0">
              <a:buNone/>
              <a:defRPr sz="1333">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630582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98500" y="1521354"/>
            <a:ext cx="43180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43500" y="1521354"/>
            <a:ext cx="4318000" cy="3626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34262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9823" y="304271"/>
            <a:ext cx="8763000" cy="1104636"/>
          </a:xfrm>
        </p:spPr>
        <p:txBody>
          <a:bodyPr>
            <a:normAutofit/>
          </a:bodyPr>
          <a:lstStyle>
            <a:lvl1pPr algn="ctr">
              <a:defRPr sz="4400">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p:cNvSpPr>
            <a:spLocks noGrp="1"/>
          </p:cNvSpPr>
          <p:nvPr>
            <p:ph type="body" idx="1"/>
          </p:nvPr>
        </p:nvSpPr>
        <p:spPr>
          <a:xfrm>
            <a:off x="699824" y="1400969"/>
            <a:ext cx="4298156" cy="686593"/>
          </a:xfrm>
        </p:spPr>
        <p:txBody>
          <a:bodyPr anchor="b"/>
          <a:lstStyle>
            <a:lvl1pPr marL="0" indent="0">
              <a:buNone/>
              <a:defRPr sz="2000" b="1">
                <a:solidFill>
                  <a:schemeClr val="accent3">
                    <a:lumMod val="50000"/>
                  </a:schemeClr>
                </a:solidFill>
                <a:latin typeface="Arial" panose="020B0604020202020204" pitchFamily="34" charset="0"/>
                <a:cs typeface="Arial" panose="020B0604020202020204" pitchFamily="34" charset="0"/>
              </a:defRPr>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a:t>Click to edit Master text styles</a:t>
            </a:r>
          </a:p>
        </p:txBody>
      </p:sp>
      <p:sp>
        <p:nvSpPr>
          <p:cNvPr id="4" name="Content Placeholder 3"/>
          <p:cNvSpPr>
            <a:spLocks noGrp="1"/>
          </p:cNvSpPr>
          <p:nvPr>
            <p:ph sz="half" idx="2"/>
          </p:nvPr>
        </p:nvSpPr>
        <p:spPr>
          <a:xfrm>
            <a:off x="699824" y="2087563"/>
            <a:ext cx="4298156" cy="3070490"/>
          </a:xfrm>
        </p:spPr>
        <p:txBody>
          <a:bodyPr/>
          <a:lstStyle>
            <a:lvl1pPr>
              <a:defRPr>
                <a:solidFill>
                  <a:schemeClr val="accent3">
                    <a:lumMod val="50000"/>
                  </a:schemeClr>
                </a:solidFill>
                <a:effectLst/>
                <a:latin typeface="Arial" panose="020B0604020202020204" pitchFamily="34" charset="0"/>
                <a:cs typeface="Arial" panose="020B0604020202020204" pitchFamily="34" charset="0"/>
              </a:defRPr>
            </a:lvl1pPr>
            <a:lvl2pPr>
              <a:defRPr>
                <a:solidFill>
                  <a:schemeClr val="accent3">
                    <a:lumMod val="50000"/>
                  </a:schemeClr>
                </a:solidFill>
                <a:effectLst/>
                <a:latin typeface="Arial" panose="020B0604020202020204" pitchFamily="34" charset="0"/>
                <a:cs typeface="Arial" panose="020B0604020202020204" pitchFamily="34" charset="0"/>
              </a:defRPr>
            </a:lvl2pPr>
            <a:lvl3pPr>
              <a:defRPr>
                <a:solidFill>
                  <a:schemeClr val="accent3">
                    <a:lumMod val="50000"/>
                  </a:schemeClr>
                </a:solidFill>
                <a:effectLst/>
                <a:latin typeface="Arial" panose="020B0604020202020204" pitchFamily="34" charset="0"/>
                <a:cs typeface="Arial" panose="020B0604020202020204" pitchFamily="34" charset="0"/>
              </a:defRPr>
            </a:lvl3pPr>
            <a:lvl4pPr>
              <a:defRPr>
                <a:solidFill>
                  <a:schemeClr val="accent3">
                    <a:lumMod val="50000"/>
                  </a:schemeClr>
                </a:solidFill>
                <a:effectLst/>
                <a:latin typeface="Arial" panose="020B0604020202020204" pitchFamily="34" charset="0"/>
                <a:cs typeface="Arial" panose="020B0604020202020204" pitchFamily="34" charset="0"/>
              </a:defRPr>
            </a:lvl4pPr>
            <a:lvl5pPr>
              <a:defRPr>
                <a:solidFill>
                  <a:schemeClr val="accent3">
                    <a:lumMod val="50000"/>
                  </a:schemeClr>
                </a:solidFill>
                <a:effectLst/>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p:txBody>
      </p:sp>
      <p:sp>
        <p:nvSpPr>
          <p:cNvPr id="5" name="Text Placeholder 4"/>
          <p:cNvSpPr>
            <a:spLocks noGrp="1"/>
          </p:cNvSpPr>
          <p:nvPr>
            <p:ph type="body" sz="quarter" idx="3"/>
          </p:nvPr>
        </p:nvSpPr>
        <p:spPr>
          <a:xfrm>
            <a:off x="5143500" y="1400969"/>
            <a:ext cx="4319323" cy="686593"/>
          </a:xfrm>
        </p:spPr>
        <p:txBody>
          <a:bodyPr anchor="b"/>
          <a:lstStyle>
            <a:lvl1pPr marL="0" indent="0">
              <a:buNone/>
              <a:defRPr sz="2000" b="1">
                <a:solidFill>
                  <a:schemeClr val="accent3">
                    <a:lumMod val="50000"/>
                  </a:schemeClr>
                </a:solidFill>
                <a:latin typeface="Arial" panose="020B0604020202020204" pitchFamily="34" charset="0"/>
                <a:cs typeface="Arial" panose="020B0604020202020204" pitchFamily="34" charset="0"/>
              </a:defRPr>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a:t>Click to edit Master text styles</a:t>
            </a:r>
          </a:p>
        </p:txBody>
      </p:sp>
      <p:sp>
        <p:nvSpPr>
          <p:cNvPr id="6" name="Content Placeholder 5"/>
          <p:cNvSpPr>
            <a:spLocks noGrp="1"/>
          </p:cNvSpPr>
          <p:nvPr>
            <p:ph sz="quarter" idx="4"/>
          </p:nvPr>
        </p:nvSpPr>
        <p:spPr>
          <a:xfrm>
            <a:off x="5143500" y="2087563"/>
            <a:ext cx="4319323" cy="3070490"/>
          </a:xfrm>
        </p:spPr>
        <p:txBody>
          <a:bodyPr/>
          <a:lstStyle>
            <a:lvl1pPr>
              <a:defRPr>
                <a:solidFill>
                  <a:schemeClr val="accent3">
                    <a:lumMod val="50000"/>
                  </a:schemeClr>
                </a:solidFill>
                <a:latin typeface="Arial" panose="020B0604020202020204" pitchFamily="34" charset="0"/>
                <a:cs typeface="Arial" panose="020B0604020202020204" pitchFamily="34" charset="0"/>
              </a:defRPr>
            </a:lvl1pPr>
            <a:lvl2pPr>
              <a:defRPr>
                <a:solidFill>
                  <a:schemeClr val="accent3">
                    <a:lumMod val="50000"/>
                  </a:schemeClr>
                </a:solidFill>
                <a:latin typeface="Arial" panose="020B0604020202020204" pitchFamily="34" charset="0"/>
                <a:cs typeface="Arial" panose="020B0604020202020204" pitchFamily="34" charset="0"/>
              </a:defRPr>
            </a:lvl2pPr>
            <a:lvl3pPr>
              <a:defRPr>
                <a:solidFill>
                  <a:schemeClr val="accent3">
                    <a:lumMod val="50000"/>
                  </a:schemeClr>
                </a:solidFill>
                <a:latin typeface="Arial" panose="020B0604020202020204" pitchFamily="34" charset="0"/>
                <a:cs typeface="Arial" panose="020B0604020202020204" pitchFamily="34" charset="0"/>
              </a:defRPr>
            </a:lvl3pPr>
            <a:lvl4pPr>
              <a:defRPr>
                <a:solidFill>
                  <a:schemeClr val="accent3">
                    <a:lumMod val="50000"/>
                  </a:schemeClr>
                </a:solidFill>
                <a:latin typeface="Arial" panose="020B0604020202020204" pitchFamily="34" charset="0"/>
                <a:cs typeface="Arial" panose="020B0604020202020204" pitchFamily="34" charset="0"/>
              </a:defRPr>
            </a:lvl4pPr>
            <a:lvl5pPr>
              <a:defRPr>
                <a:solidFill>
                  <a:schemeClr val="accent3">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940889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4400">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883363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9824" y="381000"/>
            <a:ext cx="3276864" cy="1333500"/>
          </a:xfrm>
        </p:spPr>
        <p:txBody>
          <a:bodyPr anchor="b">
            <a:normAutofit/>
          </a:bodyPr>
          <a:lstStyle>
            <a:lvl1pPr>
              <a:defRPr sz="3000">
                <a:solidFill>
                  <a:srgbClr val="002060"/>
                </a:solidFill>
              </a:defRPr>
            </a:lvl1pPr>
          </a:lstStyle>
          <a:p>
            <a:r>
              <a:rPr lang="en-US"/>
              <a:t>Click to edit Master title style</a:t>
            </a:r>
          </a:p>
        </p:txBody>
      </p:sp>
      <p:sp>
        <p:nvSpPr>
          <p:cNvPr id="3" name="Content Placeholder 2"/>
          <p:cNvSpPr>
            <a:spLocks noGrp="1"/>
          </p:cNvSpPr>
          <p:nvPr>
            <p:ph idx="1"/>
          </p:nvPr>
        </p:nvSpPr>
        <p:spPr>
          <a:xfrm>
            <a:off x="4319323" y="822855"/>
            <a:ext cx="5143500" cy="4061354"/>
          </a:xfrm>
        </p:spPr>
        <p:txBody>
          <a:bodyPr/>
          <a:lstStyle>
            <a:lvl1pPr>
              <a:defRPr sz="3200"/>
            </a:lvl1pPr>
            <a:lvl2pPr>
              <a:defRPr sz="2800"/>
            </a:lvl2pPr>
            <a:lvl3pPr>
              <a:defRPr sz="2000"/>
            </a:lvl3pPr>
            <a:lvl4pPr>
              <a:defRPr sz="1667"/>
            </a:lvl4pPr>
            <a:lvl5pPr>
              <a:defRPr sz="1667"/>
            </a:lvl5pPr>
            <a:lvl6pPr>
              <a:defRPr sz="1667"/>
            </a:lvl6pPr>
            <a:lvl7pPr>
              <a:defRPr sz="1667"/>
            </a:lvl7pPr>
            <a:lvl8pPr>
              <a:defRPr sz="1667"/>
            </a:lvl8pPr>
            <a:lvl9pPr>
              <a:defRPr sz="1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9824" y="1714500"/>
            <a:ext cx="3276864" cy="3176323"/>
          </a:xfrm>
        </p:spPr>
        <p:txBody>
          <a:bodyPr>
            <a:normAutofit/>
          </a:bodyPr>
          <a:lstStyle>
            <a:lvl1pPr marL="0" indent="0">
              <a:buNone/>
              <a:defRPr sz="2800"/>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a:t>Click to edit Master text styles</a:t>
            </a:r>
          </a:p>
        </p:txBody>
      </p:sp>
    </p:spTree>
    <p:extLst>
      <p:ext uri="{BB962C8B-B14F-4D97-AF65-F5344CB8AC3E}">
        <p14:creationId xmlns:p14="http://schemas.microsoft.com/office/powerpoint/2010/main" val="2283258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4057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Bullet list">
    <p:spTree>
      <p:nvGrpSpPr>
        <p:cNvPr id="1" name=""/>
        <p:cNvGrpSpPr/>
        <p:nvPr/>
      </p:nvGrpSpPr>
      <p:grpSpPr>
        <a:xfrm>
          <a:off x="0" y="0"/>
          <a:ext cx="0" cy="0"/>
          <a:chOff x="0" y="0"/>
          <a:chExt cx="0" cy="0"/>
        </a:xfrm>
      </p:grpSpPr>
      <p:sp>
        <p:nvSpPr>
          <p:cNvPr id="3" name="Title Placeholder 6">
            <a:extLst>
              <a:ext uri="{FF2B5EF4-FFF2-40B4-BE49-F238E27FC236}">
                <a16:creationId xmlns:a16="http://schemas.microsoft.com/office/drawing/2014/main" id="{264C9B58-76C8-6940-BDE5-26EB87108A27}"/>
              </a:ext>
            </a:extLst>
          </p:cNvPr>
          <p:cNvSpPr>
            <a:spLocks noGrp="1"/>
          </p:cNvSpPr>
          <p:nvPr>
            <p:ph type="title"/>
          </p:nvPr>
        </p:nvSpPr>
        <p:spPr>
          <a:xfrm>
            <a:off x="698500" y="304271"/>
            <a:ext cx="8763000" cy="1104635"/>
          </a:xfrm>
          <a:prstGeom prst="rect">
            <a:avLst/>
          </a:prstGeom>
        </p:spPr>
        <p:txBody>
          <a:bodyPr vert="horz" lIns="91440" tIns="45720" rIns="91440" bIns="45720" rtlCol="0" anchor="ctr">
            <a:normAutofit/>
          </a:bodyPr>
          <a:lstStyle>
            <a:lvl1pPr>
              <a:defRPr spc="-63"/>
            </a:lvl1pPr>
          </a:lstStyle>
          <a:p>
            <a:r>
              <a:rPr lang="en-US"/>
              <a:t>Click to edit Master title style</a:t>
            </a:r>
          </a:p>
        </p:txBody>
      </p:sp>
      <p:sp>
        <p:nvSpPr>
          <p:cNvPr id="6" name="Text Placeholder 5">
            <a:extLst>
              <a:ext uri="{FF2B5EF4-FFF2-40B4-BE49-F238E27FC236}">
                <a16:creationId xmlns:a16="http://schemas.microsoft.com/office/drawing/2014/main" id="{942B5CAC-7BEA-6047-9142-E3948903EE2F}"/>
              </a:ext>
            </a:extLst>
          </p:cNvPr>
          <p:cNvSpPr>
            <a:spLocks noGrp="1"/>
          </p:cNvSpPr>
          <p:nvPr>
            <p:ph type="body" sz="quarter" idx="10"/>
          </p:nvPr>
        </p:nvSpPr>
        <p:spPr>
          <a:xfrm>
            <a:off x="698500" y="1512755"/>
            <a:ext cx="8763000" cy="3365500"/>
          </a:xfrm>
          <a:prstGeom prst="rect">
            <a:avLst/>
          </a:prstGeom>
        </p:spPr>
        <p:txBody>
          <a:bodyPr/>
          <a:lstStyle>
            <a:lvl3pPr>
              <a:spcBef>
                <a:spcPts val="833"/>
              </a:spcBef>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434413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35886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70000" y="935302"/>
            <a:ext cx="7620000" cy="1989667"/>
          </a:xfrm>
        </p:spPr>
        <p:txBody>
          <a:bodyPr anchor="b"/>
          <a:lstStyle>
            <a:lvl1pPr algn="ctr">
              <a:defRPr sz="5000"/>
            </a:lvl1pPr>
          </a:lstStyle>
          <a:p>
            <a:r>
              <a:rPr lang="en-US"/>
              <a:t>Click to edit Master title style</a:t>
            </a:r>
          </a:p>
        </p:txBody>
      </p:sp>
      <p:sp>
        <p:nvSpPr>
          <p:cNvPr id="3" name="Subtitle 2"/>
          <p:cNvSpPr>
            <a:spLocks noGrp="1"/>
          </p:cNvSpPr>
          <p:nvPr>
            <p:ph type="subTitle" idx="1"/>
          </p:nvPr>
        </p:nvSpPr>
        <p:spPr>
          <a:xfrm>
            <a:off x="1270000" y="3001698"/>
            <a:ext cx="7620000" cy="1379802"/>
          </a:xfrm>
        </p:spPr>
        <p:txBody>
          <a:bodyPr>
            <a:normAutofit/>
          </a:bodyPr>
          <a:lstStyle>
            <a:lvl1pPr marL="0" indent="0" algn="ctr">
              <a:buNone/>
              <a:defRPr sz="2800"/>
            </a:lvl1pPr>
            <a:lvl2pPr marL="380985" indent="0" algn="ctr">
              <a:buNone/>
              <a:defRPr sz="1667"/>
            </a:lvl2pPr>
            <a:lvl3pPr marL="761970" indent="0" algn="ctr">
              <a:buNone/>
              <a:defRPr sz="1500"/>
            </a:lvl3pPr>
            <a:lvl4pPr marL="1142954" indent="0" algn="ctr">
              <a:buNone/>
              <a:defRPr sz="1333"/>
            </a:lvl4pPr>
            <a:lvl5pPr marL="1523939" indent="0" algn="ctr">
              <a:buNone/>
              <a:defRPr sz="1333"/>
            </a:lvl5pPr>
            <a:lvl6pPr marL="1904924" indent="0" algn="ctr">
              <a:buNone/>
              <a:defRPr sz="1333"/>
            </a:lvl6pPr>
            <a:lvl7pPr marL="2285909" indent="0" algn="ctr">
              <a:buNone/>
              <a:defRPr sz="1333"/>
            </a:lvl7pPr>
            <a:lvl8pPr marL="2666893" indent="0" algn="ctr">
              <a:buNone/>
              <a:defRPr sz="1333"/>
            </a:lvl8pPr>
            <a:lvl9pPr marL="3047878" indent="0" algn="ctr">
              <a:buNone/>
              <a:defRPr sz="1333"/>
            </a:lvl9pPr>
          </a:lstStyle>
          <a:p>
            <a:r>
              <a:rPr lang="en-US"/>
              <a:t>Click to edit Master subtitle style</a:t>
            </a:r>
          </a:p>
        </p:txBody>
      </p:sp>
    </p:spTree>
    <p:extLst>
      <p:ext uri="{BB962C8B-B14F-4D97-AF65-F5344CB8AC3E}">
        <p14:creationId xmlns:p14="http://schemas.microsoft.com/office/powerpoint/2010/main" val="23097584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p:txBody>
      </p:sp>
    </p:spTree>
    <p:extLst>
      <p:ext uri="{BB962C8B-B14F-4D97-AF65-F5344CB8AC3E}">
        <p14:creationId xmlns:p14="http://schemas.microsoft.com/office/powerpoint/2010/main" val="2720420706"/>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93208" y="1424782"/>
            <a:ext cx="8763000" cy="2377281"/>
          </a:xfrm>
        </p:spPr>
        <p:txBody>
          <a:bodyPr anchor="b"/>
          <a:lstStyle>
            <a:lvl1pPr>
              <a:defRPr sz="5000"/>
            </a:lvl1pPr>
          </a:lstStyle>
          <a:p>
            <a:r>
              <a:rPr lang="en-US"/>
              <a:t>Click to edit Master title style</a:t>
            </a:r>
          </a:p>
        </p:txBody>
      </p:sp>
      <p:sp>
        <p:nvSpPr>
          <p:cNvPr id="3" name="Text Placeholder 2"/>
          <p:cNvSpPr>
            <a:spLocks noGrp="1"/>
          </p:cNvSpPr>
          <p:nvPr>
            <p:ph type="body" idx="1"/>
          </p:nvPr>
        </p:nvSpPr>
        <p:spPr>
          <a:xfrm>
            <a:off x="693208" y="3824553"/>
            <a:ext cx="8763000" cy="1250156"/>
          </a:xfrm>
        </p:spPr>
        <p:txBody>
          <a:bodyPr>
            <a:normAutofit/>
          </a:bodyPr>
          <a:lstStyle>
            <a:lvl1pPr marL="0" indent="0" algn="ctr">
              <a:buNone/>
              <a:defRPr sz="2800">
                <a:solidFill>
                  <a:schemeClr val="accent3">
                    <a:lumMod val="50000"/>
                  </a:schemeClr>
                </a:solidFill>
              </a:defRPr>
            </a:lvl1pPr>
            <a:lvl2pPr marL="380985" indent="0">
              <a:buNone/>
              <a:defRPr sz="1667">
                <a:solidFill>
                  <a:schemeClr val="tx1">
                    <a:tint val="75000"/>
                  </a:schemeClr>
                </a:solidFill>
              </a:defRPr>
            </a:lvl2pPr>
            <a:lvl3pPr marL="761970" indent="0">
              <a:buNone/>
              <a:defRPr sz="1500">
                <a:solidFill>
                  <a:schemeClr val="tx1">
                    <a:tint val="75000"/>
                  </a:schemeClr>
                </a:solidFill>
              </a:defRPr>
            </a:lvl3pPr>
            <a:lvl4pPr marL="1142954" indent="0">
              <a:buNone/>
              <a:defRPr sz="1333">
                <a:solidFill>
                  <a:schemeClr val="tx1">
                    <a:tint val="75000"/>
                  </a:schemeClr>
                </a:solidFill>
              </a:defRPr>
            </a:lvl4pPr>
            <a:lvl5pPr marL="1523939" indent="0">
              <a:buNone/>
              <a:defRPr sz="1333">
                <a:solidFill>
                  <a:schemeClr val="tx1">
                    <a:tint val="75000"/>
                  </a:schemeClr>
                </a:solidFill>
              </a:defRPr>
            </a:lvl5pPr>
            <a:lvl6pPr marL="1904924" indent="0">
              <a:buNone/>
              <a:defRPr sz="1333">
                <a:solidFill>
                  <a:schemeClr val="tx1">
                    <a:tint val="75000"/>
                  </a:schemeClr>
                </a:solidFill>
              </a:defRPr>
            </a:lvl6pPr>
            <a:lvl7pPr marL="2285909" indent="0">
              <a:buNone/>
              <a:defRPr sz="1333">
                <a:solidFill>
                  <a:schemeClr val="tx1">
                    <a:tint val="75000"/>
                  </a:schemeClr>
                </a:solidFill>
              </a:defRPr>
            </a:lvl7pPr>
            <a:lvl8pPr marL="2666893" indent="0">
              <a:buNone/>
              <a:defRPr sz="1333">
                <a:solidFill>
                  <a:schemeClr val="tx1">
                    <a:tint val="75000"/>
                  </a:schemeClr>
                </a:solidFill>
              </a:defRPr>
            </a:lvl8pPr>
            <a:lvl9pPr marL="3047878" indent="0">
              <a:buNone/>
              <a:defRPr sz="1333">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7743471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98500" y="1521354"/>
            <a:ext cx="43180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43500" y="1521354"/>
            <a:ext cx="4318000" cy="36261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79704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9823" y="304271"/>
            <a:ext cx="8763000" cy="1104636"/>
          </a:xfrm>
        </p:spPr>
        <p:txBody>
          <a:bodyPr>
            <a:normAutofit/>
          </a:bodyPr>
          <a:lstStyle>
            <a:lvl1pPr algn="ctr">
              <a:defRPr sz="4400">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p:cNvSpPr>
            <a:spLocks noGrp="1"/>
          </p:cNvSpPr>
          <p:nvPr>
            <p:ph type="body" idx="1"/>
          </p:nvPr>
        </p:nvSpPr>
        <p:spPr>
          <a:xfrm>
            <a:off x="699824" y="1400969"/>
            <a:ext cx="4298156" cy="686593"/>
          </a:xfrm>
        </p:spPr>
        <p:txBody>
          <a:bodyPr anchor="b"/>
          <a:lstStyle>
            <a:lvl1pPr marL="0" indent="0">
              <a:buNone/>
              <a:defRPr sz="2000" b="1">
                <a:solidFill>
                  <a:schemeClr val="accent3">
                    <a:lumMod val="50000"/>
                  </a:schemeClr>
                </a:solidFill>
                <a:latin typeface="Arial" panose="020B0604020202020204" pitchFamily="34" charset="0"/>
                <a:cs typeface="Arial" panose="020B0604020202020204" pitchFamily="34" charset="0"/>
              </a:defRPr>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a:t>Edit Master text styles</a:t>
            </a:r>
          </a:p>
        </p:txBody>
      </p:sp>
      <p:sp>
        <p:nvSpPr>
          <p:cNvPr id="4" name="Content Placeholder 3"/>
          <p:cNvSpPr>
            <a:spLocks noGrp="1"/>
          </p:cNvSpPr>
          <p:nvPr>
            <p:ph sz="half" idx="2"/>
          </p:nvPr>
        </p:nvSpPr>
        <p:spPr>
          <a:xfrm>
            <a:off x="699824" y="2087563"/>
            <a:ext cx="4298156" cy="3070490"/>
          </a:xfrm>
        </p:spPr>
        <p:txBody>
          <a:bodyPr/>
          <a:lstStyle>
            <a:lvl1pPr>
              <a:defRPr>
                <a:solidFill>
                  <a:schemeClr val="accent3">
                    <a:lumMod val="50000"/>
                  </a:schemeClr>
                </a:solidFill>
                <a:effectLst/>
                <a:latin typeface="Arial" panose="020B0604020202020204" pitchFamily="34" charset="0"/>
                <a:cs typeface="Arial" panose="020B0604020202020204" pitchFamily="34" charset="0"/>
              </a:defRPr>
            </a:lvl1pPr>
            <a:lvl2pPr>
              <a:defRPr>
                <a:solidFill>
                  <a:schemeClr val="accent3">
                    <a:lumMod val="50000"/>
                  </a:schemeClr>
                </a:solidFill>
                <a:effectLst/>
                <a:latin typeface="Arial" panose="020B0604020202020204" pitchFamily="34" charset="0"/>
                <a:cs typeface="Arial" panose="020B0604020202020204" pitchFamily="34" charset="0"/>
              </a:defRPr>
            </a:lvl2pPr>
            <a:lvl3pPr>
              <a:defRPr>
                <a:solidFill>
                  <a:schemeClr val="accent3">
                    <a:lumMod val="50000"/>
                  </a:schemeClr>
                </a:solidFill>
                <a:effectLst/>
                <a:latin typeface="Arial" panose="020B0604020202020204" pitchFamily="34" charset="0"/>
                <a:cs typeface="Arial" panose="020B0604020202020204" pitchFamily="34" charset="0"/>
              </a:defRPr>
            </a:lvl3pPr>
            <a:lvl4pPr>
              <a:defRPr>
                <a:solidFill>
                  <a:schemeClr val="accent3">
                    <a:lumMod val="50000"/>
                  </a:schemeClr>
                </a:solidFill>
                <a:effectLst/>
                <a:latin typeface="Arial" panose="020B0604020202020204" pitchFamily="34" charset="0"/>
                <a:cs typeface="Arial" panose="020B0604020202020204" pitchFamily="34" charset="0"/>
              </a:defRPr>
            </a:lvl4pPr>
            <a:lvl5pPr>
              <a:defRPr>
                <a:solidFill>
                  <a:schemeClr val="accent3">
                    <a:lumMod val="50000"/>
                  </a:schemeClr>
                </a:solidFill>
                <a:effectLst/>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p:txBody>
      </p:sp>
      <p:sp>
        <p:nvSpPr>
          <p:cNvPr id="5" name="Text Placeholder 4"/>
          <p:cNvSpPr>
            <a:spLocks noGrp="1"/>
          </p:cNvSpPr>
          <p:nvPr>
            <p:ph type="body" sz="quarter" idx="3"/>
          </p:nvPr>
        </p:nvSpPr>
        <p:spPr>
          <a:xfrm>
            <a:off x="5143500" y="1400969"/>
            <a:ext cx="4319323" cy="686593"/>
          </a:xfrm>
        </p:spPr>
        <p:txBody>
          <a:bodyPr anchor="b"/>
          <a:lstStyle>
            <a:lvl1pPr marL="0" indent="0">
              <a:buNone/>
              <a:defRPr sz="2000" b="1">
                <a:solidFill>
                  <a:schemeClr val="accent3">
                    <a:lumMod val="50000"/>
                  </a:schemeClr>
                </a:solidFill>
                <a:latin typeface="Arial" panose="020B0604020202020204" pitchFamily="34" charset="0"/>
                <a:cs typeface="Arial" panose="020B0604020202020204" pitchFamily="34" charset="0"/>
              </a:defRPr>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a:t>Edit Master text styles</a:t>
            </a:r>
          </a:p>
        </p:txBody>
      </p:sp>
      <p:sp>
        <p:nvSpPr>
          <p:cNvPr id="6" name="Content Placeholder 5"/>
          <p:cNvSpPr>
            <a:spLocks noGrp="1"/>
          </p:cNvSpPr>
          <p:nvPr>
            <p:ph sz="quarter" idx="4"/>
          </p:nvPr>
        </p:nvSpPr>
        <p:spPr>
          <a:xfrm>
            <a:off x="5143500" y="2087563"/>
            <a:ext cx="4319323" cy="3070490"/>
          </a:xfrm>
        </p:spPr>
        <p:txBody>
          <a:bodyPr/>
          <a:lstStyle>
            <a:lvl1pPr>
              <a:defRPr>
                <a:solidFill>
                  <a:schemeClr val="accent3">
                    <a:lumMod val="50000"/>
                  </a:schemeClr>
                </a:solidFill>
                <a:latin typeface="Arial" panose="020B0604020202020204" pitchFamily="34" charset="0"/>
                <a:cs typeface="Arial" panose="020B0604020202020204" pitchFamily="34" charset="0"/>
              </a:defRPr>
            </a:lvl1pPr>
            <a:lvl2pPr>
              <a:defRPr>
                <a:solidFill>
                  <a:schemeClr val="accent3">
                    <a:lumMod val="50000"/>
                  </a:schemeClr>
                </a:solidFill>
                <a:latin typeface="Arial" panose="020B0604020202020204" pitchFamily="34" charset="0"/>
                <a:cs typeface="Arial" panose="020B0604020202020204" pitchFamily="34" charset="0"/>
              </a:defRPr>
            </a:lvl2pPr>
            <a:lvl3pPr>
              <a:defRPr>
                <a:solidFill>
                  <a:schemeClr val="accent3">
                    <a:lumMod val="50000"/>
                  </a:schemeClr>
                </a:solidFill>
                <a:latin typeface="Arial" panose="020B0604020202020204" pitchFamily="34" charset="0"/>
                <a:cs typeface="Arial" panose="020B0604020202020204" pitchFamily="34" charset="0"/>
              </a:defRPr>
            </a:lvl3pPr>
            <a:lvl4pPr>
              <a:defRPr>
                <a:solidFill>
                  <a:schemeClr val="accent3">
                    <a:lumMod val="50000"/>
                  </a:schemeClr>
                </a:solidFill>
                <a:latin typeface="Arial" panose="020B0604020202020204" pitchFamily="34" charset="0"/>
                <a:cs typeface="Arial" panose="020B0604020202020204" pitchFamily="34" charset="0"/>
              </a:defRPr>
            </a:lvl4pPr>
            <a:lvl5pPr>
              <a:defRPr>
                <a:solidFill>
                  <a:schemeClr val="accent3">
                    <a:lumMod val="50000"/>
                  </a:schemeClr>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p:txBody>
      </p:sp>
    </p:spTree>
    <p:extLst>
      <p:ext uri="{BB962C8B-B14F-4D97-AF65-F5344CB8AC3E}">
        <p14:creationId xmlns:p14="http://schemas.microsoft.com/office/powerpoint/2010/main" val="3801091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4400">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9332735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9824" y="381000"/>
            <a:ext cx="3276864" cy="1333500"/>
          </a:xfrm>
        </p:spPr>
        <p:txBody>
          <a:bodyPr anchor="b">
            <a:normAutofit/>
          </a:bodyPr>
          <a:lstStyle>
            <a:lvl1pPr>
              <a:defRPr sz="3000">
                <a:solidFill>
                  <a:srgbClr val="002060"/>
                </a:solidFill>
              </a:defRPr>
            </a:lvl1pPr>
          </a:lstStyle>
          <a:p>
            <a:r>
              <a:rPr lang="en-US"/>
              <a:t>Click to edit Master title style</a:t>
            </a:r>
          </a:p>
        </p:txBody>
      </p:sp>
      <p:sp>
        <p:nvSpPr>
          <p:cNvPr id="3" name="Content Placeholder 2"/>
          <p:cNvSpPr>
            <a:spLocks noGrp="1"/>
          </p:cNvSpPr>
          <p:nvPr>
            <p:ph idx="1"/>
          </p:nvPr>
        </p:nvSpPr>
        <p:spPr>
          <a:xfrm>
            <a:off x="4319323" y="822855"/>
            <a:ext cx="5143500" cy="4061354"/>
          </a:xfrm>
        </p:spPr>
        <p:txBody>
          <a:bodyPr/>
          <a:lstStyle>
            <a:lvl1pPr>
              <a:defRPr sz="3200"/>
            </a:lvl1pPr>
            <a:lvl2pPr>
              <a:defRPr sz="2800"/>
            </a:lvl2pPr>
            <a:lvl3pPr>
              <a:defRPr sz="2000"/>
            </a:lvl3pPr>
            <a:lvl4pPr>
              <a:defRPr sz="1667"/>
            </a:lvl4pPr>
            <a:lvl5pPr>
              <a:defRPr sz="1667"/>
            </a:lvl5pPr>
            <a:lvl6pPr>
              <a:defRPr sz="1667"/>
            </a:lvl6pPr>
            <a:lvl7pPr>
              <a:defRPr sz="1667"/>
            </a:lvl7pPr>
            <a:lvl8pPr>
              <a:defRPr sz="1667"/>
            </a:lvl8pPr>
            <a:lvl9pPr>
              <a:defRPr sz="166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9824" y="1714500"/>
            <a:ext cx="3276864" cy="3176323"/>
          </a:xfrm>
        </p:spPr>
        <p:txBody>
          <a:bodyPr>
            <a:normAutofit/>
          </a:bodyPr>
          <a:lstStyle>
            <a:lvl1pPr marL="0" indent="0">
              <a:buNone/>
              <a:defRPr sz="2800"/>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a:t>Edit Master text styles</a:t>
            </a:r>
          </a:p>
        </p:txBody>
      </p:sp>
    </p:spTree>
    <p:extLst>
      <p:ext uri="{BB962C8B-B14F-4D97-AF65-F5344CB8AC3E}">
        <p14:creationId xmlns:p14="http://schemas.microsoft.com/office/powerpoint/2010/main" val="38794432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58273" y="807927"/>
            <a:ext cx="8763000" cy="2377281"/>
          </a:xfrm>
          <a:prstGeom prst="rect">
            <a:avLst/>
          </a:prstGeom>
        </p:spPr>
        <p:txBody>
          <a:bodyPr anchor="b">
            <a:normAutofit/>
          </a:bodyPr>
          <a:lstStyle>
            <a:lvl1pPr algn="ctr">
              <a:defRPr sz="4400">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Slide Number Placeholder 5"/>
          <p:cNvSpPr>
            <a:spLocks noGrp="1"/>
          </p:cNvSpPr>
          <p:nvPr>
            <p:ph type="sldNum" sz="quarter" idx="4"/>
          </p:nvPr>
        </p:nvSpPr>
        <p:spPr>
          <a:xfrm>
            <a:off x="738910" y="5398324"/>
            <a:ext cx="705921" cy="304800"/>
          </a:xfrm>
          <a:prstGeom prst="rect">
            <a:avLst/>
          </a:prstGeom>
        </p:spPr>
        <p:txBody>
          <a:bodyPr/>
          <a:lstStyle>
            <a:lvl1pPr algn="ctr">
              <a:defRPr sz="1200" b="1" baseline="0">
                <a:solidFill>
                  <a:schemeClr val="accent1">
                    <a:lumMod val="75000"/>
                  </a:schemeClr>
                </a:solidFill>
              </a:defRPr>
            </a:lvl1pPr>
          </a:lstStyle>
          <a:p>
            <a:pPr marL="0" marR="0" lvl="0" indent="0" algn="ctr" defTabSz="713232" rtl="0" eaLnBrk="1" fontAlgn="auto" latinLnBrk="0" hangingPunct="1">
              <a:lnSpc>
                <a:spcPct val="100000"/>
              </a:lnSpc>
              <a:spcBef>
                <a:spcPts val="0"/>
              </a:spcBef>
              <a:spcAft>
                <a:spcPts val="0"/>
              </a:spcAft>
              <a:buClrTx/>
              <a:buSzTx/>
              <a:buFontTx/>
              <a:buNone/>
              <a:tabLst/>
              <a:defRPr/>
            </a:pPr>
            <a:fld id="{E08B4980-ABC5-4EA0-8BAB-6793C04682E4}" type="slidenum">
              <a:rPr kumimoji="0" lang="en-US" sz="1200" b="1" i="0" u="none" strike="noStrike" kern="1200" cap="none" spc="0" normalizeH="0" baseline="0" noProof="0" smtClean="0">
                <a:ln>
                  <a:noFill/>
                </a:ln>
                <a:solidFill>
                  <a:srgbClr val="5B9BD5">
                    <a:lumMod val="75000"/>
                  </a:srgbClr>
                </a:solidFill>
                <a:effectLst/>
                <a:uLnTx/>
                <a:uFillTx/>
                <a:latin typeface="Arial" panose="020B0604020202020204"/>
                <a:ea typeface="+mn-ea"/>
                <a:cs typeface="+mn-cs"/>
              </a:rPr>
              <a:pPr marL="0" marR="0" lvl="0" indent="0" algn="ctr" defTabSz="713232"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srgbClr val="5B9BD5">
                  <a:lumMod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13369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image" Target="../media/image1.jpeg"/><Relationship Id="rId4" Type="http://schemas.openxmlformats.org/officeDocument/2006/relationships/slideLayout" Target="../slideLayouts/slideLayout14.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8500" y="304271"/>
            <a:ext cx="8763000" cy="110463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98500" y="1521354"/>
            <a:ext cx="8763000" cy="3626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p:txBody>
      </p:sp>
      <p:sp>
        <p:nvSpPr>
          <p:cNvPr id="4" name="Content Placeholder 2"/>
          <p:cNvSpPr txBox="1">
            <a:spLocks/>
          </p:cNvSpPr>
          <p:nvPr userDrawn="1"/>
        </p:nvSpPr>
        <p:spPr>
          <a:xfrm>
            <a:off x="9356651" y="5402100"/>
            <a:ext cx="803349" cy="388088"/>
          </a:xfrm>
          <a:prstGeom prst="rect">
            <a:avLst/>
          </a:prstGeom>
        </p:spPr>
        <p:txBody>
          <a:bodyPr>
            <a:normAutofit/>
          </a:bodyPr>
          <a:lstStyle>
            <a:lvl1pPr marL="0" indent="0" algn="ctr" defTabSz="761970" rtl="0" eaLnBrk="1" latinLnBrk="0" hangingPunct="1">
              <a:lnSpc>
                <a:spcPct val="90000"/>
              </a:lnSpc>
              <a:spcBef>
                <a:spcPts val="833"/>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1pPr>
            <a:lvl2pPr marL="571477" indent="-190492" algn="l" defTabSz="761970" rtl="0" eaLnBrk="1" latinLnBrk="0" hangingPunct="1">
              <a:lnSpc>
                <a:spcPct val="90000"/>
              </a:lnSpc>
              <a:spcBef>
                <a:spcPts val="417"/>
              </a:spcBef>
              <a:buFont typeface="Arial" panose="020B0604020202020204" pitchFamily="34" charset="0"/>
              <a:buChar char="•"/>
              <a:defRPr sz="2800" kern="1200">
                <a:solidFill>
                  <a:schemeClr val="accent3">
                    <a:lumMod val="50000"/>
                  </a:schemeClr>
                </a:solidFill>
                <a:latin typeface="Arial" panose="020B0604020202020204" pitchFamily="34" charset="0"/>
                <a:ea typeface="+mn-ea"/>
                <a:cs typeface="Arial" panose="020B0604020202020204" pitchFamily="34" charset="0"/>
              </a:defRPr>
            </a:lvl2pPr>
            <a:lvl3pPr marL="952462" indent="-190492" algn="l" defTabSz="761970" rtl="0" eaLnBrk="1" latinLnBrk="0" hangingPunct="1">
              <a:lnSpc>
                <a:spcPct val="90000"/>
              </a:lnSpc>
              <a:spcBef>
                <a:spcPts val="417"/>
              </a:spcBef>
              <a:buFont typeface="Arial" panose="020B0604020202020204" pitchFamily="34" charset="0"/>
              <a:buChar char="•"/>
              <a:defRPr sz="1667" kern="1200">
                <a:solidFill>
                  <a:schemeClr val="accent3">
                    <a:lumMod val="50000"/>
                  </a:schemeClr>
                </a:solidFill>
                <a:latin typeface="+mn-lt"/>
                <a:ea typeface="+mn-ea"/>
                <a:cs typeface="+mn-cs"/>
              </a:defRPr>
            </a:lvl3pPr>
            <a:lvl4pPr marL="1333447" indent="-190492" algn="l" defTabSz="761970" rtl="0" eaLnBrk="1" latinLnBrk="0" hangingPunct="1">
              <a:lnSpc>
                <a:spcPct val="90000"/>
              </a:lnSpc>
              <a:spcBef>
                <a:spcPts val="417"/>
              </a:spcBef>
              <a:buFont typeface="Arial" panose="020B0604020202020204" pitchFamily="34" charset="0"/>
              <a:buChar char="•"/>
              <a:defRPr sz="1500" kern="1200">
                <a:solidFill>
                  <a:schemeClr val="accent3">
                    <a:lumMod val="50000"/>
                  </a:schemeClr>
                </a:solidFill>
                <a:latin typeface="+mn-lt"/>
                <a:ea typeface="+mn-ea"/>
                <a:cs typeface="+mn-cs"/>
              </a:defRPr>
            </a:lvl4pPr>
            <a:lvl5pPr marL="1714431" indent="-190492" algn="l" defTabSz="761970" rtl="0" eaLnBrk="1" latinLnBrk="0" hangingPunct="1">
              <a:lnSpc>
                <a:spcPct val="90000"/>
              </a:lnSpc>
              <a:spcBef>
                <a:spcPts val="417"/>
              </a:spcBef>
              <a:buFont typeface="Arial" panose="020B0604020202020204" pitchFamily="34" charset="0"/>
              <a:buChar char="•"/>
              <a:defRPr sz="1500" kern="1200">
                <a:solidFill>
                  <a:schemeClr val="accent3">
                    <a:lumMod val="50000"/>
                  </a:schemeClr>
                </a:solidFill>
                <a:latin typeface="+mn-lt"/>
                <a:ea typeface="+mn-ea"/>
                <a:cs typeface="+mn-cs"/>
              </a:defRPr>
            </a:lvl5pPr>
            <a:lvl6pPr marL="209541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0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38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370"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a:lstStyle>
          <a:p>
            <a:fld id="{338D0435-80B2-4306-BA14-DE73D98F7D0E}" type="slidenum">
              <a:rPr lang="en-US" sz="1200" smtClean="0"/>
              <a:pPr/>
              <a:t>‹#›</a:t>
            </a:fld>
            <a:endParaRPr lang="en-US" sz="1200"/>
          </a:p>
        </p:txBody>
      </p:sp>
    </p:spTree>
    <p:extLst>
      <p:ext uri="{BB962C8B-B14F-4D97-AF65-F5344CB8AC3E}">
        <p14:creationId xmlns:p14="http://schemas.microsoft.com/office/powerpoint/2010/main" val="253883107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3" r:id="rId7"/>
    <p:sldLayoutId id="2147483707" r:id="rId8"/>
    <p:sldLayoutId id="2147483710" r:id="rId9"/>
    <p:sldLayoutId id="2147483711" r:id="rId10"/>
  </p:sldLayoutIdLst>
  <p:hf hdr="0" ftr="0" dt="0"/>
  <p:txStyles>
    <p:titleStyle>
      <a:lvl1pPr algn="ctr" defTabSz="761970" rtl="0" eaLnBrk="1" latinLnBrk="0" hangingPunct="1">
        <a:lnSpc>
          <a:spcPct val="90000"/>
        </a:lnSpc>
        <a:spcBef>
          <a:spcPct val="0"/>
        </a:spcBef>
        <a:buNone/>
        <a:defRPr sz="4400" kern="1200">
          <a:solidFill>
            <a:srgbClr val="002060"/>
          </a:solidFill>
          <a:latin typeface="Arial" panose="020B0604020202020204" pitchFamily="34" charset="0"/>
          <a:ea typeface="+mj-ea"/>
          <a:cs typeface="Arial" panose="020B0604020202020204" pitchFamily="34" charset="0"/>
        </a:defRPr>
      </a:lvl1pPr>
    </p:titleStyle>
    <p:bodyStyle>
      <a:lvl1pPr marL="190492" indent="-190492" algn="l" defTabSz="761970" rtl="0" eaLnBrk="1" latinLnBrk="0" hangingPunct="1">
        <a:lnSpc>
          <a:spcPct val="90000"/>
        </a:lnSpc>
        <a:spcBef>
          <a:spcPts val="833"/>
        </a:spcBef>
        <a:buFont typeface="Arial" panose="020B0604020202020204" pitchFamily="34" charset="0"/>
        <a:buChar char="•"/>
        <a:defRPr sz="3200" kern="1200">
          <a:solidFill>
            <a:schemeClr val="accent3">
              <a:lumMod val="50000"/>
            </a:schemeClr>
          </a:solidFill>
          <a:latin typeface="Arial" panose="020B0604020202020204" pitchFamily="34" charset="0"/>
          <a:ea typeface="+mn-ea"/>
          <a:cs typeface="Arial" panose="020B0604020202020204" pitchFamily="34" charset="0"/>
        </a:defRPr>
      </a:lvl1pPr>
      <a:lvl2pPr marL="571477" indent="-190492" algn="l" defTabSz="761970" rtl="0" eaLnBrk="1" latinLnBrk="0" hangingPunct="1">
        <a:lnSpc>
          <a:spcPct val="90000"/>
        </a:lnSpc>
        <a:spcBef>
          <a:spcPts val="417"/>
        </a:spcBef>
        <a:buFont typeface="Arial" panose="020B0604020202020204" pitchFamily="34" charset="0"/>
        <a:buChar char="•"/>
        <a:defRPr sz="2800" kern="1200">
          <a:solidFill>
            <a:schemeClr val="accent3">
              <a:lumMod val="50000"/>
            </a:schemeClr>
          </a:solidFill>
          <a:latin typeface="Arial" panose="020B0604020202020204" pitchFamily="34" charset="0"/>
          <a:ea typeface="+mn-ea"/>
          <a:cs typeface="Arial" panose="020B0604020202020204" pitchFamily="34" charset="0"/>
        </a:defRPr>
      </a:lvl2pPr>
      <a:lvl3pPr marL="952462" indent="-190492" algn="l" defTabSz="761970" rtl="0" eaLnBrk="1" latinLnBrk="0" hangingPunct="1">
        <a:lnSpc>
          <a:spcPct val="90000"/>
        </a:lnSpc>
        <a:spcBef>
          <a:spcPts val="417"/>
        </a:spcBef>
        <a:buFont typeface="Arial" panose="020B0604020202020204" pitchFamily="34" charset="0"/>
        <a:buChar char="•"/>
        <a:defRPr sz="1667" kern="1200">
          <a:solidFill>
            <a:schemeClr val="accent3">
              <a:lumMod val="50000"/>
            </a:schemeClr>
          </a:solidFill>
          <a:latin typeface="+mn-lt"/>
          <a:ea typeface="+mn-ea"/>
          <a:cs typeface="+mn-cs"/>
        </a:defRPr>
      </a:lvl3pPr>
      <a:lvl4pPr marL="1333447" indent="-190492" algn="l" defTabSz="761970" rtl="0" eaLnBrk="1" latinLnBrk="0" hangingPunct="1">
        <a:lnSpc>
          <a:spcPct val="90000"/>
        </a:lnSpc>
        <a:spcBef>
          <a:spcPts val="417"/>
        </a:spcBef>
        <a:buFont typeface="Arial" panose="020B0604020202020204" pitchFamily="34" charset="0"/>
        <a:buChar char="•"/>
        <a:defRPr sz="1500" kern="1200">
          <a:solidFill>
            <a:schemeClr val="accent3">
              <a:lumMod val="50000"/>
            </a:schemeClr>
          </a:solidFill>
          <a:latin typeface="+mn-lt"/>
          <a:ea typeface="+mn-ea"/>
          <a:cs typeface="+mn-cs"/>
        </a:defRPr>
      </a:lvl4pPr>
      <a:lvl5pPr marL="1714431" indent="-190492" algn="l" defTabSz="761970" rtl="0" eaLnBrk="1" latinLnBrk="0" hangingPunct="1">
        <a:lnSpc>
          <a:spcPct val="90000"/>
        </a:lnSpc>
        <a:spcBef>
          <a:spcPts val="417"/>
        </a:spcBef>
        <a:buFont typeface="Arial" panose="020B0604020202020204" pitchFamily="34" charset="0"/>
        <a:buChar char="•"/>
        <a:defRPr sz="1500" kern="1200">
          <a:solidFill>
            <a:schemeClr val="accent3">
              <a:lumMod val="50000"/>
            </a:schemeClr>
          </a:solidFill>
          <a:latin typeface="+mn-lt"/>
          <a:ea typeface="+mn-ea"/>
          <a:cs typeface="+mn-cs"/>
        </a:defRPr>
      </a:lvl5pPr>
      <a:lvl6pPr marL="209541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0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38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370"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8500" y="304271"/>
            <a:ext cx="8763000" cy="110463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98500" y="1521354"/>
            <a:ext cx="8763000" cy="3626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p:txBody>
      </p:sp>
      <p:sp>
        <p:nvSpPr>
          <p:cNvPr id="4" name="Content Placeholder 2"/>
          <p:cNvSpPr txBox="1">
            <a:spLocks/>
          </p:cNvSpPr>
          <p:nvPr userDrawn="1"/>
        </p:nvSpPr>
        <p:spPr>
          <a:xfrm>
            <a:off x="9356651" y="5402100"/>
            <a:ext cx="803349" cy="388088"/>
          </a:xfrm>
          <a:prstGeom prst="rect">
            <a:avLst/>
          </a:prstGeom>
        </p:spPr>
        <p:txBody>
          <a:bodyPr>
            <a:normAutofit/>
          </a:bodyPr>
          <a:lstStyle>
            <a:lvl1pPr marL="0" indent="0" algn="ctr" defTabSz="761970" rtl="0" eaLnBrk="1" latinLnBrk="0" hangingPunct="1">
              <a:lnSpc>
                <a:spcPct val="90000"/>
              </a:lnSpc>
              <a:spcBef>
                <a:spcPts val="833"/>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1pPr>
            <a:lvl2pPr marL="571477" indent="-190492" algn="l" defTabSz="761970" rtl="0" eaLnBrk="1" latinLnBrk="0" hangingPunct="1">
              <a:lnSpc>
                <a:spcPct val="90000"/>
              </a:lnSpc>
              <a:spcBef>
                <a:spcPts val="417"/>
              </a:spcBef>
              <a:buFont typeface="Arial" panose="020B0604020202020204" pitchFamily="34" charset="0"/>
              <a:buChar char="•"/>
              <a:defRPr sz="2800" kern="1200">
                <a:solidFill>
                  <a:schemeClr val="accent3">
                    <a:lumMod val="50000"/>
                  </a:schemeClr>
                </a:solidFill>
                <a:latin typeface="Arial" panose="020B0604020202020204" pitchFamily="34" charset="0"/>
                <a:ea typeface="+mn-ea"/>
                <a:cs typeface="Arial" panose="020B0604020202020204" pitchFamily="34" charset="0"/>
              </a:defRPr>
            </a:lvl2pPr>
            <a:lvl3pPr marL="952462" indent="-190492" algn="l" defTabSz="761970" rtl="0" eaLnBrk="1" latinLnBrk="0" hangingPunct="1">
              <a:lnSpc>
                <a:spcPct val="90000"/>
              </a:lnSpc>
              <a:spcBef>
                <a:spcPts val="417"/>
              </a:spcBef>
              <a:buFont typeface="Arial" panose="020B0604020202020204" pitchFamily="34" charset="0"/>
              <a:buChar char="•"/>
              <a:defRPr sz="1667" kern="1200">
                <a:solidFill>
                  <a:schemeClr val="accent3">
                    <a:lumMod val="50000"/>
                  </a:schemeClr>
                </a:solidFill>
                <a:latin typeface="+mn-lt"/>
                <a:ea typeface="+mn-ea"/>
                <a:cs typeface="+mn-cs"/>
              </a:defRPr>
            </a:lvl3pPr>
            <a:lvl4pPr marL="1333447" indent="-190492" algn="l" defTabSz="761970" rtl="0" eaLnBrk="1" latinLnBrk="0" hangingPunct="1">
              <a:lnSpc>
                <a:spcPct val="90000"/>
              </a:lnSpc>
              <a:spcBef>
                <a:spcPts val="417"/>
              </a:spcBef>
              <a:buFont typeface="Arial" panose="020B0604020202020204" pitchFamily="34" charset="0"/>
              <a:buChar char="•"/>
              <a:defRPr sz="1500" kern="1200">
                <a:solidFill>
                  <a:schemeClr val="accent3">
                    <a:lumMod val="50000"/>
                  </a:schemeClr>
                </a:solidFill>
                <a:latin typeface="+mn-lt"/>
                <a:ea typeface="+mn-ea"/>
                <a:cs typeface="+mn-cs"/>
              </a:defRPr>
            </a:lvl4pPr>
            <a:lvl5pPr marL="1714431" indent="-190492" algn="l" defTabSz="761970" rtl="0" eaLnBrk="1" latinLnBrk="0" hangingPunct="1">
              <a:lnSpc>
                <a:spcPct val="90000"/>
              </a:lnSpc>
              <a:spcBef>
                <a:spcPts val="417"/>
              </a:spcBef>
              <a:buFont typeface="Arial" panose="020B0604020202020204" pitchFamily="34" charset="0"/>
              <a:buChar char="•"/>
              <a:defRPr sz="1500" kern="1200">
                <a:solidFill>
                  <a:schemeClr val="accent3">
                    <a:lumMod val="50000"/>
                  </a:schemeClr>
                </a:solidFill>
                <a:latin typeface="+mn-lt"/>
                <a:ea typeface="+mn-ea"/>
                <a:cs typeface="+mn-cs"/>
              </a:defRPr>
            </a:lvl5pPr>
            <a:lvl6pPr marL="209541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0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38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370"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a:lstStyle>
          <a:p>
            <a:fld id="{338D0435-80B2-4306-BA14-DE73D98F7D0E}" type="slidenum">
              <a:rPr lang="en-US" sz="1200" smtClean="0"/>
              <a:pPr/>
              <a:t>‹#›</a:t>
            </a:fld>
            <a:endParaRPr lang="en-US" sz="1200"/>
          </a:p>
        </p:txBody>
      </p:sp>
    </p:spTree>
    <p:extLst>
      <p:ext uri="{BB962C8B-B14F-4D97-AF65-F5344CB8AC3E}">
        <p14:creationId xmlns:p14="http://schemas.microsoft.com/office/powerpoint/2010/main" val="1662930025"/>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Lst>
  <p:hf hdr="0" ftr="0" dt="0"/>
  <p:txStyles>
    <p:titleStyle>
      <a:lvl1pPr algn="ctr" defTabSz="761970" rtl="0" eaLnBrk="1" latinLnBrk="0" hangingPunct="1">
        <a:lnSpc>
          <a:spcPct val="90000"/>
        </a:lnSpc>
        <a:spcBef>
          <a:spcPct val="0"/>
        </a:spcBef>
        <a:buNone/>
        <a:defRPr sz="4400" kern="1200">
          <a:solidFill>
            <a:srgbClr val="002060"/>
          </a:solidFill>
          <a:latin typeface="Arial" panose="020B0604020202020204" pitchFamily="34" charset="0"/>
          <a:ea typeface="+mj-ea"/>
          <a:cs typeface="Arial" panose="020B0604020202020204" pitchFamily="34" charset="0"/>
        </a:defRPr>
      </a:lvl1pPr>
    </p:titleStyle>
    <p:bodyStyle>
      <a:lvl1pPr marL="190492" indent="-190492" algn="l" defTabSz="761970" rtl="0" eaLnBrk="1" latinLnBrk="0" hangingPunct="1">
        <a:lnSpc>
          <a:spcPct val="90000"/>
        </a:lnSpc>
        <a:spcBef>
          <a:spcPts val="833"/>
        </a:spcBef>
        <a:buFont typeface="Arial" panose="020B0604020202020204" pitchFamily="34" charset="0"/>
        <a:buChar char="•"/>
        <a:defRPr sz="3200" kern="1200">
          <a:solidFill>
            <a:schemeClr val="accent3">
              <a:lumMod val="50000"/>
            </a:schemeClr>
          </a:solidFill>
          <a:latin typeface="Arial" panose="020B0604020202020204" pitchFamily="34" charset="0"/>
          <a:ea typeface="+mn-ea"/>
          <a:cs typeface="Arial" panose="020B0604020202020204" pitchFamily="34" charset="0"/>
        </a:defRPr>
      </a:lvl1pPr>
      <a:lvl2pPr marL="571477" indent="-190492" algn="l" defTabSz="761970" rtl="0" eaLnBrk="1" latinLnBrk="0" hangingPunct="1">
        <a:lnSpc>
          <a:spcPct val="90000"/>
        </a:lnSpc>
        <a:spcBef>
          <a:spcPts val="417"/>
        </a:spcBef>
        <a:buFont typeface="Arial" panose="020B0604020202020204" pitchFamily="34" charset="0"/>
        <a:buChar char="•"/>
        <a:defRPr sz="2800" kern="1200">
          <a:solidFill>
            <a:schemeClr val="accent3">
              <a:lumMod val="50000"/>
            </a:schemeClr>
          </a:solidFill>
          <a:latin typeface="Arial" panose="020B0604020202020204" pitchFamily="34" charset="0"/>
          <a:ea typeface="+mn-ea"/>
          <a:cs typeface="Arial" panose="020B0604020202020204" pitchFamily="34" charset="0"/>
        </a:defRPr>
      </a:lvl2pPr>
      <a:lvl3pPr marL="952462" indent="-190492" algn="l" defTabSz="761970" rtl="0" eaLnBrk="1" latinLnBrk="0" hangingPunct="1">
        <a:lnSpc>
          <a:spcPct val="90000"/>
        </a:lnSpc>
        <a:spcBef>
          <a:spcPts val="417"/>
        </a:spcBef>
        <a:buFont typeface="Arial" panose="020B0604020202020204" pitchFamily="34" charset="0"/>
        <a:buChar char="•"/>
        <a:defRPr sz="1667" kern="1200">
          <a:solidFill>
            <a:schemeClr val="accent3">
              <a:lumMod val="50000"/>
            </a:schemeClr>
          </a:solidFill>
          <a:latin typeface="+mn-lt"/>
          <a:ea typeface="+mn-ea"/>
          <a:cs typeface="+mn-cs"/>
        </a:defRPr>
      </a:lvl3pPr>
      <a:lvl4pPr marL="1333447" indent="-190492" algn="l" defTabSz="761970" rtl="0" eaLnBrk="1" latinLnBrk="0" hangingPunct="1">
        <a:lnSpc>
          <a:spcPct val="90000"/>
        </a:lnSpc>
        <a:spcBef>
          <a:spcPts val="417"/>
        </a:spcBef>
        <a:buFont typeface="Arial" panose="020B0604020202020204" pitchFamily="34" charset="0"/>
        <a:buChar char="•"/>
        <a:defRPr sz="1500" kern="1200">
          <a:solidFill>
            <a:schemeClr val="accent3">
              <a:lumMod val="50000"/>
            </a:schemeClr>
          </a:solidFill>
          <a:latin typeface="+mn-lt"/>
          <a:ea typeface="+mn-ea"/>
          <a:cs typeface="+mn-cs"/>
        </a:defRPr>
      </a:lvl4pPr>
      <a:lvl5pPr marL="1714431" indent="-190492" algn="l" defTabSz="761970" rtl="0" eaLnBrk="1" latinLnBrk="0" hangingPunct="1">
        <a:lnSpc>
          <a:spcPct val="90000"/>
        </a:lnSpc>
        <a:spcBef>
          <a:spcPts val="417"/>
        </a:spcBef>
        <a:buFont typeface="Arial" panose="020B0604020202020204" pitchFamily="34" charset="0"/>
        <a:buChar char="•"/>
        <a:defRPr sz="1500" kern="1200">
          <a:solidFill>
            <a:schemeClr val="accent3">
              <a:lumMod val="50000"/>
            </a:schemeClr>
          </a:solidFill>
          <a:latin typeface="+mn-lt"/>
          <a:ea typeface="+mn-ea"/>
          <a:cs typeface="+mn-cs"/>
        </a:defRPr>
      </a:lvl5pPr>
      <a:lvl6pPr marL="209541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0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38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370"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41680" y="2974549"/>
            <a:ext cx="7876639" cy="1063985"/>
          </a:xfrm>
        </p:spPr>
        <p:txBody>
          <a:bodyPr anchor="ctr">
            <a:noAutofit/>
          </a:bodyPr>
          <a:lstStyle/>
          <a:p>
            <a:pPr>
              <a:lnSpc>
                <a:spcPct val="100000"/>
              </a:lnSpc>
            </a:pPr>
            <a:r>
              <a:rPr lang="en-US" sz="2800" dirty="0"/>
              <a:t>Exploring Roads Flooded During a 10% Annual Chance Storm in Bexar County</a:t>
            </a:r>
            <a:endParaRPr lang="en-US" sz="2800" dirty="0">
              <a:solidFill>
                <a:srgbClr val="002060"/>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0" y="4149470"/>
            <a:ext cx="10160000" cy="825500"/>
          </a:xfrm>
        </p:spPr>
        <p:txBody>
          <a:bodyPr anchor="ctr">
            <a:noAutofit/>
          </a:bodyPr>
          <a:lstStyle/>
          <a:p>
            <a:pPr>
              <a:lnSpc>
                <a:spcPct val="150000"/>
              </a:lnSpc>
              <a:spcBef>
                <a:spcPts val="0"/>
              </a:spcBef>
            </a:pPr>
            <a:r>
              <a:rPr lang="en-US" sz="2400" dirty="0"/>
              <a:t>Trinity Shuler, Yasmin Ramones</a:t>
            </a:r>
          </a:p>
          <a:p>
            <a:pPr>
              <a:lnSpc>
                <a:spcPct val="150000"/>
              </a:lnSpc>
              <a:spcBef>
                <a:spcPts val="0"/>
              </a:spcBef>
            </a:pPr>
            <a:r>
              <a:rPr lang="en-US" sz="2400" dirty="0"/>
              <a:t>10</a:t>
            </a:r>
            <a:r>
              <a:rPr lang="en-US" sz="2400" dirty="0">
                <a:solidFill>
                  <a:schemeClr val="accent3">
                    <a:lumMod val="50000"/>
                  </a:schemeClr>
                </a:solidFill>
                <a:latin typeface="Arial" panose="020B0604020202020204" pitchFamily="34" charset="0"/>
                <a:cs typeface="Arial" panose="020B0604020202020204" pitchFamily="34" charset="0"/>
              </a:rPr>
              <a:t>/</a:t>
            </a:r>
            <a:r>
              <a:rPr lang="en-US" sz="2400" dirty="0"/>
              <a:t>2</a:t>
            </a:r>
            <a:r>
              <a:rPr lang="en-US" sz="2400" dirty="0">
                <a:solidFill>
                  <a:schemeClr val="accent3">
                    <a:lumMod val="50000"/>
                  </a:schemeClr>
                </a:solidFill>
                <a:latin typeface="Arial" panose="020B0604020202020204" pitchFamily="34" charset="0"/>
                <a:cs typeface="Arial" panose="020B0604020202020204" pitchFamily="34" charset="0"/>
              </a:rPr>
              <a:t>/2026</a:t>
            </a:r>
          </a:p>
        </p:txBody>
      </p:sp>
    </p:spTree>
    <p:extLst>
      <p:ext uri="{BB962C8B-B14F-4D97-AF65-F5344CB8AC3E}">
        <p14:creationId xmlns:p14="http://schemas.microsoft.com/office/powerpoint/2010/main" val="1032556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Agenda</a:t>
            </a:r>
          </a:p>
        </p:txBody>
      </p:sp>
      <p:sp>
        <p:nvSpPr>
          <p:cNvPr id="3" name="Content Placeholder 2"/>
          <p:cNvSpPr>
            <a:spLocks noGrp="1"/>
          </p:cNvSpPr>
          <p:nvPr>
            <p:ph idx="1"/>
          </p:nvPr>
        </p:nvSpPr>
        <p:spPr>
          <a:xfrm>
            <a:off x="550729" y="1441941"/>
            <a:ext cx="9058541" cy="3423579"/>
          </a:xfrm>
        </p:spPr>
        <p:txBody>
          <a:bodyPr>
            <a:normAutofit/>
          </a:bodyPr>
          <a:lstStyle/>
          <a:p>
            <a:pPr marL="514350" indent="-514350">
              <a:lnSpc>
                <a:spcPct val="114000"/>
              </a:lnSpc>
              <a:buFont typeface="+mj-lt"/>
              <a:buAutoNum type="arabicPeriod"/>
            </a:pPr>
            <a:r>
              <a:rPr lang="en-US" sz="2800" dirty="0"/>
              <a:t>Next Generation Flood Warning System</a:t>
            </a:r>
          </a:p>
          <a:p>
            <a:pPr marL="514350" indent="-514350">
              <a:lnSpc>
                <a:spcPct val="114000"/>
              </a:lnSpc>
              <a:buFont typeface="+mj-lt"/>
              <a:buAutoNum type="arabicPeriod"/>
            </a:pPr>
            <a:r>
              <a:rPr lang="en-US" sz="2800" dirty="0"/>
              <a:t>Flooded Road Analysis</a:t>
            </a:r>
          </a:p>
          <a:p>
            <a:pPr marL="514350" indent="-514350">
              <a:lnSpc>
                <a:spcPct val="114000"/>
              </a:lnSpc>
              <a:buFont typeface="+mj-lt"/>
              <a:buAutoNum type="arabicPeriod"/>
            </a:pPr>
            <a:r>
              <a:rPr lang="en-US" sz="2800" dirty="0"/>
              <a:t>Potential New Gauge Locations Risk Assessment </a:t>
            </a:r>
          </a:p>
          <a:p>
            <a:pPr marL="514350" indent="-514350">
              <a:buFont typeface="+mj-lt"/>
              <a:buAutoNum type="arabicPeriod"/>
            </a:pPr>
            <a:endParaRPr lang="en-US" sz="2800" dirty="0"/>
          </a:p>
        </p:txBody>
      </p:sp>
    </p:spTree>
    <p:extLst>
      <p:ext uri="{BB962C8B-B14F-4D97-AF65-F5344CB8AC3E}">
        <p14:creationId xmlns:p14="http://schemas.microsoft.com/office/powerpoint/2010/main" val="705125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80D5F-F679-C7DC-5526-AF1C558B0B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854623-BF73-B8BB-CB96-4994986A1964}"/>
              </a:ext>
            </a:extLst>
          </p:cNvPr>
          <p:cNvSpPr>
            <a:spLocks noGrp="1"/>
          </p:cNvSpPr>
          <p:nvPr>
            <p:ph type="title"/>
          </p:nvPr>
        </p:nvSpPr>
        <p:spPr>
          <a:xfrm>
            <a:off x="658273" y="807927"/>
            <a:ext cx="8763000" cy="3877195"/>
          </a:xfrm>
        </p:spPr>
        <p:txBody>
          <a:bodyPr anchor="ctr">
            <a:normAutofit/>
          </a:bodyPr>
          <a:lstStyle/>
          <a:p>
            <a:pPr algn="ctr"/>
            <a:r>
              <a:rPr lang="en-US">
                <a:solidFill>
                  <a:srgbClr val="002060"/>
                </a:solidFill>
              </a:rPr>
              <a:t>Next Generation Flood Warning System Overview</a:t>
            </a:r>
          </a:p>
        </p:txBody>
      </p:sp>
    </p:spTree>
    <p:extLst>
      <p:ext uri="{BB962C8B-B14F-4D97-AF65-F5344CB8AC3E}">
        <p14:creationId xmlns:p14="http://schemas.microsoft.com/office/powerpoint/2010/main" val="3626268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ACD88-DB7E-9F93-3889-50C14DCB30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DEA6F9-AEF1-4E34-82AE-670010449842}"/>
              </a:ext>
            </a:extLst>
          </p:cNvPr>
          <p:cNvSpPr>
            <a:spLocks noGrp="1"/>
          </p:cNvSpPr>
          <p:nvPr>
            <p:ph type="title"/>
          </p:nvPr>
        </p:nvSpPr>
        <p:spPr>
          <a:xfrm>
            <a:off x="698500" y="224924"/>
            <a:ext cx="8763000" cy="1104636"/>
          </a:xfrm>
        </p:spPr>
        <p:txBody>
          <a:bodyPr>
            <a:normAutofit/>
          </a:bodyPr>
          <a:lstStyle/>
          <a:p>
            <a:r>
              <a:rPr lang="en-US" sz="4000" dirty="0"/>
              <a:t>Justification of Need</a:t>
            </a:r>
          </a:p>
        </p:txBody>
      </p:sp>
      <p:sp>
        <p:nvSpPr>
          <p:cNvPr id="3" name="Content Placeholder 2">
            <a:extLst>
              <a:ext uri="{FF2B5EF4-FFF2-40B4-BE49-F238E27FC236}">
                <a16:creationId xmlns:a16="http://schemas.microsoft.com/office/drawing/2014/main" id="{445FBDF3-1056-8520-3CF7-7EC1F7044A42}"/>
              </a:ext>
            </a:extLst>
          </p:cNvPr>
          <p:cNvSpPr>
            <a:spLocks noGrp="1"/>
          </p:cNvSpPr>
          <p:nvPr>
            <p:ph sz="half" idx="1"/>
          </p:nvPr>
        </p:nvSpPr>
        <p:spPr>
          <a:xfrm>
            <a:off x="274319" y="1321478"/>
            <a:ext cx="5377703" cy="3982042"/>
          </a:xfrm>
        </p:spPr>
        <p:txBody>
          <a:bodyPr>
            <a:noAutofit/>
          </a:bodyPr>
          <a:lstStyle/>
          <a:p>
            <a:pPr>
              <a:lnSpc>
                <a:spcPct val="145000"/>
              </a:lnSpc>
            </a:pPr>
            <a:r>
              <a:rPr lang="en-US" sz="2000" b="1" dirty="0"/>
              <a:t>Bexar County Geographic location</a:t>
            </a:r>
          </a:p>
          <a:p>
            <a:pPr lvl="1">
              <a:lnSpc>
                <a:spcPct val="145000"/>
              </a:lnSpc>
            </a:pPr>
            <a:r>
              <a:rPr lang="en-US" sz="1800" dirty="0"/>
              <a:t>Intersection of western and coastal plains</a:t>
            </a:r>
          </a:p>
          <a:p>
            <a:pPr lvl="1">
              <a:lnSpc>
                <a:spcPct val="145000"/>
              </a:lnSpc>
            </a:pPr>
            <a:r>
              <a:rPr lang="en-US" sz="1800" dirty="0"/>
              <a:t>Intense and unpredictable weather</a:t>
            </a:r>
          </a:p>
          <a:p>
            <a:pPr>
              <a:lnSpc>
                <a:spcPct val="145000"/>
              </a:lnSpc>
            </a:pPr>
            <a:r>
              <a:rPr lang="en-US" sz="2000" b="1" dirty="0"/>
              <a:t>Characteristics that add risk</a:t>
            </a:r>
          </a:p>
          <a:p>
            <a:pPr lvl="1">
              <a:lnSpc>
                <a:spcPct val="145000"/>
              </a:lnSpc>
            </a:pPr>
            <a:r>
              <a:rPr lang="en-US" sz="1800" dirty="0"/>
              <a:t>Rapid change in elevation (over 1,500 ft)</a:t>
            </a:r>
          </a:p>
          <a:p>
            <a:pPr lvl="1">
              <a:lnSpc>
                <a:spcPct val="145000"/>
              </a:lnSpc>
            </a:pPr>
            <a:r>
              <a:rPr lang="en-US" sz="1800" dirty="0"/>
              <a:t>Impervious limestone, erosive soils, and steep slopes </a:t>
            </a:r>
          </a:p>
          <a:p>
            <a:pPr lvl="1">
              <a:lnSpc>
                <a:spcPct val="145000"/>
              </a:lnSpc>
            </a:pPr>
            <a:r>
              <a:rPr lang="en-US" sz="1800" dirty="0"/>
              <a:t>Urban impervious cover</a:t>
            </a:r>
          </a:p>
        </p:txBody>
      </p:sp>
      <p:pic>
        <p:nvPicPr>
          <p:cNvPr id="5" name="Picture 2">
            <a:extLst>
              <a:ext uri="{FF2B5EF4-FFF2-40B4-BE49-F238E27FC236}">
                <a16:creationId xmlns:a16="http://schemas.microsoft.com/office/drawing/2014/main" id="{B2E58A54-5CAC-6401-7451-5C62D743E75E}"/>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8439" t="4729" r="9540" b="3802"/>
          <a:stretch>
            <a:fillRect/>
          </a:stretch>
        </p:blipFill>
        <p:spPr bwMode="auto">
          <a:xfrm>
            <a:off x="5780212" y="1321478"/>
            <a:ext cx="3553098" cy="33528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ADEB25D-BFC2-2A39-F746-41E0AE9787C3}"/>
              </a:ext>
            </a:extLst>
          </p:cNvPr>
          <p:cNvSpPr txBox="1"/>
          <p:nvPr/>
        </p:nvSpPr>
        <p:spPr>
          <a:xfrm>
            <a:off x="6783186" y="4850672"/>
            <a:ext cx="2263493" cy="184666"/>
          </a:xfrm>
          <a:prstGeom prst="rect">
            <a:avLst/>
          </a:prstGeom>
          <a:noFill/>
        </p:spPr>
        <p:txBody>
          <a:bodyPr wrap="square" rtlCol="0">
            <a:spAutoFit/>
          </a:bodyPr>
          <a:lstStyle/>
          <a:p>
            <a:r>
              <a:rPr lang="en-US" sz="600" dirty="0">
                <a:solidFill>
                  <a:schemeClr val="bg1">
                    <a:lumMod val="65000"/>
                  </a:schemeClr>
                </a:solidFill>
              </a:rPr>
              <a:t>Source: https://www.sariverauthority.org/services/flood-risk/</a:t>
            </a:r>
          </a:p>
        </p:txBody>
      </p:sp>
    </p:spTree>
    <p:extLst>
      <p:ext uri="{BB962C8B-B14F-4D97-AF65-F5344CB8AC3E}">
        <p14:creationId xmlns:p14="http://schemas.microsoft.com/office/powerpoint/2010/main" val="762092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72326-88CD-1568-350D-0C186DF0377A}"/>
              </a:ext>
            </a:extLst>
          </p:cNvPr>
          <p:cNvSpPr>
            <a:spLocks noGrp="1"/>
          </p:cNvSpPr>
          <p:nvPr>
            <p:ph type="title"/>
          </p:nvPr>
        </p:nvSpPr>
        <p:spPr>
          <a:xfrm>
            <a:off x="698500" y="218813"/>
            <a:ext cx="8763000" cy="1104636"/>
          </a:xfrm>
        </p:spPr>
        <p:txBody>
          <a:bodyPr/>
          <a:lstStyle/>
          <a:p>
            <a:r>
              <a:rPr lang="en-US" dirty="0"/>
              <a:t>NextGen Goals</a:t>
            </a:r>
          </a:p>
        </p:txBody>
      </p:sp>
      <p:sp>
        <p:nvSpPr>
          <p:cNvPr id="3" name="Content Placeholder 2">
            <a:extLst>
              <a:ext uri="{FF2B5EF4-FFF2-40B4-BE49-F238E27FC236}">
                <a16:creationId xmlns:a16="http://schemas.microsoft.com/office/drawing/2014/main" id="{96346324-D5E1-6941-0EC9-D8C3E0CDD770}"/>
              </a:ext>
            </a:extLst>
          </p:cNvPr>
          <p:cNvSpPr>
            <a:spLocks noGrp="1"/>
          </p:cNvSpPr>
          <p:nvPr>
            <p:ph sz="half" idx="1"/>
          </p:nvPr>
        </p:nvSpPr>
        <p:spPr>
          <a:xfrm>
            <a:off x="328702" y="1408907"/>
            <a:ext cx="4318000" cy="3393829"/>
          </a:xfrm>
        </p:spPr>
        <p:txBody>
          <a:bodyPr>
            <a:normAutofit fontScale="77500" lnSpcReduction="20000"/>
          </a:bodyPr>
          <a:lstStyle/>
          <a:p>
            <a:pPr>
              <a:lnSpc>
                <a:spcPct val="134000"/>
              </a:lnSpc>
            </a:pPr>
            <a:r>
              <a:rPr lang="en-US" sz="2600" dirty="0"/>
              <a:t>Reduce or eliminate water rescues at low water crossings</a:t>
            </a:r>
          </a:p>
          <a:p>
            <a:pPr>
              <a:lnSpc>
                <a:spcPct val="134000"/>
              </a:lnSpc>
            </a:pPr>
            <a:r>
              <a:rPr lang="en-US" sz="2600" dirty="0"/>
              <a:t>Leverage technology to improve early warning</a:t>
            </a:r>
          </a:p>
          <a:p>
            <a:pPr>
              <a:lnSpc>
                <a:spcPct val="134000"/>
              </a:lnSpc>
            </a:pPr>
            <a:r>
              <a:rPr lang="en-US" sz="2600" dirty="0"/>
              <a:t>Remove structures from floodplain and floodway</a:t>
            </a:r>
          </a:p>
          <a:p>
            <a:pPr>
              <a:lnSpc>
                <a:spcPct val="134000"/>
              </a:lnSpc>
            </a:pPr>
            <a:r>
              <a:rPr lang="en-US" sz="2600" dirty="0"/>
              <a:t>Create more resilient systems for future conditions</a:t>
            </a:r>
          </a:p>
          <a:p>
            <a:pPr>
              <a:lnSpc>
                <a:spcPct val="114000"/>
              </a:lnSpc>
            </a:pPr>
            <a:endParaRPr lang="en-US" sz="2800" dirty="0"/>
          </a:p>
        </p:txBody>
      </p:sp>
      <p:pic>
        <p:nvPicPr>
          <p:cNvPr id="6" name="Photo - roadway flooding" descr="flood_road.png">
            <a:extLst>
              <a:ext uri="{FF2B5EF4-FFF2-40B4-BE49-F238E27FC236}">
                <a16:creationId xmlns:a16="http://schemas.microsoft.com/office/drawing/2014/main" id="{79032EE6-9485-7A38-C7C4-F999856E3F06}"/>
              </a:ext>
            </a:extLst>
          </p:cNvPr>
          <p:cNvPicPr>
            <a:picLocks noGrp="1" noChangeAspect="1"/>
          </p:cNvPicPr>
          <p:nvPr>
            <p:ph sz="half" idx="2"/>
          </p:nvPr>
        </p:nvPicPr>
        <p:blipFill>
          <a:blip r:embed="rId3"/>
          <a:stretch>
            <a:fillRect/>
          </a:stretch>
        </p:blipFill>
        <p:spPr>
          <a:xfrm>
            <a:off x="5143502" y="1323449"/>
            <a:ext cx="4814798" cy="3393829"/>
          </a:xfrm>
          <a:prstGeom prst="rect">
            <a:avLst/>
          </a:prstGeom>
        </p:spPr>
      </p:pic>
    </p:spTree>
    <p:extLst>
      <p:ext uri="{BB962C8B-B14F-4D97-AF65-F5344CB8AC3E}">
        <p14:creationId xmlns:p14="http://schemas.microsoft.com/office/powerpoint/2010/main" val="131641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8A858-D707-F9E1-2B11-197E44C1DD3B}"/>
              </a:ext>
            </a:extLst>
          </p:cNvPr>
          <p:cNvSpPr>
            <a:spLocks noGrp="1"/>
          </p:cNvSpPr>
          <p:nvPr>
            <p:ph type="title"/>
          </p:nvPr>
        </p:nvSpPr>
        <p:spPr/>
        <p:txBody>
          <a:bodyPr/>
          <a:lstStyle/>
          <a:p>
            <a:r>
              <a:rPr lang="en-US"/>
              <a:t>NextGen Flood Warning Program</a:t>
            </a:r>
          </a:p>
        </p:txBody>
      </p:sp>
      <p:sp>
        <p:nvSpPr>
          <p:cNvPr id="4" name="Box1">
            <a:extLst>
              <a:ext uri="{FF2B5EF4-FFF2-40B4-BE49-F238E27FC236}">
                <a16:creationId xmlns:a16="http://schemas.microsoft.com/office/drawing/2014/main" id="{7B6E4692-32BD-CE38-2B7F-E599148AB1FB}"/>
              </a:ext>
            </a:extLst>
          </p:cNvPr>
          <p:cNvSpPr>
            <a:spLocks noGrp="1"/>
          </p:cNvSpPr>
          <p:nvPr/>
        </p:nvSpPr>
        <p:spPr>
          <a:xfrm>
            <a:off x="532981" y="1683047"/>
            <a:ext cx="2057400" cy="3300000"/>
          </a:xfrm>
          <a:prstGeom prst="rect">
            <a:avLst/>
          </a:prstGeom>
          <a:solidFill>
            <a:schemeClr val="accent5">
              <a:lumMod val="75000"/>
            </a:schemeClr>
          </a:solidFill>
        </p:spPr>
        <p:txBody>
          <a:bodyPr lIns="182880" tIns="228600" rIns="182880" anchor="t"/>
          <a:lstStyle/>
          <a:p>
            <a:pPr algn="ctr"/>
            <a:r>
              <a:rPr lang="en-US" sz="1600" b="1">
                <a:solidFill>
                  <a:schemeClr val="bg2"/>
                </a:solidFill>
                <a:latin typeface="Arial" pitchFamily="34" charset="0"/>
              </a:rPr>
              <a:t>ELEMENT 1</a:t>
            </a:r>
          </a:p>
          <a:p>
            <a:endParaRPr lang="en-US" sz="600">
              <a:solidFill>
                <a:schemeClr val="bg2"/>
              </a:solidFill>
            </a:endParaRPr>
          </a:p>
          <a:p>
            <a:pPr algn="ctr"/>
            <a:endParaRPr lang="en-US" sz="2000" b="1">
              <a:solidFill>
                <a:schemeClr val="bg2"/>
              </a:solidFill>
              <a:latin typeface="Arial" pitchFamily="34" charset="0"/>
            </a:endParaRPr>
          </a:p>
          <a:p>
            <a:pPr algn="ctr"/>
            <a:r>
              <a:rPr lang="en-US" sz="2000" b="1">
                <a:solidFill>
                  <a:schemeClr val="bg2"/>
                </a:solidFill>
                <a:latin typeface="Arial" pitchFamily="34" charset="0"/>
              </a:rPr>
              <a:t>Engineering Analysis</a:t>
            </a:r>
          </a:p>
          <a:p>
            <a:endParaRPr lang="en-US" sz="600">
              <a:solidFill>
                <a:schemeClr val="bg2"/>
              </a:solidFill>
            </a:endParaRPr>
          </a:p>
          <a:p>
            <a:pPr algn="ctr"/>
            <a:endParaRPr lang="en-US" sz="1300">
              <a:solidFill>
                <a:schemeClr val="bg2"/>
              </a:solidFill>
              <a:latin typeface="Arial" pitchFamily="34" charset="0"/>
            </a:endParaRPr>
          </a:p>
          <a:p>
            <a:pPr algn="ctr"/>
            <a:r>
              <a:rPr lang="en-US" sz="1300">
                <a:solidFill>
                  <a:schemeClr val="bg2"/>
                </a:solidFill>
                <a:latin typeface="Arial" pitchFamily="34" charset="0"/>
              </a:rPr>
              <a:t>Flood stages, impact identification, enhanced prediction.</a:t>
            </a:r>
          </a:p>
        </p:txBody>
      </p:sp>
      <p:sp>
        <p:nvSpPr>
          <p:cNvPr id="5" name="Box2">
            <a:extLst>
              <a:ext uri="{FF2B5EF4-FFF2-40B4-BE49-F238E27FC236}">
                <a16:creationId xmlns:a16="http://schemas.microsoft.com/office/drawing/2014/main" id="{B1A7B0B1-2252-305D-FA66-865DE16BDCD4}"/>
              </a:ext>
            </a:extLst>
          </p:cNvPr>
          <p:cNvSpPr>
            <a:spLocks noGrp="1"/>
          </p:cNvSpPr>
          <p:nvPr/>
        </p:nvSpPr>
        <p:spPr>
          <a:xfrm>
            <a:off x="2704381" y="1683047"/>
            <a:ext cx="2057400" cy="3300000"/>
          </a:xfrm>
          <a:prstGeom prst="rect">
            <a:avLst/>
          </a:prstGeom>
          <a:solidFill>
            <a:schemeClr val="accent5">
              <a:lumMod val="75000"/>
            </a:schemeClr>
          </a:solidFill>
        </p:spPr>
        <p:txBody>
          <a:bodyPr lIns="182880" tIns="228600" rIns="182880" anchor="t"/>
          <a:lstStyle/>
          <a:p>
            <a:pPr algn="ctr"/>
            <a:r>
              <a:rPr lang="en-US" sz="1600" b="1">
                <a:solidFill>
                  <a:schemeClr val="bg2"/>
                </a:solidFill>
                <a:latin typeface="Arial" pitchFamily="34" charset="0"/>
              </a:rPr>
              <a:t>ELEMENT 2</a:t>
            </a:r>
          </a:p>
          <a:p>
            <a:endParaRPr lang="en-US" sz="600">
              <a:solidFill>
                <a:schemeClr val="bg2"/>
              </a:solidFill>
            </a:endParaRPr>
          </a:p>
          <a:p>
            <a:pPr algn="ctr"/>
            <a:endParaRPr lang="en-US" sz="2000" b="1">
              <a:solidFill>
                <a:schemeClr val="bg2"/>
              </a:solidFill>
              <a:latin typeface="Arial" pitchFamily="34" charset="0"/>
            </a:endParaRPr>
          </a:p>
          <a:p>
            <a:pPr algn="ctr"/>
            <a:r>
              <a:rPr lang="en-US" sz="2000" b="1">
                <a:solidFill>
                  <a:schemeClr val="bg2"/>
                </a:solidFill>
                <a:latin typeface="Arial" pitchFamily="34" charset="0"/>
              </a:rPr>
              <a:t>Hardware</a:t>
            </a:r>
          </a:p>
          <a:p>
            <a:endParaRPr lang="en-US" sz="600">
              <a:solidFill>
                <a:schemeClr val="bg2"/>
              </a:solidFill>
            </a:endParaRPr>
          </a:p>
          <a:p>
            <a:pPr algn="ctr"/>
            <a:endParaRPr lang="en-US" sz="1300">
              <a:solidFill>
                <a:schemeClr val="bg2"/>
              </a:solidFill>
              <a:latin typeface="Arial" pitchFamily="34" charset="0"/>
            </a:endParaRPr>
          </a:p>
          <a:p>
            <a:pPr algn="ctr"/>
            <a:endParaRPr lang="en-US" sz="1300">
              <a:solidFill>
                <a:schemeClr val="bg2"/>
              </a:solidFill>
              <a:latin typeface="Arial" pitchFamily="34" charset="0"/>
            </a:endParaRPr>
          </a:p>
          <a:p>
            <a:pPr algn="ctr"/>
            <a:r>
              <a:rPr lang="en-US" sz="1300">
                <a:solidFill>
                  <a:schemeClr val="bg2"/>
                </a:solidFill>
                <a:latin typeface="Arial" pitchFamily="34" charset="0"/>
              </a:rPr>
              <a:t>Gauge upgrades, cameras, automated arms, O&amp;M, county expansion</a:t>
            </a:r>
          </a:p>
        </p:txBody>
      </p:sp>
      <p:sp>
        <p:nvSpPr>
          <p:cNvPr id="6" name="Box3">
            <a:extLst>
              <a:ext uri="{FF2B5EF4-FFF2-40B4-BE49-F238E27FC236}">
                <a16:creationId xmlns:a16="http://schemas.microsoft.com/office/drawing/2014/main" id="{EE7489E7-761F-828C-6638-2B6F991BFB30}"/>
              </a:ext>
            </a:extLst>
          </p:cNvPr>
          <p:cNvSpPr>
            <a:spLocks noGrp="1"/>
          </p:cNvSpPr>
          <p:nvPr/>
        </p:nvSpPr>
        <p:spPr>
          <a:xfrm>
            <a:off x="4876380" y="1683047"/>
            <a:ext cx="2484455" cy="3300000"/>
          </a:xfrm>
          <a:prstGeom prst="rect">
            <a:avLst/>
          </a:prstGeom>
          <a:solidFill>
            <a:schemeClr val="accent5">
              <a:lumMod val="75000"/>
            </a:schemeClr>
          </a:solidFill>
        </p:spPr>
        <p:txBody>
          <a:bodyPr lIns="182880" tIns="228600" rIns="182880" anchor="t"/>
          <a:lstStyle/>
          <a:p>
            <a:pPr algn="ctr"/>
            <a:r>
              <a:rPr lang="en-US" sz="1600" b="1">
                <a:solidFill>
                  <a:schemeClr val="bg2"/>
                </a:solidFill>
                <a:latin typeface="Arial" pitchFamily="34" charset="0"/>
              </a:rPr>
              <a:t>ELEMENT 3</a:t>
            </a:r>
          </a:p>
          <a:p>
            <a:endParaRPr lang="en-US" sz="600">
              <a:solidFill>
                <a:schemeClr val="bg2"/>
              </a:solidFill>
            </a:endParaRPr>
          </a:p>
          <a:p>
            <a:pPr algn="ctr"/>
            <a:endParaRPr lang="en-US" sz="2000" b="1">
              <a:solidFill>
                <a:schemeClr val="bg2"/>
              </a:solidFill>
              <a:latin typeface="Arial" pitchFamily="34" charset="0"/>
            </a:endParaRPr>
          </a:p>
          <a:p>
            <a:pPr algn="ctr"/>
            <a:r>
              <a:rPr lang="en-US" sz="2000" b="1">
                <a:solidFill>
                  <a:schemeClr val="bg2"/>
                </a:solidFill>
                <a:latin typeface="Arial" pitchFamily="34" charset="0"/>
              </a:rPr>
              <a:t>Communications</a:t>
            </a:r>
          </a:p>
          <a:p>
            <a:endParaRPr lang="en-US" sz="600">
              <a:solidFill>
                <a:schemeClr val="bg2"/>
              </a:solidFill>
            </a:endParaRPr>
          </a:p>
          <a:p>
            <a:pPr algn="ctr"/>
            <a:endParaRPr lang="en-US" sz="1300">
              <a:solidFill>
                <a:schemeClr val="bg2"/>
              </a:solidFill>
              <a:latin typeface="Arial" pitchFamily="34" charset="0"/>
            </a:endParaRPr>
          </a:p>
          <a:p>
            <a:pPr algn="ctr"/>
            <a:endParaRPr lang="en-US" sz="1300">
              <a:solidFill>
                <a:schemeClr val="bg2"/>
              </a:solidFill>
              <a:latin typeface="Arial" pitchFamily="34" charset="0"/>
            </a:endParaRPr>
          </a:p>
          <a:p>
            <a:pPr algn="ctr"/>
            <a:r>
              <a:rPr lang="en-US" sz="1300">
                <a:solidFill>
                  <a:schemeClr val="bg2"/>
                </a:solidFill>
                <a:latin typeface="Arial" pitchFamily="34" charset="0"/>
              </a:rPr>
              <a:t>Outreach campaign, navigation apps, OEM coordination, BexarFlood refresh</a:t>
            </a:r>
          </a:p>
        </p:txBody>
      </p:sp>
      <p:sp>
        <p:nvSpPr>
          <p:cNvPr id="7" name="Box4">
            <a:extLst>
              <a:ext uri="{FF2B5EF4-FFF2-40B4-BE49-F238E27FC236}">
                <a16:creationId xmlns:a16="http://schemas.microsoft.com/office/drawing/2014/main" id="{7A4E1322-C830-19D7-40DA-B4084ABCC4E3}"/>
              </a:ext>
            </a:extLst>
          </p:cNvPr>
          <p:cNvSpPr>
            <a:spLocks noGrp="1"/>
          </p:cNvSpPr>
          <p:nvPr/>
        </p:nvSpPr>
        <p:spPr>
          <a:xfrm>
            <a:off x="7475434" y="1683047"/>
            <a:ext cx="1986066" cy="3300000"/>
          </a:xfrm>
          <a:prstGeom prst="rect">
            <a:avLst/>
          </a:prstGeom>
          <a:solidFill>
            <a:schemeClr val="accent2">
              <a:lumMod val="75000"/>
            </a:schemeClr>
          </a:solidFill>
        </p:spPr>
        <p:txBody>
          <a:bodyPr lIns="182880" tIns="228600" rIns="182880" anchor="t"/>
          <a:lstStyle/>
          <a:p>
            <a:pPr algn="ctr"/>
            <a:r>
              <a:rPr lang="en-US" sz="1600" b="1">
                <a:solidFill>
                  <a:schemeClr val="bg2"/>
                </a:solidFill>
                <a:latin typeface="Arial" pitchFamily="34" charset="0"/>
              </a:rPr>
              <a:t>ADDITIONAL ELEMENT</a:t>
            </a:r>
          </a:p>
          <a:p>
            <a:endParaRPr lang="en-US" sz="600">
              <a:solidFill>
                <a:schemeClr val="bg2"/>
              </a:solidFill>
            </a:endParaRPr>
          </a:p>
          <a:p>
            <a:pPr algn="ctr"/>
            <a:r>
              <a:rPr lang="en-US" sz="2000" b="1">
                <a:solidFill>
                  <a:schemeClr val="bg2"/>
                </a:solidFill>
                <a:latin typeface="Arial" pitchFamily="34" charset="0"/>
              </a:rPr>
              <a:t>Sirens</a:t>
            </a:r>
          </a:p>
          <a:p>
            <a:endParaRPr lang="en-US" sz="600">
              <a:solidFill>
                <a:schemeClr val="bg2"/>
              </a:solidFill>
            </a:endParaRPr>
          </a:p>
          <a:p>
            <a:pPr algn="ctr"/>
            <a:endParaRPr lang="en-US" sz="1300">
              <a:solidFill>
                <a:schemeClr val="bg2"/>
              </a:solidFill>
              <a:latin typeface="Arial" pitchFamily="34" charset="0"/>
            </a:endParaRPr>
          </a:p>
          <a:p>
            <a:pPr algn="ctr"/>
            <a:endParaRPr lang="en-US" sz="1300">
              <a:solidFill>
                <a:schemeClr val="bg2"/>
              </a:solidFill>
              <a:latin typeface="Arial" pitchFamily="34" charset="0"/>
            </a:endParaRPr>
          </a:p>
          <a:p>
            <a:pPr algn="ctr"/>
            <a:r>
              <a:rPr lang="en-US" sz="1300">
                <a:solidFill>
                  <a:schemeClr val="bg2"/>
                </a:solidFill>
                <a:latin typeface="Arial" pitchFamily="34" charset="0"/>
              </a:rPr>
              <a:t>Warning sirens, </a:t>
            </a:r>
          </a:p>
          <a:p>
            <a:pPr algn="ctr"/>
            <a:r>
              <a:rPr lang="en-US" sz="1300">
                <a:solidFill>
                  <a:schemeClr val="bg2"/>
                </a:solidFill>
                <a:latin typeface="Arial" pitchFamily="34" charset="0"/>
              </a:rPr>
              <a:t>TWDB grant.</a:t>
            </a:r>
          </a:p>
        </p:txBody>
      </p:sp>
    </p:spTree>
    <p:extLst>
      <p:ext uri="{BB962C8B-B14F-4D97-AF65-F5344CB8AC3E}">
        <p14:creationId xmlns:p14="http://schemas.microsoft.com/office/powerpoint/2010/main" val="718038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6A520-BF1A-F1C3-E44F-F8BCE96C1F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C11301-A9E7-D66C-7ED2-CC8BDD8AB37B}"/>
              </a:ext>
            </a:extLst>
          </p:cNvPr>
          <p:cNvSpPr>
            <a:spLocks noGrp="1"/>
          </p:cNvSpPr>
          <p:nvPr>
            <p:ph type="title"/>
          </p:nvPr>
        </p:nvSpPr>
        <p:spPr>
          <a:xfrm>
            <a:off x="658273" y="807927"/>
            <a:ext cx="8763000" cy="3877195"/>
          </a:xfrm>
        </p:spPr>
        <p:txBody>
          <a:bodyPr anchor="ctr">
            <a:normAutofit/>
          </a:bodyPr>
          <a:lstStyle/>
          <a:p>
            <a:pPr algn="ctr"/>
            <a:r>
              <a:rPr lang="en-US">
                <a:solidFill>
                  <a:srgbClr val="002060"/>
                </a:solidFill>
              </a:rPr>
              <a:t>Flooded Road Analysis</a:t>
            </a:r>
          </a:p>
        </p:txBody>
      </p:sp>
    </p:spTree>
    <p:extLst>
      <p:ext uri="{BB962C8B-B14F-4D97-AF65-F5344CB8AC3E}">
        <p14:creationId xmlns:p14="http://schemas.microsoft.com/office/powerpoint/2010/main" val="144092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Flooded Road Analysis Goals</a:t>
            </a:r>
          </a:p>
        </p:txBody>
      </p:sp>
      <p:sp>
        <p:nvSpPr>
          <p:cNvPr id="3" name="Content Placeholder 2"/>
          <p:cNvSpPr>
            <a:spLocks noGrp="1"/>
          </p:cNvSpPr>
          <p:nvPr>
            <p:ph idx="1"/>
          </p:nvPr>
        </p:nvSpPr>
        <p:spPr>
          <a:xfrm>
            <a:off x="698500" y="1521354"/>
            <a:ext cx="4135893" cy="3626115"/>
          </a:xfrm>
        </p:spPr>
        <p:txBody>
          <a:bodyPr>
            <a:noAutofit/>
          </a:bodyPr>
          <a:lstStyle/>
          <a:p>
            <a:pPr marL="0" indent="0">
              <a:buNone/>
            </a:pPr>
            <a:endParaRPr lang="en-US" sz="1050" dirty="0"/>
          </a:p>
          <a:p>
            <a:pPr marL="895335" lvl="1" indent="-514350">
              <a:lnSpc>
                <a:spcPct val="100000"/>
              </a:lnSpc>
              <a:buFont typeface="+mj-lt"/>
              <a:buAutoNum type="arabicPeriod"/>
            </a:pPr>
            <a:r>
              <a:rPr lang="en-US" dirty="0"/>
              <a:t>Identify all roads that flood during a 10% annual chance storm </a:t>
            </a:r>
          </a:p>
        </p:txBody>
      </p:sp>
      <p:sp>
        <p:nvSpPr>
          <p:cNvPr id="4" name="Content Placeholder 2">
            <a:extLst>
              <a:ext uri="{FF2B5EF4-FFF2-40B4-BE49-F238E27FC236}">
                <a16:creationId xmlns:a16="http://schemas.microsoft.com/office/drawing/2014/main" id="{DEB15033-05E0-2417-D4AE-96203A4C458E}"/>
              </a:ext>
            </a:extLst>
          </p:cNvPr>
          <p:cNvSpPr txBox="1">
            <a:spLocks/>
          </p:cNvSpPr>
          <p:nvPr/>
        </p:nvSpPr>
        <p:spPr>
          <a:xfrm>
            <a:off x="5001481" y="1521354"/>
            <a:ext cx="4135893" cy="3513668"/>
          </a:xfrm>
          <a:prstGeom prst="rect">
            <a:avLst/>
          </a:prstGeom>
        </p:spPr>
        <p:txBody>
          <a:bodyPr vert="horz" lIns="91440" tIns="45720" rIns="91440" bIns="45720" rtlCol="0">
            <a:noAutofit/>
          </a:bodyPr>
          <a:lstStyle>
            <a:lvl1pPr marL="190492" indent="-190492" algn="l" defTabSz="761970" rtl="0" eaLnBrk="1" latinLnBrk="0" hangingPunct="1">
              <a:lnSpc>
                <a:spcPct val="90000"/>
              </a:lnSpc>
              <a:spcBef>
                <a:spcPts val="833"/>
              </a:spcBef>
              <a:buFont typeface="Arial" panose="020B0604020202020204" pitchFamily="34" charset="0"/>
              <a:buChar char="•"/>
              <a:defRPr sz="3200" kern="1200">
                <a:solidFill>
                  <a:schemeClr val="accent3">
                    <a:lumMod val="50000"/>
                  </a:schemeClr>
                </a:solidFill>
                <a:latin typeface="Arial" panose="020B0604020202020204" pitchFamily="34" charset="0"/>
                <a:ea typeface="+mn-ea"/>
                <a:cs typeface="Arial" panose="020B0604020202020204" pitchFamily="34" charset="0"/>
              </a:defRPr>
            </a:lvl1pPr>
            <a:lvl2pPr marL="571477" indent="-190492" algn="l" defTabSz="761970" rtl="0" eaLnBrk="1" latinLnBrk="0" hangingPunct="1">
              <a:lnSpc>
                <a:spcPct val="90000"/>
              </a:lnSpc>
              <a:spcBef>
                <a:spcPts val="417"/>
              </a:spcBef>
              <a:buFont typeface="Arial" panose="020B0604020202020204" pitchFamily="34" charset="0"/>
              <a:buChar char="•"/>
              <a:defRPr sz="2800" kern="1200">
                <a:solidFill>
                  <a:schemeClr val="accent3">
                    <a:lumMod val="50000"/>
                  </a:schemeClr>
                </a:solidFill>
                <a:latin typeface="Arial" panose="020B0604020202020204" pitchFamily="34" charset="0"/>
                <a:ea typeface="+mn-ea"/>
                <a:cs typeface="Arial" panose="020B0604020202020204" pitchFamily="34" charset="0"/>
              </a:defRPr>
            </a:lvl2pPr>
            <a:lvl3pPr marL="952462" indent="-190492" algn="l" defTabSz="761970" rtl="0" eaLnBrk="1" latinLnBrk="0" hangingPunct="1">
              <a:lnSpc>
                <a:spcPct val="90000"/>
              </a:lnSpc>
              <a:spcBef>
                <a:spcPts val="417"/>
              </a:spcBef>
              <a:buFont typeface="Arial" panose="020B0604020202020204" pitchFamily="34" charset="0"/>
              <a:buChar char="•"/>
              <a:defRPr sz="1667" kern="1200">
                <a:solidFill>
                  <a:schemeClr val="accent3">
                    <a:lumMod val="50000"/>
                  </a:schemeClr>
                </a:solidFill>
                <a:latin typeface="+mn-lt"/>
                <a:ea typeface="+mn-ea"/>
                <a:cs typeface="+mn-cs"/>
              </a:defRPr>
            </a:lvl3pPr>
            <a:lvl4pPr marL="1333447" indent="-190492" algn="l" defTabSz="761970" rtl="0" eaLnBrk="1" latinLnBrk="0" hangingPunct="1">
              <a:lnSpc>
                <a:spcPct val="90000"/>
              </a:lnSpc>
              <a:spcBef>
                <a:spcPts val="417"/>
              </a:spcBef>
              <a:buFont typeface="Arial" panose="020B0604020202020204" pitchFamily="34" charset="0"/>
              <a:buChar char="•"/>
              <a:defRPr sz="1500" kern="1200">
                <a:solidFill>
                  <a:schemeClr val="accent3">
                    <a:lumMod val="50000"/>
                  </a:schemeClr>
                </a:solidFill>
                <a:latin typeface="+mn-lt"/>
                <a:ea typeface="+mn-ea"/>
                <a:cs typeface="+mn-cs"/>
              </a:defRPr>
            </a:lvl4pPr>
            <a:lvl5pPr marL="1714431" indent="-190492" algn="l" defTabSz="761970" rtl="0" eaLnBrk="1" latinLnBrk="0" hangingPunct="1">
              <a:lnSpc>
                <a:spcPct val="90000"/>
              </a:lnSpc>
              <a:spcBef>
                <a:spcPts val="417"/>
              </a:spcBef>
              <a:buFont typeface="Arial" panose="020B0604020202020204" pitchFamily="34" charset="0"/>
              <a:buChar char="•"/>
              <a:defRPr sz="1500" kern="1200">
                <a:solidFill>
                  <a:schemeClr val="accent3">
                    <a:lumMod val="50000"/>
                  </a:schemeClr>
                </a:solidFill>
                <a:latin typeface="+mn-lt"/>
                <a:ea typeface="+mn-ea"/>
                <a:cs typeface="+mn-cs"/>
              </a:defRPr>
            </a:lvl5pPr>
            <a:lvl6pPr marL="209541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0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38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370"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a:lstStyle>
          <a:p>
            <a:pPr marL="0" indent="0">
              <a:buFont typeface="Arial" panose="020B0604020202020204" pitchFamily="34" charset="0"/>
              <a:buNone/>
            </a:pPr>
            <a:endParaRPr lang="en-US" sz="1050" dirty="0"/>
          </a:p>
          <a:p>
            <a:pPr marL="895335" lvl="1" indent="-514350">
              <a:lnSpc>
                <a:spcPct val="100000"/>
              </a:lnSpc>
              <a:buFont typeface="+mj-lt"/>
              <a:buAutoNum type="arabicPeriod" startAt="2"/>
            </a:pPr>
            <a:r>
              <a:rPr lang="en-US" dirty="0"/>
              <a:t>Identify high risk roads for warning system installation</a:t>
            </a:r>
          </a:p>
        </p:txBody>
      </p:sp>
    </p:spTree>
    <p:extLst>
      <p:ext uri="{BB962C8B-B14F-4D97-AF65-F5344CB8AC3E}">
        <p14:creationId xmlns:p14="http://schemas.microsoft.com/office/powerpoint/2010/main" val="353669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8500" y="304271"/>
            <a:ext cx="8763000" cy="797540"/>
          </a:xfrm>
        </p:spPr>
        <p:txBody>
          <a:bodyPr>
            <a:normAutofit/>
          </a:bodyPr>
          <a:lstStyle/>
          <a:p>
            <a:r>
              <a:rPr lang="en-US" dirty="0"/>
              <a:t>Data Sources</a:t>
            </a:r>
          </a:p>
        </p:txBody>
      </p:sp>
      <p:sp>
        <p:nvSpPr>
          <p:cNvPr id="3" name="Content Placeholder 2"/>
          <p:cNvSpPr>
            <a:spLocks noGrp="1"/>
          </p:cNvSpPr>
          <p:nvPr>
            <p:ph idx="1"/>
          </p:nvPr>
        </p:nvSpPr>
        <p:spPr>
          <a:xfrm>
            <a:off x="269903" y="1425359"/>
            <a:ext cx="3900036" cy="3204281"/>
          </a:xfrm>
        </p:spPr>
        <p:txBody>
          <a:bodyPr>
            <a:normAutofit/>
          </a:bodyPr>
          <a:lstStyle/>
          <a:p>
            <a:pPr>
              <a:lnSpc>
                <a:spcPct val="125000"/>
              </a:lnSpc>
            </a:pPr>
            <a:r>
              <a:rPr lang="en-US" sz="2400" b="1" dirty="0"/>
              <a:t>San Antonio TxDOT Region Roadway DSM</a:t>
            </a:r>
          </a:p>
          <a:p>
            <a:pPr lvl="1">
              <a:lnSpc>
                <a:spcPct val="90000"/>
              </a:lnSpc>
            </a:pPr>
            <a:r>
              <a:rPr lang="en-US" sz="1600" dirty="0"/>
              <a:t>UT Austin &amp; Oak Ridge National Laboratory</a:t>
            </a:r>
          </a:p>
          <a:p>
            <a:pPr marL="0" indent="0">
              <a:buNone/>
            </a:pPr>
            <a:endParaRPr lang="en-US" sz="2400" dirty="0"/>
          </a:p>
        </p:txBody>
      </p:sp>
      <p:pic>
        <p:nvPicPr>
          <p:cNvPr id="4" name="Picture 3">
            <a:extLst>
              <a:ext uri="{FF2B5EF4-FFF2-40B4-BE49-F238E27FC236}">
                <a16:creationId xmlns:a16="http://schemas.microsoft.com/office/drawing/2014/main" id="{C3D40A54-AFFC-0911-8CAD-0D2969003E8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267045" y="1163824"/>
            <a:ext cx="5720158" cy="3813439"/>
          </a:xfrm>
          <a:prstGeom prst="rect">
            <a:avLst/>
          </a:prstGeom>
          <a:ln>
            <a:noFill/>
          </a:ln>
        </p:spPr>
      </p:pic>
    </p:spTree>
    <p:extLst>
      <p:ext uri="{BB962C8B-B14F-4D97-AF65-F5344CB8AC3E}">
        <p14:creationId xmlns:p14="http://schemas.microsoft.com/office/powerpoint/2010/main" val="2603784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443B5-BC73-AA2F-1114-33D7CB1DB3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138D63-614B-22DF-B82B-AB6060035A50}"/>
              </a:ext>
            </a:extLst>
          </p:cNvPr>
          <p:cNvSpPr>
            <a:spLocks noGrp="1"/>
          </p:cNvSpPr>
          <p:nvPr>
            <p:ph type="title"/>
          </p:nvPr>
        </p:nvSpPr>
        <p:spPr>
          <a:xfrm>
            <a:off x="698500" y="113605"/>
            <a:ext cx="8763000" cy="1104636"/>
          </a:xfrm>
        </p:spPr>
        <p:txBody>
          <a:bodyPr>
            <a:normAutofit/>
          </a:bodyPr>
          <a:lstStyle/>
          <a:p>
            <a:r>
              <a:rPr lang="en-US" dirty="0"/>
              <a:t>Data Sources</a:t>
            </a:r>
          </a:p>
        </p:txBody>
      </p:sp>
      <p:sp>
        <p:nvSpPr>
          <p:cNvPr id="3" name="Content Placeholder 2">
            <a:extLst>
              <a:ext uri="{FF2B5EF4-FFF2-40B4-BE49-F238E27FC236}">
                <a16:creationId xmlns:a16="http://schemas.microsoft.com/office/drawing/2014/main" id="{68B5AD98-03E2-8DBA-DA25-F10B7C7E2E9F}"/>
              </a:ext>
            </a:extLst>
          </p:cNvPr>
          <p:cNvSpPr>
            <a:spLocks noGrp="1"/>
          </p:cNvSpPr>
          <p:nvPr>
            <p:ph idx="1"/>
          </p:nvPr>
        </p:nvSpPr>
        <p:spPr>
          <a:xfrm>
            <a:off x="374818" y="1344172"/>
            <a:ext cx="3808764" cy="3204281"/>
          </a:xfrm>
        </p:spPr>
        <p:txBody>
          <a:bodyPr>
            <a:normAutofit/>
          </a:bodyPr>
          <a:lstStyle/>
          <a:p>
            <a:pPr>
              <a:lnSpc>
                <a:spcPct val="125000"/>
              </a:lnSpc>
            </a:pPr>
            <a:r>
              <a:rPr lang="en-US" sz="2600" dirty="0"/>
              <a:t>San Antonio Region Roadway DSM</a:t>
            </a:r>
          </a:p>
          <a:p>
            <a:pPr>
              <a:lnSpc>
                <a:spcPct val="125000"/>
              </a:lnSpc>
            </a:pPr>
            <a:r>
              <a:rPr lang="en-US" sz="2600" b="1" dirty="0"/>
              <a:t>SARA Water Surface Elevations 10% AEP</a:t>
            </a:r>
          </a:p>
          <a:p>
            <a:pPr lvl="1">
              <a:lnSpc>
                <a:spcPct val="125000"/>
              </a:lnSpc>
            </a:pPr>
            <a:r>
              <a:rPr lang="en-US" sz="1700" dirty="0"/>
              <a:t>FEMA floodplain mapping updates</a:t>
            </a:r>
          </a:p>
          <a:p>
            <a:pPr marL="0" indent="0">
              <a:buNone/>
            </a:pPr>
            <a:endParaRPr lang="en-US" sz="2400" dirty="0"/>
          </a:p>
        </p:txBody>
      </p:sp>
      <p:pic>
        <p:nvPicPr>
          <p:cNvPr id="5" name="Picture 4">
            <a:extLst>
              <a:ext uri="{FF2B5EF4-FFF2-40B4-BE49-F238E27FC236}">
                <a16:creationId xmlns:a16="http://schemas.microsoft.com/office/drawing/2014/main" id="{7C5F5CDF-B747-2F8C-08C1-2F5898C4E59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041078" y="1171182"/>
            <a:ext cx="5902339" cy="3934892"/>
          </a:xfrm>
          <a:prstGeom prst="rect">
            <a:avLst/>
          </a:prstGeom>
        </p:spPr>
      </p:pic>
    </p:spTree>
    <p:extLst>
      <p:ext uri="{BB962C8B-B14F-4D97-AF65-F5344CB8AC3E}">
        <p14:creationId xmlns:p14="http://schemas.microsoft.com/office/powerpoint/2010/main" val="1832215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C0D3F282-BEA2-8A9D-77D8-335D6B3015F4}"/>
              </a:ext>
            </a:extLst>
          </p:cNvPr>
          <p:cNvSpPr txBox="1">
            <a:spLocks/>
          </p:cNvSpPr>
          <p:nvPr/>
        </p:nvSpPr>
        <p:spPr>
          <a:xfrm>
            <a:off x="4455388" y="2030201"/>
            <a:ext cx="611602" cy="458872"/>
          </a:xfrm>
          <a:prstGeom prst="rect">
            <a:avLst/>
          </a:prstGeom>
        </p:spPr>
        <p:txBody>
          <a:bodyPr vert="horz" lIns="91440" tIns="45720" rIns="91440" bIns="45720" rtlCol="0">
            <a:normAutofit fontScale="92500" lnSpcReduction="10000"/>
          </a:bodyPr>
          <a:lstStyle>
            <a:lvl1pPr marL="190492" indent="-190492" algn="l" defTabSz="761970" rtl="0" eaLnBrk="1" latinLnBrk="0" hangingPunct="1">
              <a:lnSpc>
                <a:spcPct val="90000"/>
              </a:lnSpc>
              <a:spcBef>
                <a:spcPts val="833"/>
              </a:spcBef>
              <a:buFont typeface="Arial" panose="020B0604020202020204" pitchFamily="34" charset="0"/>
              <a:buChar char="•"/>
              <a:defRPr sz="3200" kern="1200">
                <a:solidFill>
                  <a:schemeClr val="accent3">
                    <a:lumMod val="50000"/>
                  </a:schemeClr>
                </a:solidFill>
                <a:latin typeface="Arial" panose="020B0604020202020204" pitchFamily="34" charset="0"/>
                <a:ea typeface="+mn-ea"/>
                <a:cs typeface="Arial" panose="020B0604020202020204" pitchFamily="34" charset="0"/>
              </a:defRPr>
            </a:lvl1pPr>
            <a:lvl2pPr marL="571477" indent="-190492" algn="l" defTabSz="761970" rtl="0" eaLnBrk="1" latinLnBrk="0" hangingPunct="1">
              <a:lnSpc>
                <a:spcPct val="90000"/>
              </a:lnSpc>
              <a:spcBef>
                <a:spcPts val="417"/>
              </a:spcBef>
              <a:buFont typeface="Arial" panose="020B0604020202020204" pitchFamily="34" charset="0"/>
              <a:buChar char="•"/>
              <a:defRPr sz="2800" kern="1200">
                <a:solidFill>
                  <a:schemeClr val="accent3">
                    <a:lumMod val="50000"/>
                  </a:schemeClr>
                </a:solidFill>
                <a:latin typeface="Arial" panose="020B0604020202020204" pitchFamily="34" charset="0"/>
                <a:ea typeface="+mn-ea"/>
                <a:cs typeface="Arial" panose="020B0604020202020204" pitchFamily="34" charset="0"/>
              </a:defRPr>
            </a:lvl2pPr>
            <a:lvl3pPr marL="952462" indent="-190492" algn="l" defTabSz="761970" rtl="0" eaLnBrk="1" latinLnBrk="0" hangingPunct="1">
              <a:lnSpc>
                <a:spcPct val="90000"/>
              </a:lnSpc>
              <a:spcBef>
                <a:spcPts val="417"/>
              </a:spcBef>
              <a:buFont typeface="Arial" panose="020B0604020202020204" pitchFamily="34" charset="0"/>
              <a:buChar char="•"/>
              <a:defRPr sz="1667" kern="1200">
                <a:solidFill>
                  <a:schemeClr val="accent3">
                    <a:lumMod val="50000"/>
                  </a:schemeClr>
                </a:solidFill>
                <a:latin typeface="+mn-lt"/>
                <a:ea typeface="+mn-ea"/>
                <a:cs typeface="+mn-cs"/>
              </a:defRPr>
            </a:lvl3pPr>
            <a:lvl4pPr marL="1333447" indent="-190492" algn="l" defTabSz="761970" rtl="0" eaLnBrk="1" latinLnBrk="0" hangingPunct="1">
              <a:lnSpc>
                <a:spcPct val="90000"/>
              </a:lnSpc>
              <a:spcBef>
                <a:spcPts val="417"/>
              </a:spcBef>
              <a:buFont typeface="Arial" panose="020B0604020202020204" pitchFamily="34" charset="0"/>
              <a:buChar char="•"/>
              <a:defRPr sz="1500" kern="1200">
                <a:solidFill>
                  <a:schemeClr val="accent3">
                    <a:lumMod val="50000"/>
                  </a:schemeClr>
                </a:solidFill>
                <a:latin typeface="+mn-lt"/>
                <a:ea typeface="+mn-ea"/>
                <a:cs typeface="+mn-cs"/>
              </a:defRPr>
            </a:lvl4pPr>
            <a:lvl5pPr marL="1714431" indent="-190492" algn="l" defTabSz="761970" rtl="0" eaLnBrk="1" latinLnBrk="0" hangingPunct="1">
              <a:lnSpc>
                <a:spcPct val="90000"/>
              </a:lnSpc>
              <a:spcBef>
                <a:spcPts val="417"/>
              </a:spcBef>
              <a:buFont typeface="Arial" panose="020B0604020202020204" pitchFamily="34" charset="0"/>
              <a:buChar char="•"/>
              <a:defRPr sz="1500" kern="1200">
                <a:solidFill>
                  <a:schemeClr val="accent3">
                    <a:lumMod val="50000"/>
                  </a:schemeClr>
                </a:solidFill>
                <a:latin typeface="+mn-lt"/>
                <a:ea typeface="+mn-ea"/>
                <a:cs typeface="+mn-cs"/>
              </a:defRPr>
            </a:lvl5pPr>
            <a:lvl6pPr marL="209541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0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38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370"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a:lstStyle>
          <a:p>
            <a:pPr marL="0" indent="0" algn="ctr">
              <a:buFont typeface="Arial" panose="020B0604020202020204" pitchFamily="34" charset="0"/>
              <a:buNone/>
            </a:pPr>
            <a:r>
              <a:rPr lang="en-US" dirty="0"/>
              <a:t>-</a:t>
            </a:r>
          </a:p>
        </p:txBody>
      </p:sp>
      <p:sp>
        <p:nvSpPr>
          <p:cNvPr id="11" name="Content Placeholder 2">
            <a:extLst>
              <a:ext uri="{FF2B5EF4-FFF2-40B4-BE49-F238E27FC236}">
                <a16:creationId xmlns:a16="http://schemas.microsoft.com/office/drawing/2014/main" id="{19903D1B-6735-D586-419E-730105E9E118}"/>
              </a:ext>
            </a:extLst>
          </p:cNvPr>
          <p:cNvSpPr txBox="1">
            <a:spLocks/>
          </p:cNvSpPr>
          <p:nvPr/>
        </p:nvSpPr>
        <p:spPr>
          <a:xfrm>
            <a:off x="9030321" y="2035651"/>
            <a:ext cx="1221133" cy="592667"/>
          </a:xfrm>
          <a:prstGeom prst="rect">
            <a:avLst/>
          </a:prstGeom>
        </p:spPr>
        <p:txBody>
          <a:bodyPr vert="horz" lIns="91440" tIns="45720" rIns="91440" bIns="45720" rtlCol="0">
            <a:normAutofit/>
          </a:bodyPr>
          <a:lstStyle>
            <a:lvl1pPr marL="190492" indent="-190492" algn="l" defTabSz="761970" rtl="0" eaLnBrk="1" latinLnBrk="0" hangingPunct="1">
              <a:lnSpc>
                <a:spcPct val="90000"/>
              </a:lnSpc>
              <a:spcBef>
                <a:spcPts val="833"/>
              </a:spcBef>
              <a:buFont typeface="Arial" panose="020B0604020202020204" pitchFamily="34" charset="0"/>
              <a:buChar char="•"/>
              <a:defRPr sz="3200" kern="1200">
                <a:solidFill>
                  <a:schemeClr val="accent3">
                    <a:lumMod val="50000"/>
                  </a:schemeClr>
                </a:solidFill>
                <a:latin typeface="Arial" panose="020B0604020202020204" pitchFamily="34" charset="0"/>
                <a:ea typeface="+mn-ea"/>
                <a:cs typeface="Arial" panose="020B0604020202020204" pitchFamily="34" charset="0"/>
              </a:defRPr>
            </a:lvl1pPr>
            <a:lvl2pPr marL="571477" indent="-190492" algn="l" defTabSz="761970" rtl="0" eaLnBrk="1" latinLnBrk="0" hangingPunct="1">
              <a:lnSpc>
                <a:spcPct val="90000"/>
              </a:lnSpc>
              <a:spcBef>
                <a:spcPts val="417"/>
              </a:spcBef>
              <a:buFont typeface="Arial" panose="020B0604020202020204" pitchFamily="34" charset="0"/>
              <a:buChar char="•"/>
              <a:defRPr sz="2800" kern="1200">
                <a:solidFill>
                  <a:schemeClr val="accent3">
                    <a:lumMod val="50000"/>
                  </a:schemeClr>
                </a:solidFill>
                <a:latin typeface="Arial" panose="020B0604020202020204" pitchFamily="34" charset="0"/>
                <a:ea typeface="+mn-ea"/>
                <a:cs typeface="Arial" panose="020B0604020202020204" pitchFamily="34" charset="0"/>
              </a:defRPr>
            </a:lvl2pPr>
            <a:lvl3pPr marL="952462" indent="-190492" algn="l" defTabSz="761970" rtl="0" eaLnBrk="1" latinLnBrk="0" hangingPunct="1">
              <a:lnSpc>
                <a:spcPct val="90000"/>
              </a:lnSpc>
              <a:spcBef>
                <a:spcPts val="417"/>
              </a:spcBef>
              <a:buFont typeface="Arial" panose="020B0604020202020204" pitchFamily="34" charset="0"/>
              <a:buChar char="•"/>
              <a:defRPr sz="1667" kern="1200">
                <a:solidFill>
                  <a:schemeClr val="accent3">
                    <a:lumMod val="50000"/>
                  </a:schemeClr>
                </a:solidFill>
                <a:latin typeface="+mn-lt"/>
                <a:ea typeface="+mn-ea"/>
                <a:cs typeface="+mn-cs"/>
              </a:defRPr>
            </a:lvl3pPr>
            <a:lvl4pPr marL="1333447" indent="-190492" algn="l" defTabSz="761970" rtl="0" eaLnBrk="1" latinLnBrk="0" hangingPunct="1">
              <a:lnSpc>
                <a:spcPct val="90000"/>
              </a:lnSpc>
              <a:spcBef>
                <a:spcPts val="417"/>
              </a:spcBef>
              <a:buFont typeface="Arial" panose="020B0604020202020204" pitchFamily="34" charset="0"/>
              <a:buChar char="•"/>
              <a:defRPr sz="1500" kern="1200">
                <a:solidFill>
                  <a:schemeClr val="accent3">
                    <a:lumMod val="50000"/>
                  </a:schemeClr>
                </a:solidFill>
                <a:latin typeface="+mn-lt"/>
                <a:ea typeface="+mn-ea"/>
                <a:cs typeface="+mn-cs"/>
              </a:defRPr>
            </a:lvl4pPr>
            <a:lvl5pPr marL="1714431" indent="-190492" algn="l" defTabSz="761970" rtl="0" eaLnBrk="1" latinLnBrk="0" hangingPunct="1">
              <a:lnSpc>
                <a:spcPct val="90000"/>
              </a:lnSpc>
              <a:spcBef>
                <a:spcPts val="417"/>
              </a:spcBef>
              <a:buFont typeface="Arial" panose="020B0604020202020204" pitchFamily="34" charset="0"/>
              <a:buChar char="•"/>
              <a:defRPr sz="1500" kern="1200">
                <a:solidFill>
                  <a:schemeClr val="accent3">
                    <a:lumMod val="50000"/>
                  </a:schemeClr>
                </a:solidFill>
                <a:latin typeface="+mn-lt"/>
                <a:ea typeface="+mn-ea"/>
                <a:cs typeface="+mn-cs"/>
              </a:defRPr>
            </a:lvl5pPr>
            <a:lvl6pPr marL="209541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0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38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370"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a:lstStyle>
          <a:p>
            <a:pPr marL="0" indent="0" algn="ctr">
              <a:buFont typeface="Arial" panose="020B0604020202020204" pitchFamily="34" charset="0"/>
              <a:buNone/>
            </a:pPr>
            <a:r>
              <a:rPr lang="en-US" dirty="0"/>
              <a:t>=</a:t>
            </a:r>
          </a:p>
        </p:txBody>
      </p:sp>
      <p:pic>
        <p:nvPicPr>
          <p:cNvPr id="15" name="Picture 14">
            <a:extLst>
              <a:ext uri="{FF2B5EF4-FFF2-40B4-BE49-F238E27FC236}">
                <a16:creationId xmlns:a16="http://schemas.microsoft.com/office/drawing/2014/main" id="{C365ABBD-D0DF-A7FE-761B-674BE6B0C4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9149" y="369389"/>
            <a:ext cx="3780496" cy="3780496"/>
          </a:xfrm>
          <a:prstGeom prst="rect">
            <a:avLst/>
          </a:prstGeom>
        </p:spPr>
      </p:pic>
      <p:sp>
        <p:nvSpPr>
          <p:cNvPr id="16" name="Content Placeholder 2">
            <a:extLst>
              <a:ext uri="{FF2B5EF4-FFF2-40B4-BE49-F238E27FC236}">
                <a16:creationId xmlns:a16="http://schemas.microsoft.com/office/drawing/2014/main" id="{03FB8462-F044-89B6-9524-936622CFB819}"/>
              </a:ext>
            </a:extLst>
          </p:cNvPr>
          <p:cNvSpPr>
            <a:spLocks noGrp="1"/>
          </p:cNvSpPr>
          <p:nvPr>
            <p:ph sz="half" idx="1"/>
          </p:nvPr>
        </p:nvSpPr>
        <p:spPr>
          <a:xfrm>
            <a:off x="800236" y="4369985"/>
            <a:ext cx="3198322" cy="872067"/>
          </a:xfrm>
        </p:spPr>
        <p:txBody>
          <a:bodyPr>
            <a:normAutofit fontScale="70000" lnSpcReduction="20000"/>
          </a:bodyPr>
          <a:lstStyle/>
          <a:p>
            <a:pPr marL="0" indent="0" algn="ctr">
              <a:buNone/>
            </a:pPr>
            <a:r>
              <a:rPr lang="en-US" dirty="0"/>
              <a:t>Water Surface Elevation </a:t>
            </a:r>
          </a:p>
          <a:p>
            <a:pPr marL="0" indent="0" algn="ctr">
              <a:buNone/>
            </a:pPr>
            <a:r>
              <a:rPr lang="en-US" dirty="0"/>
              <a:t>(10% storm)</a:t>
            </a:r>
          </a:p>
        </p:txBody>
      </p:sp>
      <p:sp>
        <p:nvSpPr>
          <p:cNvPr id="18" name="Content Placeholder 2">
            <a:extLst>
              <a:ext uri="{FF2B5EF4-FFF2-40B4-BE49-F238E27FC236}">
                <a16:creationId xmlns:a16="http://schemas.microsoft.com/office/drawing/2014/main" id="{B9B9B351-294F-C1A6-7B2D-D11396970685}"/>
              </a:ext>
            </a:extLst>
          </p:cNvPr>
          <p:cNvSpPr txBox="1">
            <a:spLocks/>
          </p:cNvSpPr>
          <p:nvPr/>
        </p:nvSpPr>
        <p:spPr>
          <a:xfrm>
            <a:off x="6028933" y="4369985"/>
            <a:ext cx="2222280" cy="872067"/>
          </a:xfrm>
          <a:prstGeom prst="rect">
            <a:avLst/>
          </a:prstGeom>
        </p:spPr>
        <p:txBody>
          <a:bodyPr vert="horz" lIns="91440" tIns="45720" rIns="91440" bIns="45720" rtlCol="0">
            <a:normAutofit/>
          </a:bodyPr>
          <a:lstStyle>
            <a:lvl1pPr marL="190492" indent="-190492" algn="l" defTabSz="761970" rtl="0" eaLnBrk="1" latinLnBrk="0" hangingPunct="1">
              <a:lnSpc>
                <a:spcPct val="90000"/>
              </a:lnSpc>
              <a:spcBef>
                <a:spcPts val="833"/>
              </a:spcBef>
              <a:buFont typeface="Arial" panose="020B0604020202020204" pitchFamily="34" charset="0"/>
              <a:buChar char="•"/>
              <a:defRPr sz="3200" kern="1200">
                <a:solidFill>
                  <a:schemeClr val="accent3">
                    <a:lumMod val="50000"/>
                  </a:schemeClr>
                </a:solidFill>
                <a:latin typeface="Arial" panose="020B0604020202020204" pitchFamily="34" charset="0"/>
                <a:ea typeface="+mn-ea"/>
                <a:cs typeface="Arial" panose="020B0604020202020204" pitchFamily="34" charset="0"/>
              </a:defRPr>
            </a:lvl1pPr>
            <a:lvl2pPr marL="571477" indent="-190492" algn="l" defTabSz="761970" rtl="0" eaLnBrk="1" latinLnBrk="0" hangingPunct="1">
              <a:lnSpc>
                <a:spcPct val="90000"/>
              </a:lnSpc>
              <a:spcBef>
                <a:spcPts val="417"/>
              </a:spcBef>
              <a:buFont typeface="Arial" panose="020B0604020202020204" pitchFamily="34" charset="0"/>
              <a:buChar char="•"/>
              <a:defRPr sz="2800" kern="1200">
                <a:solidFill>
                  <a:schemeClr val="accent3">
                    <a:lumMod val="50000"/>
                  </a:schemeClr>
                </a:solidFill>
                <a:latin typeface="Arial" panose="020B0604020202020204" pitchFamily="34" charset="0"/>
                <a:ea typeface="+mn-ea"/>
                <a:cs typeface="Arial" panose="020B0604020202020204" pitchFamily="34" charset="0"/>
              </a:defRPr>
            </a:lvl2pPr>
            <a:lvl3pPr marL="952462" indent="-190492" algn="l" defTabSz="761970" rtl="0" eaLnBrk="1" latinLnBrk="0" hangingPunct="1">
              <a:lnSpc>
                <a:spcPct val="90000"/>
              </a:lnSpc>
              <a:spcBef>
                <a:spcPts val="417"/>
              </a:spcBef>
              <a:buFont typeface="Arial" panose="020B0604020202020204" pitchFamily="34" charset="0"/>
              <a:buChar char="•"/>
              <a:defRPr sz="1667" kern="1200">
                <a:solidFill>
                  <a:schemeClr val="accent3">
                    <a:lumMod val="50000"/>
                  </a:schemeClr>
                </a:solidFill>
                <a:latin typeface="+mn-lt"/>
                <a:ea typeface="+mn-ea"/>
                <a:cs typeface="+mn-cs"/>
              </a:defRPr>
            </a:lvl3pPr>
            <a:lvl4pPr marL="1333447" indent="-190492" algn="l" defTabSz="761970" rtl="0" eaLnBrk="1" latinLnBrk="0" hangingPunct="1">
              <a:lnSpc>
                <a:spcPct val="90000"/>
              </a:lnSpc>
              <a:spcBef>
                <a:spcPts val="417"/>
              </a:spcBef>
              <a:buFont typeface="Arial" panose="020B0604020202020204" pitchFamily="34" charset="0"/>
              <a:buChar char="•"/>
              <a:defRPr sz="1500" kern="1200">
                <a:solidFill>
                  <a:schemeClr val="accent3">
                    <a:lumMod val="50000"/>
                  </a:schemeClr>
                </a:solidFill>
                <a:latin typeface="+mn-lt"/>
                <a:ea typeface="+mn-ea"/>
                <a:cs typeface="+mn-cs"/>
              </a:defRPr>
            </a:lvl4pPr>
            <a:lvl5pPr marL="1714431" indent="-190492" algn="l" defTabSz="761970" rtl="0" eaLnBrk="1" latinLnBrk="0" hangingPunct="1">
              <a:lnSpc>
                <a:spcPct val="90000"/>
              </a:lnSpc>
              <a:spcBef>
                <a:spcPts val="417"/>
              </a:spcBef>
              <a:buFont typeface="Arial" panose="020B0604020202020204" pitchFamily="34" charset="0"/>
              <a:buChar char="•"/>
              <a:defRPr sz="1500" kern="1200">
                <a:solidFill>
                  <a:schemeClr val="accent3">
                    <a:lumMod val="50000"/>
                  </a:schemeClr>
                </a:solidFill>
                <a:latin typeface="+mn-lt"/>
                <a:ea typeface="+mn-ea"/>
                <a:cs typeface="+mn-cs"/>
              </a:defRPr>
            </a:lvl5pPr>
            <a:lvl6pPr marL="209541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0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38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370"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a:lstStyle>
          <a:p>
            <a:pPr marL="0" indent="0" algn="ctr">
              <a:buFont typeface="Arial" panose="020B0604020202020204" pitchFamily="34" charset="0"/>
              <a:buNone/>
            </a:pPr>
            <a:r>
              <a:rPr lang="en-US" sz="2200" dirty="0"/>
              <a:t>Road Elevation </a:t>
            </a:r>
          </a:p>
        </p:txBody>
      </p:sp>
      <p:pic>
        <p:nvPicPr>
          <p:cNvPr id="20" name="Picture 19">
            <a:extLst>
              <a:ext uri="{FF2B5EF4-FFF2-40B4-BE49-F238E27FC236}">
                <a16:creationId xmlns:a16="http://schemas.microsoft.com/office/drawing/2014/main" id="{901B1DF5-58D7-2334-1E30-44BADC4B93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49825" y="369389"/>
            <a:ext cx="3780496" cy="3780496"/>
          </a:xfrm>
          <a:prstGeom prst="rect">
            <a:avLst/>
          </a:prstGeom>
        </p:spPr>
      </p:pic>
    </p:spTree>
    <p:extLst>
      <p:ext uri="{BB962C8B-B14F-4D97-AF65-F5344CB8AC3E}">
        <p14:creationId xmlns:p14="http://schemas.microsoft.com/office/powerpoint/2010/main" val="1747325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F0E7E-1C18-1F7B-D4A9-B2709FA39378}"/>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8434639A-95D8-E9A0-1CD6-67C71520CE1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89114" y="0"/>
            <a:ext cx="7981772" cy="5321181"/>
          </a:xfrm>
          <a:prstGeom prst="rect">
            <a:avLst/>
          </a:prstGeom>
        </p:spPr>
      </p:pic>
    </p:spTree>
    <p:extLst>
      <p:ext uri="{BB962C8B-B14F-4D97-AF65-F5344CB8AC3E}">
        <p14:creationId xmlns:p14="http://schemas.microsoft.com/office/powerpoint/2010/main" val="1894460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6F643-E46F-08B4-5D06-8BEFCED4A9A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82D84FF-70CA-7C2A-F0AA-D1A9EF2AB24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93387" y="0"/>
            <a:ext cx="7973225" cy="5315484"/>
          </a:xfrm>
          <a:prstGeom prst="rect">
            <a:avLst/>
          </a:prstGeom>
        </p:spPr>
      </p:pic>
    </p:spTree>
    <p:extLst>
      <p:ext uri="{BB962C8B-B14F-4D97-AF65-F5344CB8AC3E}">
        <p14:creationId xmlns:p14="http://schemas.microsoft.com/office/powerpoint/2010/main" val="5919258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483AA4-49CB-7EAD-BC78-518C93029A7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 y="-1"/>
            <a:ext cx="7986839" cy="5324559"/>
          </a:xfrm>
          <a:prstGeom prst="rect">
            <a:avLst/>
          </a:prstGeom>
        </p:spPr>
      </p:pic>
      <p:sp>
        <p:nvSpPr>
          <p:cNvPr id="3" name="Content Placeholder 2"/>
          <p:cNvSpPr>
            <a:spLocks noGrp="1"/>
          </p:cNvSpPr>
          <p:nvPr>
            <p:ph idx="1"/>
          </p:nvPr>
        </p:nvSpPr>
        <p:spPr>
          <a:xfrm>
            <a:off x="8075851" y="1416676"/>
            <a:ext cx="2010841" cy="2168095"/>
          </a:xfrm>
        </p:spPr>
        <p:txBody>
          <a:bodyPr>
            <a:normAutofit/>
          </a:bodyPr>
          <a:lstStyle/>
          <a:p>
            <a:pPr marL="0" indent="0" algn="ctr">
              <a:buNone/>
            </a:pPr>
            <a:r>
              <a:rPr lang="en-US" sz="2800" dirty="0"/>
              <a:t>Overall maximum depth of flooding: ~24.22 ft</a:t>
            </a:r>
          </a:p>
        </p:txBody>
      </p:sp>
    </p:spTree>
    <p:extLst>
      <p:ext uri="{BB962C8B-B14F-4D97-AF65-F5344CB8AC3E}">
        <p14:creationId xmlns:p14="http://schemas.microsoft.com/office/powerpoint/2010/main" val="3508524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837EA-89D5-E417-07FF-AB39315F40F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A4AB64-9704-6C4C-6AD8-1D1919879C17}"/>
              </a:ext>
            </a:extLst>
          </p:cNvPr>
          <p:cNvSpPr>
            <a:spLocks noGrp="1"/>
          </p:cNvSpPr>
          <p:nvPr>
            <p:ph idx="1"/>
          </p:nvPr>
        </p:nvSpPr>
        <p:spPr>
          <a:xfrm>
            <a:off x="-1" y="1271343"/>
            <a:ext cx="2185299" cy="2185083"/>
          </a:xfrm>
        </p:spPr>
        <p:txBody>
          <a:bodyPr>
            <a:normAutofit/>
          </a:bodyPr>
          <a:lstStyle/>
          <a:p>
            <a:pPr marL="0" indent="0" algn="ctr">
              <a:buNone/>
            </a:pPr>
            <a:r>
              <a:rPr lang="en-US" sz="2800" dirty="0"/>
              <a:t>Overall impacted road segments: ~1,542*</a:t>
            </a:r>
          </a:p>
        </p:txBody>
      </p:sp>
      <p:sp>
        <p:nvSpPr>
          <p:cNvPr id="5" name="TextBox 4">
            <a:extLst>
              <a:ext uri="{FF2B5EF4-FFF2-40B4-BE49-F238E27FC236}">
                <a16:creationId xmlns:a16="http://schemas.microsoft.com/office/drawing/2014/main" id="{06522A9C-687F-6E67-401A-5DFE661B74DF}"/>
              </a:ext>
            </a:extLst>
          </p:cNvPr>
          <p:cNvSpPr txBox="1"/>
          <p:nvPr/>
        </p:nvSpPr>
        <p:spPr>
          <a:xfrm>
            <a:off x="145880" y="4670138"/>
            <a:ext cx="1893536" cy="646331"/>
          </a:xfrm>
          <a:prstGeom prst="rect">
            <a:avLst/>
          </a:prstGeom>
          <a:noFill/>
        </p:spPr>
        <p:txBody>
          <a:bodyPr wrap="square" rtlCol="0">
            <a:spAutoFit/>
          </a:bodyPr>
          <a:lstStyle/>
          <a:p>
            <a:r>
              <a:rPr lang="en-US" sz="1200" dirty="0">
                <a:solidFill>
                  <a:schemeClr val="accent3">
                    <a:lumMod val="75000"/>
                  </a:schemeClr>
                </a:solidFill>
              </a:rPr>
              <a:t>*Count depends on road line input and definition of a “road segment”</a:t>
            </a:r>
          </a:p>
        </p:txBody>
      </p:sp>
      <p:pic>
        <p:nvPicPr>
          <p:cNvPr id="9" name="Picture 8">
            <a:extLst>
              <a:ext uri="{FF2B5EF4-FFF2-40B4-BE49-F238E27FC236}">
                <a16:creationId xmlns:a16="http://schemas.microsoft.com/office/drawing/2014/main" id="{0256D30A-96CC-DAF6-C6E0-12C18476BB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85298" y="1"/>
            <a:ext cx="7974702" cy="5316468"/>
          </a:xfrm>
          <a:prstGeom prst="rect">
            <a:avLst/>
          </a:prstGeom>
          <a:ln>
            <a:noFill/>
          </a:ln>
        </p:spPr>
      </p:pic>
    </p:spTree>
    <p:extLst>
      <p:ext uri="{BB962C8B-B14F-4D97-AF65-F5344CB8AC3E}">
        <p14:creationId xmlns:p14="http://schemas.microsoft.com/office/powerpoint/2010/main" val="2913757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1BEE9-A56E-B955-5168-F5D1A00FFDE8}"/>
              </a:ext>
            </a:extLst>
          </p:cNvPr>
          <p:cNvSpPr>
            <a:spLocks noGrp="1"/>
          </p:cNvSpPr>
          <p:nvPr>
            <p:ph type="title"/>
          </p:nvPr>
        </p:nvSpPr>
        <p:spPr>
          <a:xfrm>
            <a:off x="698500" y="202062"/>
            <a:ext cx="8763000" cy="1104636"/>
          </a:xfrm>
        </p:spPr>
        <p:txBody>
          <a:bodyPr>
            <a:normAutofit/>
          </a:bodyPr>
          <a:lstStyle/>
          <a:p>
            <a:r>
              <a:rPr lang="en-US" sz="4000" dirty="0"/>
              <a:t>Road Overtopping Results</a:t>
            </a:r>
          </a:p>
        </p:txBody>
      </p:sp>
      <p:sp>
        <p:nvSpPr>
          <p:cNvPr id="3" name="Text 3">
            <a:extLst>
              <a:ext uri="{FF2B5EF4-FFF2-40B4-BE49-F238E27FC236}">
                <a16:creationId xmlns:a16="http://schemas.microsoft.com/office/drawing/2014/main" id="{9E717B18-D65C-25F3-DF63-06766CAD2038}"/>
              </a:ext>
            </a:extLst>
          </p:cNvPr>
          <p:cNvSpPr/>
          <p:nvPr/>
        </p:nvSpPr>
        <p:spPr>
          <a:xfrm>
            <a:off x="698500" y="1555121"/>
            <a:ext cx="1280160" cy="457200"/>
          </a:xfrm>
          <a:prstGeom prst="rect">
            <a:avLst/>
          </a:prstGeom>
          <a:noFill/>
          <a:ln/>
        </p:spPr>
        <p:txBody>
          <a:bodyPr wrap="square" rtlCol="0" anchor="ctr"/>
          <a:lstStyle/>
          <a:p>
            <a:pPr marL="0" indent="0">
              <a:buNone/>
            </a:pPr>
            <a:r>
              <a:rPr lang="en-US" sz="1400" b="1" dirty="0">
                <a:solidFill>
                  <a:srgbClr val="1E293B"/>
                </a:solidFill>
                <a:latin typeface="Calibri" pitchFamily="34" charset="0"/>
                <a:ea typeface="Calibri" pitchFamily="34" charset="-122"/>
                <a:cs typeface="Calibri" pitchFamily="34" charset="-120"/>
              </a:rPr>
              <a:t>0–1 ft</a:t>
            </a:r>
            <a:endParaRPr lang="en-US" sz="1400" dirty="0"/>
          </a:p>
        </p:txBody>
      </p:sp>
      <p:sp>
        <p:nvSpPr>
          <p:cNvPr id="4" name="Shape 4">
            <a:extLst>
              <a:ext uri="{FF2B5EF4-FFF2-40B4-BE49-F238E27FC236}">
                <a16:creationId xmlns:a16="http://schemas.microsoft.com/office/drawing/2014/main" id="{942354CC-93E4-E43A-E299-FFEC838EA580}"/>
              </a:ext>
            </a:extLst>
          </p:cNvPr>
          <p:cNvSpPr/>
          <p:nvPr/>
        </p:nvSpPr>
        <p:spPr>
          <a:xfrm>
            <a:off x="2024380" y="1628273"/>
            <a:ext cx="2148840" cy="320040"/>
          </a:xfrm>
          <a:prstGeom prst="rect">
            <a:avLst/>
          </a:prstGeom>
          <a:solidFill>
            <a:srgbClr val="F9F075"/>
          </a:solidFill>
          <a:ln/>
        </p:spPr>
        <p:txBody>
          <a:bodyPr/>
          <a:lstStyle/>
          <a:p>
            <a:endParaRPr lang="en-US"/>
          </a:p>
        </p:txBody>
      </p:sp>
      <p:sp>
        <p:nvSpPr>
          <p:cNvPr id="5" name="Text 5">
            <a:extLst>
              <a:ext uri="{FF2B5EF4-FFF2-40B4-BE49-F238E27FC236}">
                <a16:creationId xmlns:a16="http://schemas.microsoft.com/office/drawing/2014/main" id="{7F8ED9D9-2488-97D4-2928-BBF1C20C8BDF}"/>
              </a:ext>
            </a:extLst>
          </p:cNvPr>
          <p:cNvSpPr/>
          <p:nvPr/>
        </p:nvSpPr>
        <p:spPr>
          <a:xfrm>
            <a:off x="4242445" y="1535298"/>
            <a:ext cx="1374005" cy="457200"/>
          </a:xfrm>
          <a:prstGeom prst="rect">
            <a:avLst/>
          </a:prstGeom>
          <a:noFill/>
          <a:ln/>
        </p:spPr>
        <p:txBody>
          <a:bodyPr wrap="square" rtlCol="0" anchor="ctr"/>
          <a:lstStyle/>
          <a:p>
            <a:pPr marL="0" indent="0">
              <a:buNone/>
            </a:pPr>
            <a:r>
              <a:rPr lang="en-US" sz="1400" dirty="0">
                <a:solidFill>
                  <a:srgbClr val="4A5568"/>
                </a:solidFill>
                <a:latin typeface="Calibri" pitchFamily="34" charset="0"/>
                <a:ea typeface="Calibri" pitchFamily="34" charset="-122"/>
                <a:cs typeface="Calibri" pitchFamily="34" charset="-120"/>
              </a:rPr>
              <a:t>390 roads</a:t>
            </a:r>
            <a:endParaRPr lang="en-US" sz="1400" dirty="0"/>
          </a:p>
        </p:txBody>
      </p:sp>
      <p:sp>
        <p:nvSpPr>
          <p:cNvPr id="6" name="Text 6">
            <a:extLst>
              <a:ext uri="{FF2B5EF4-FFF2-40B4-BE49-F238E27FC236}">
                <a16:creationId xmlns:a16="http://schemas.microsoft.com/office/drawing/2014/main" id="{BF299F86-BB8F-5447-D3D4-538478852D80}"/>
              </a:ext>
            </a:extLst>
          </p:cNvPr>
          <p:cNvSpPr/>
          <p:nvPr/>
        </p:nvSpPr>
        <p:spPr>
          <a:xfrm>
            <a:off x="698500" y="2103761"/>
            <a:ext cx="1280160" cy="457200"/>
          </a:xfrm>
          <a:prstGeom prst="rect">
            <a:avLst/>
          </a:prstGeom>
          <a:noFill/>
          <a:ln/>
        </p:spPr>
        <p:txBody>
          <a:bodyPr wrap="square" rtlCol="0" anchor="ctr"/>
          <a:lstStyle/>
          <a:p>
            <a:pPr marL="0" indent="0">
              <a:buNone/>
            </a:pPr>
            <a:r>
              <a:rPr lang="en-US" sz="1400" b="1">
                <a:solidFill>
                  <a:srgbClr val="1E293B"/>
                </a:solidFill>
                <a:latin typeface="Calibri" pitchFamily="34" charset="0"/>
                <a:ea typeface="Calibri" pitchFamily="34" charset="-122"/>
                <a:cs typeface="Calibri" pitchFamily="34" charset="-120"/>
              </a:rPr>
              <a:t>1–2 ft</a:t>
            </a:r>
            <a:endParaRPr lang="en-US" sz="1400"/>
          </a:p>
        </p:txBody>
      </p:sp>
      <p:sp>
        <p:nvSpPr>
          <p:cNvPr id="7" name="Shape 7">
            <a:extLst>
              <a:ext uri="{FF2B5EF4-FFF2-40B4-BE49-F238E27FC236}">
                <a16:creationId xmlns:a16="http://schemas.microsoft.com/office/drawing/2014/main" id="{C928C839-8D6E-10C7-7535-75CBD0A05750}"/>
              </a:ext>
            </a:extLst>
          </p:cNvPr>
          <p:cNvSpPr/>
          <p:nvPr/>
        </p:nvSpPr>
        <p:spPr>
          <a:xfrm>
            <a:off x="2024380" y="2176913"/>
            <a:ext cx="2519172" cy="320040"/>
          </a:xfrm>
          <a:prstGeom prst="rect">
            <a:avLst/>
          </a:prstGeom>
          <a:solidFill>
            <a:srgbClr val="F5CB54"/>
          </a:solidFill>
          <a:ln/>
        </p:spPr>
        <p:txBody>
          <a:bodyPr/>
          <a:lstStyle/>
          <a:p>
            <a:endParaRPr lang="en-US"/>
          </a:p>
        </p:txBody>
      </p:sp>
      <p:sp>
        <p:nvSpPr>
          <p:cNvPr id="8" name="Text 8">
            <a:extLst>
              <a:ext uri="{FF2B5EF4-FFF2-40B4-BE49-F238E27FC236}">
                <a16:creationId xmlns:a16="http://schemas.microsoft.com/office/drawing/2014/main" id="{E9AB7F11-DCEE-10A5-1C90-E03DB0D61BFA}"/>
              </a:ext>
            </a:extLst>
          </p:cNvPr>
          <p:cNvSpPr/>
          <p:nvPr/>
        </p:nvSpPr>
        <p:spPr>
          <a:xfrm>
            <a:off x="4702050" y="2083938"/>
            <a:ext cx="1828800" cy="457200"/>
          </a:xfrm>
          <a:prstGeom prst="rect">
            <a:avLst/>
          </a:prstGeom>
          <a:noFill/>
          <a:ln/>
        </p:spPr>
        <p:txBody>
          <a:bodyPr wrap="square" rtlCol="0" anchor="ctr"/>
          <a:lstStyle/>
          <a:p>
            <a:pPr marL="0" indent="0">
              <a:buNone/>
            </a:pPr>
            <a:r>
              <a:rPr lang="en-US" sz="1400" dirty="0">
                <a:solidFill>
                  <a:srgbClr val="4A5568"/>
                </a:solidFill>
                <a:latin typeface="Calibri" pitchFamily="34" charset="0"/>
                <a:ea typeface="Calibri" pitchFamily="34" charset="-122"/>
                <a:cs typeface="Calibri" pitchFamily="34" charset="-120"/>
              </a:rPr>
              <a:t>398 roads</a:t>
            </a:r>
            <a:endParaRPr lang="en-US" sz="1400" dirty="0"/>
          </a:p>
        </p:txBody>
      </p:sp>
      <p:sp>
        <p:nvSpPr>
          <p:cNvPr id="9" name="Text 9">
            <a:extLst>
              <a:ext uri="{FF2B5EF4-FFF2-40B4-BE49-F238E27FC236}">
                <a16:creationId xmlns:a16="http://schemas.microsoft.com/office/drawing/2014/main" id="{59E8C409-21AB-E27F-CD23-A5962D70EBA9}"/>
              </a:ext>
            </a:extLst>
          </p:cNvPr>
          <p:cNvSpPr/>
          <p:nvPr/>
        </p:nvSpPr>
        <p:spPr>
          <a:xfrm>
            <a:off x="698500" y="2652401"/>
            <a:ext cx="1280160" cy="457200"/>
          </a:xfrm>
          <a:prstGeom prst="rect">
            <a:avLst/>
          </a:prstGeom>
          <a:noFill/>
          <a:ln/>
        </p:spPr>
        <p:txBody>
          <a:bodyPr wrap="square" rtlCol="0" anchor="ctr"/>
          <a:lstStyle/>
          <a:p>
            <a:pPr marL="0" indent="0">
              <a:buNone/>
            </a:pPr>
            <a:r>
              <a:rPr lang="en-US" sz="1400" b="1">
                <a:solidFill>
                  <a:srgbClr val="1E293B"/>
                </a:solidFill>
                <a:latin typeface="Calibri" pitchFamily="34" charset="0"/>
                <a:ea typeface="Calibri" pitchFamily="34" charset="-122"/>
                <a:cs typeface="Calibri" pitchFamily="34" charset="-120"/>
              </a:rPr>
              <a:t>2–5 ft</a:t>
            </a:r>
            <a:endParaRPr lang="en-US" sz="1400"/>
          </a:p>
        </p:txBody>
      </p:sp>
      <p:sp>
        <p:nvSpPr>
          <p:cNvPr id="10" name="Shape 10">
            <a:extLst>
              <a:ext uri="{FF2B5EF4-FFF2-40B4-BE49-F238E27FC236}">
                <a16:creationId xmlns:a16="http://schemas.microsoft.com/office/drawing/2014/main" id="{671BEF5A-348F-A9AC-D887-B15868EE47E5}"/>
              </a:ext>
            </a:extLst>
          </p:cNvPr>
          <p:cNvSpPr/>
          <p:nvPr/>
        </p:nvSpPr>
        <p:spPr>
          <a:xfrm>
            <a:off x="2024379" y="2725553"/>
            <a:ext cx="3341999" cy="320040"/>
          </a:xfrm>
          <a:prstGeom prst="rect">
            <a:avLst/>
          </a:prstGeom>
          <a:solidFill>
            <a:srgbClr val="F5A623"/>
          </a:solidFill>
          <a:ln/>
        </p:spPr>
        <p:txBody>
          <a:bodyPr/>
          <a:lstStyle/>
          <a:p>
            <a:endParaRPr lang="en-US"/>
          </a:p>
        </p:txBody>
      </p:sp>
      <p:sp>
        <p:nvSpPr>
          <p:cNvPr id="11" name="Text 11">
            <a:extLst>
              <a:ext uri="{FF2B5EF4-FFF2-40B4-BE49-F238E27FC236}">
                <a16:creationId xmlns:a16="http://schemas.microsoft.com/office/drawing/2014/main" id="{157683D1-1814-280F-FC62-FDC6607CFB00}"/>
              </a:ext>
            </a:extLst>
          </p:cNvPr>
          <p:cNvSpPr/>
          <p:nvPr/>
        </p:nvSpPr>
        <p:spPr>
          <a:xfrm>
            <a:off x="5475605" y="2625781"/>
            <a:ext cx="1828800" cy="457200"/>
          </a:xfrm>
          <a:prstGeom prst="rect">
            <a:avLst/>
          </a:prstGeom>
          <a:noFill/>
          <a:ln/>
        </p:spPr>
        <p:txBody>
          <a:bodyPr wrap="square" rtlCol="0" anchor="ctr"/>
          <a:lstStyle/>
          <a:p>
            <a:pPr marL="0" indent="0">
              <a:buNone/>
            </a:pPr>
            <a:r>
              <a:rPr lang="en-US" sz="1400" dirty="0">
                <a:solidFill>
                  <a:srgbClr val="4A5568"/>
                </a:solidFill>
                <a:latin typeface="Calibri" pitchFamily="34" charset="0"/>
                <a:ea typeface="Calibri" pitchFamily="34" charset="-122"/>
                <a:cs typeface="Calibri" pitchFamily="34" charset="-120"/>
              </a:rPr>
              <a:t>561 roads</a:t>
            </a:r>
            <a:endParaRPr lang="en-US" sz="1400" dirty="0"/>
          </a:p>
        </p:txBody>
      </p:sp>
      <p:sp>
        <p:nvSpPr>
          <p:cNvPr id="12" name="Text 12">
            <a:extLst>
              <a:ext uri="{FF2B5EF4-FFF2-40B4-BE49-F238E27FC236}">
                <a16:creationId xmlns:a16="http://schemas.microsoft.com/office/drawing/2014/main" id="{643F36F3-DB9B-FDA9-935A-C7BB50FA7018}"/>
              </a:ext>
            </a:extLst>
          </p:cNvPr>
          <p:cNvSpPr/>
          <p:nvPr/>
        </p:nvSpPr>
        <p:spPr>
          <a:xfrm>
            <a:off x="698500" y="3201041"/>
            <a:ext cx="1280160" cy="457200"/>
          </a:xfrm>
          <a:prstGeom prst="rect">
            <a:avLst/>
          </a:prstGeom>
          <a:noFill/>
          <a:ln/>
        </p:spPr>
        <p:txBody>
          <a:bodyPr wrap="square" rtlCol="0" anchor="ctr"/>
          <a:lstStyle/>
          <a:p>
            <a:pPr marL="0" indent="0">
              <a:buNone/>
            </a:pPr>
            <a:r>
              <a:rPr lang="en-US" sz="1400" b="1">
                <a:solidFill>
                  <a:srgbClr val="1E293B"/>
                </a:solidFill>
                <a:latin typeface="Calibri" pitchFamily="34" charset="0"/>
                <a:ea typeface="Calibri" pitchFamily="34" charset="-122"/>
                <a:cs typeface="Calibri" pitchFamily="34" charset="-120"/>
              </a:rPr>
              <a:t>5–10 ft</a:t>
            </a:r>
            <a:endParaRPr lang="en-US" sz="1400"/>
          </a:p>
        </p:txBody>
      </p:sp>
      <p:sp>
        <p:nvSpPr>
          <p:cNvPr id="13" name="Shape 13">
            <a:extLst>
              <a:ext uri="{FF2B5EF4-FFF2-40B4-BE49-F238E27FC236}">
                <a16:creationId xmlns:a16="http://schemas.microsoft.com/office/drawing/2014/main" id="{47F4EA39-DD5F-16AE-B8BD-426F116FBA8E}"/>
              </a:ext>
            </a:extLst>
          </p:cNvPr>
          <p:cNvSpPr/>
          <p:nvPr/>
        </p:nvSpPr>
        <p:spPr>
          <a:xfrm>
            <a:off x="2024380" y="3274193"/>
            <a:ext cx="617220" cy="320040"/>
          </a:xfrm>
          <a:prstGeom prst="rect">
            <a:avLst/>
          </a:prstGeom>
          <a:solidFill>
            <a:srgbClr val="E05C1B"/>
          </a:solidFill>
          <a:ln/>
        </p:spPr>
        <p:txBody>
          <a:bodyPr/>
          <a:lstStyle/>
          <a:p>
            <a:endParaRPr lang="en-US"/>
          </a:p>
        </p:txBody>
      </p:sp>
      <p:sp>
        <p:nvSpPr>
          <p:cNvPr id="14" name="Text 14">
            <a:extLst>
              <a:ext uri="{FF2B5EF4-FFF2-40B4-BE49-F238E27FC236}">
                <a16:creationId xmlns:a16="http://schemas.microsoft.com/office/drawing/2014/main" id="{1238E688-9F16-F9AF-91C9-ECA252C77184}"/>
              </a:ext>
            </a:extLst>
          </p:cNvPr>
          <p:cNvSpPr/>
          <p:nvPr/>
        </p:nvSpPr>
        <p:spPr>
          <a:xfrm>
            <a:off x="2714752" y="3201041"/>
            <a:ext cx="1828800" cy="457200"/>
          </a:xfrm>
          <a:prstGeom prst="rect">
            <a:avLst/>
          </a:prstGeom>
          <a:noFill/>
          <a:ln/>
        </p:spPr>
        <p:txBody>
          <a:bodyPr wrap="square" rtlCol="0" anchor="ctr"/>
          <a:lstStyle/>
          <a:p>
            <a:pPr marL="0" indent="0">
              <a:buNone/>
            </a:pPr>
            <a:r>
              <a:rPr lang="en-US" sz="1400" dirty="0">
                <a:solidFill>
                  <a:srgbClr val="4A5568"/>
                </a:solidFill>
                <a:latin typeface="Calibri" pitchFamily="34" charset="0"/>
                <a:ea typeface="Calibri" pitchFamily="34" charset="-122"/>
                <a:cs typeface="Calibri" pitchFamily="34" charset="-120"/>
              </a:rPr>
              <a:t>135 roads</a:t>
            </a:r>
            <a:endParaRPr lang="en-US" sz="1400" dirty="0"/>
          </a:p>
        </p:txBody>
      </p:sp>
      <p:sp>
        <p:nvSpPr>
          <p:cNvPr id="15" name="Text 15">
            <a:extLst>
              <a:ext uri="{FF2B5EF4-FFF2-40B4-BE49-F238E27FC236}">
                <a16:creationId xmlns:a16="http://schemas.microsoft.com/office/drawing/2014/main" id="{3D9E482D-8EE2-44E5-F2EF-DF7D37920655}"/>
              </a:ext>
            </a:extLst>
          </p:cNvPr>
          <p:cNvSpPr/>
          <p:nvPr/>
        </p:nvSpPr>
        <p:spPr>
          <a:xfrm>
            <a:off x="698500" y="3749681"/>
            <a:ext cx="1280160" cy="457200"/>
          </a:xfrm>
          <a:prstGeom prst="rect">
            <a:avLst/>
          </a:prstGeom>
          <a:noFill/>
          <a:ln/>
        </p:spPr>
        <p:txBody>
          <a:bodyPr wrap="square" rtlCol="0" anchor="ctr"/>
          <a:lstStyle/>
          <a:p>
            <a:pPr marL="0" indent="0">
              <a:buNone/>
            </a:pPr>
            <a:r>
              <a:rPr lang="en-US" sz="1400" b="1">
                <a:solidFill>
                  <a:srgbClr val="1E293B"/>
                </a:solidFill>
                <a:latin typeface="Calibri" pitchFamily="34" charset="0"/>
                <a:ea typeface="Calibri" pitchFamily="34" charset="-122"/>
                <a:cs typeface="Calibri" pitchFamily="34" charset="-120"/>
              </a:rPr>
              <a:t>10–20 ft</a:t>
            </a:r>
            <a:endParaRPr lang="en-US" sz="1400"/>
          </a:p>
        </p:txBody>
      </p:sp>
      <p:sp>
        <p:nvSpPr>
          <p:cNvPr id="16" name="Shape 16">
            <a:extLst>
              <a:ext uri="{FF2B5EF4-FFF2-40B4-BE49-F238E27FC236}">
                <a16:creationId xmlns:a16="http://schemas.microsoft.com/office/drawing/2014/main" id="{942C1CAF-1E6F-8D44-AE33-A6FCBB41457E}"/>
              </a:ext>
            </a:extLst>
          </p:cNvPr>
          <p:cNvSpPr/>
          <p:nvPr/>
        </p:nvSpPr>
        <p:spPr>
          <a:xfrm>
            <a:off x="2024380" y="3822833"/>
            <a:ext cx="246888" cy="320040"/>
          </a:xfrm>
          <a:prstGeom prst="rect">
            <a:avLst/>
          </a:prstGeom>
          <a:solidFill>
            <a:srgbClr val="C0392B"/>
          </a:solidFill>
          <a:ln/>
        </p:spPr>
        <p:txBody>
          <a:bodyPr/>
          <a:lstStyle/>
          <a:p>
            <a:endParaRPr lang="en-US"/>
          </a:p>
        </p:txBody>
      </p:sp>
      <p:sp>
        <p:nvSpPr>
          <p:cNvPr id="17" name="Text 17">
            <a:extLst>
              <a:ext uri="{FF2B5EF4-FFF2-40B4-BE49-F238E27FC236}">
                <a16:creationId xmlns:a16="http://schemas.microsoft.com/office/drawing/2014/main" id="{56BF83E4-F9DA-90B7-A8E3-EA9BBAD05722}"/>
              </a:ext>
            </a:extLst>
          </p:cNvPr>
          <p:cNvSpPr/>
          <p:nvPr/>
        </p:nvSpPr>
        <p:spPr>
          <a:xfrm>
            <a:off x="2344420" y="3749681"/>
            <a:ext cx="1828800" cy="457200"/>
          </a:xfrm>
          <a:prstGeom prst="rect">
            <a:avLst/>
          </a:prstGeom>
          <a:noFill/>
          <a:ln/>
        </p:spPr>
        <p:txBody>
          <a:bodyPr wrap="square" rtlCol="0" anchor="ctr"/>
          <a:lstStyle/>
          <a:p>
            <a:pPr marL="0" indent="0">
              <a:buNone/>
            </a:pPr>
            <a:r>
              <a:rPr lang="en-US" sz="1400" dirty="0">
                <a:solidFill>
                  <a:srgbClr val="4A5568"/>
                </a:solidFill>
                <a:latin typeface="Calibri" pitchFamily="34" charset="0"/>
                <a:ea typeface="Calibri" pitchFamily="34" charset="-122"/>
                <a:cs typeface="Calibri" pitchFamily="34" charset="-120"/>
              </a:rPr>
              <a:t>52 roads</a:t>
            </a:r>
            <a:endParaRPr lang="en-US" sz="1400" dirty="0"/>
          </a:p>
        </p:txBody>
      </p:sp>
      <p:sp>
        <p:nvSpPr>
          <p:cNvPr id="18" name="Text 18">
            <a:extLst>
              <a:ext uri="{FF2B5EF4-FFF2-40B4-BE49-F238E27FC236}">
                <a16:creationId xmlns:a16="http://schemas.microsoft.com/office/drawing/2014/main" id="{6BBD43D9-C31E-FC20-EB12-64578DCED999}"/>
              </a:ext>
            </a:extLst>
          </p:cNvPr>
          <p:cNvSpPr/>
          <p:nvPr/>
        </p:nvSpPr>
        <p:spPr>
          <a:xfrm>
            <a:off x="698500" y="4298321"/>
            <a:ext cx="1280160" cy="457200"/>
          </a:xfrm>
          <a:prstGeom prst="rect">
            <a:avLst/>
          </a:prstGeom>
          <a:noFill/>
          <a:ln/>
        </p:spPr>
        <p:txBody>
          <a:bodyPr wrap="square" rtlCol="0" anchor="ctr"/>
          <a:lstStyle/>
          <a:p>
            <a:pPr marL="0" indent="0">
              <a:buNone/>
            </a:pPr>
            <a:r>
              <a:rPr lang="en-US" sz="1400" b="1" dirty="0">
                <a:solidFill>
                  <a:srgbClr val="1E293B"/>
                </a:solidFill>
                <a:latin typeface="Calibri" pitchFamily="34" charset="0"/>
                <a:ea typeface="Calibri" pitchFamily="34" charset="-122"/>
                <a:cs typeface="Calibri" pitchFamily="34" charset="-120"/>
              </a:rPr>
              <a:t>20–25 ft</a:t>
            </a:r>
            <a:endParaRPr lang="en-US" sz="1400" dirty="0"/>
          </a:p>
        </p:txBody>
      </p:sp>
      <p:sp>
        <p:nvSpPr>
          <p:cNvPr id="19" name="Shape 19">
            <a:extLst>
              <a:ext uri="{FF2B5EF4-FFF2-40B4-BE49-F238E27FC236}">
                <a16:creationId xmlns:a16="http://schemas.microsoft.com/office/drawing/2014/main" id="{400C4AE2-1FB8-5F3D-05F1-7465070820AD}"/>
              </a:ext>
            </a:extLst>
          </p:cNvPr>
          <p:cNvSpPr/>
          <p:nvPr/>
        </p:nvSpPr>
        <p:spPr>
          <a:xfrm>
            <a:off x="2024380" y="4371473"/>
            <a:ext cx="41148" cy="320040"/>
          </a:xfrm>
          <a:prstGeom prst="rect">
            <a:avLst/>
          </a:prstGeom>
          <a:solidFill>
            <a:srgbClr val="7B0D1E"/>
          </a:solidFill>
          <a:ln/>
        </p:spPr>
        <p:txBody>
          <a:bodyPr/>
          <a:lstStyle/>
          <a:p>
            <a:endParaRPr lang="en-US"/>
          </a:p>
        </p:txBody>
      </p:sp>
      <p:sp>
        <p:nvSpPr>
          <p:cNvPr id="20" name="Text 20">
            <a:extLst>
              <a:ext uri="{FF2B5EF4-FFF2-40B4-BE49-F238E27FC236}">
                <a16:creationId xmlns:a16="http://schemas.microsoft.com/office/drawing/2014/main" id="{131C7F6E-53CA-1DC0-D469-500BFFDEC098}"/>
              </a:ext>
            </a:extLst>
          </p:cNvPr>
          <p:cNvSpPr/>
          <p:nvPr/>
        </p:nvSpPr>
        <p:spPr>
          <a:xfrm>
            <a:off x="2138680" y="4298321"/>
            <a:ext cx="1828800" cy="457200"/>
          </a:xfrm>
          <a:prstGeom prst="rect">
            <a:avLst/>
          </a:prstGeom>
          <a:noFill/>
          <a:ln/>
        </p:spPr>
        <p:txBody>
          <a:bodyPr wrap="square" rtlCol="0" anchor="ctr"/>
          <a:lstStyle/>
          <a:p>
            <a:pPr marL="0" indent="0">
              <a:buNone/>
            </a:pPr>
            <a:r>
              <a:rPr lang="en-US" sz="1600" dirty="0">
                <a:solidFill>
                  <a:srgbClr val="4A5568"/>
                </a:solidFill>
                <a:latin typeface="Calibri" pitchFamily="34" charset="0"/>
                <a:ea typeface="Calibri" pitchFamily="34" charset="-122"/>
                <a:cs typeface="Calibri" pitchFamily="34" charset="-120"/>
              </a:rPr>
              <a:t>6 roads</a:t>
            </a:r>
            <a:endParaRPr lang="en-US" sz="1600" dirty="0"/>
          </a:p>
        </p:txBody>
      </p:sp>
    </p:spTree>
    <p:extLst>
      <p:ext uri="{BB962C8B-B14F-4D97-AF65-F5344CB8AC3E}">
        <p14:creationId xmlns:p14="http://schemas.microsoft.com/office/powerpoint/2010/main" val="2440815520"/>
      </p:ext>
    </p:extLst>
  </p:cSld>
  <p:clrMapOvr>
    <a:masterClrMapping/>
  </p:clrMapOvr>
  <mc:AlternateContent xmlns:mc="http://schemas.openxmlformats.org/markup-compatibility/2006" xmlns:p14="http://schemas.microsoft.com/office/powerpoint/2010/main">
    <mc:Choice Requires="p14">
      <p:transition spd="slow" p14:dur="20000" advClick="0" advTm="20000"/>
    </mc:Choice>
    <mc:Fallback xmlns="">
      <p:transition spd="slow" advClick="0" advTm="20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Challenges</a:t>
            </a:r>
          </a:p>
        </p:txBody>
      </p:sp>
      <p:sp>
        <p:nvSpPr>
          <p:cNvPr id="6" name="Content Placeholder 2">
            <a:extLst>
              <a:ext uri="{FF2B5EF4-FFF2-40B4-BE49-F238E27FC236}">
                <a16:creationId xmlns:a16="http://schemas.microsoft.com/office/drawing/2014/main" id="{E05B5808-678B-8994-7CE0-D028A10B37A6}"/>
              </a:ext>
            </a:extLst>
          </p:cNvPr>
          <p:cNvSpPr txBox="1">
            <a:spLocks/>
          </p:cNvSpPr>
          <p:nvPr/>
        </p:nvSpPr>
        <p:spPr>
          <a:xfrm>
            <a:off x="698500" y="1408907"/>
            <a:ext cx="8763000" cy="3626115"/>
          </a:xfrm>
          <a:prstGeom prst="rect">
            <a:avLst/>
          </a:prstGeom>
        </p:spPr>
        <p:txBody>
          <a:bodyPr vert="horz" lIns="91440" tIns="45720" rIns="91440" bIns="45720" rtlCol="0">
            <a:normAutofit/>
          </a:bodyPr>
          <a:lstStyle>
            <a:lvl1pPr marL="190492" indent="-190492" algn="l" defTabSz="761970" rtl="0" eaLnBrk="1" latinLnBrk="0" hangingPunct="1">
              <a:lnSpc>
                <a:spcPct val="90000"/>
              </a:lnSpc>
              <a:spcBef>
                <a:spcPts val="833"/>
              </a:spcBef>
              <a:buFont typeface="Arial" panose="020B0604020202020204" pitchFamily="34" charset="0"/>
              <a:buChar char="•"/>
              <a:defRPr sz="3200" kern="1200">
                <a:solidFill>
                  <a:schemeClr val="accent3">
                    <a:lumMod val="50000"/>
                  </a:schemeClr>
                </a:solidFill>
                <a:latin typeface="Arial" panose="020B0604020202020204" pitchFamily="34" charset="0"/>
                <a:ea typeface="+mn-ea"/>
                <a:cs typeface="Arial" panose="020B0604020202020204" pitchFamily="34" charset="0"/>
              </a:defRPr>
            </a:lvl1pPr>
            <a:lvl2pPr marL="571477" indent="-190492" algn="l" defTabSz="761970" rtl="0" eaLnBrk="1" latinLnBrk="0" hangingPunct="1">
              <a:lnSpc>
                <a:spcPct val="90000"/>
              </a:lnSpc>
              <a:spcBef>
                <a:spcPts val="417"/>
              </a:spcBef>
              <a:buFont typeface="Arial" panose="020B0604020202020204" pitchFamily="34" charset="0"/>
              <a:buChar char="•"/>
              <a:defRPr sz="2800" kern="1200">
                <a:solidFill>
                  <a:schemeClr val="accent3">
                    <a:lumMod val="50000"/>
                  </a:schemeClr>
                </a:solidFill>
                <a:latin typeface="Arial" panose="020B0604020202020204" pitchFamily="34" charset="0"/>
                <a:ea typeface="+mn-ea"/>
                <a:cs typeface="Arial" panose="020B0604020202020204" pitchFamily="34" charset="0"/>
              </a:defRPr>
            </a:lvl2pPr>
            <a:lvl3pPr marL="952462" indent="-190492" algn="l" defTabSz="761970" rtl="0" eaLnBrk="1" latinLnBrk="0" hangingPunct="1">
              <a:lnSpc>
                <a:spcPct val="90000"/>
              </a:lnSpc>
              <a:spcBef>
                <a:spcPts val="417"/>
              </a:spcBef>
              <a:buFont typeface="Arial" panose="020B0604020202020204" pitchFamily="34" charset="0"/>
              <a:buChar char="•"/>
              <a:defRPr sz="1667" kern="1200">
                <a:solidFill>
                  <a:schemeClr val="accent3">
                    <a:lumMod val="50000"/>
                  </a:schemeClr>
                </a:solidFill>
                <a:latin typeface="+mn-lt"/>
                <a:ea typeface="+mn-ea"/>
                <a:cs typeface="+mn-cs"/>
              </a:defRPr>
            </a:lvl3pPr>
            <a:lvl4pPr marL="1333447" indent="-190492" algn="l" defTabSz="761970" rtl="0" eaLnBrk="1" latinLnBrk="0" hangingPunct="1">
              <a:lnSpc>
                <a:spcPct val="90000"/>
              </a:lnSpc>
              <a:spcBef>
                <a:spcPts val="417"/>
              </a:spcBef>
              <a:buFont typeface="Arial" panose="020B0604020202020204" pitchFamily="34" charset="0"/>
              <a:buChar char="•"/>
              <a:defRPr sz="1500" kern="1200">
                <a:solidFill>
                  <a:schemeClr val="accent3">
                    <a:lumMod val="50000"/>
                  </a:schemeClr>
                </a:solidFill>
                <a:latin typeface="+mn-lt"/>
                <a:ea typeface="+mn-ea"/>
                <a:cs typeface="+mn-cs"/>
              </a:defRPr>
            </a:lvl4pPr>
            <a:lvl5pPr marL="1714431" indent="-190492" algn="l" defTabSz="761970" rtl="0" eaLnBrk="1" latinLnBrk="0" hangingPunct="1">
              <a:lnSpc>
                <a:spcPct val="90000"/>
              </a:lnSpc>
              <a:spcBef>
                <a:spcPts val="417"/>
              </a:spcBef>
              <a:buFont typeface="Arial" panose="020B0604020202020204" pitchFamily="34" charset="0"/>
              <a:buChar char="•"/>
              <a:defRPr sz="1500" kern="1200">
                <a:solidFill>
                  <a:schemeClr val="accent3">
                    <a:lumMod val="50000"/>
                  </a:schemeClr>
                </a:solidFill>
                <a:latin typeface="+mn-lt"/>
                <a:ea typeface="+mn-ea"/>
                <a:cs typeface="+mn-cs"/>
              </a:defRPr>
            </a:lvl5pPr>
            <a:lvl6pPr marL="209541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0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38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370"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a:lstStyle>
          <a:p>
            <a:pPr>
              <a:lnSpc>
                <a:spcPct val="114000"/>
              </a:lnSpc>
            </a:pPr>
            <a:r>
              <a:rPr lang="en-US" dirty="0"/>
              <a:t>Road elevation change post lidar collection</a:t>
            </a:r>
          </a:p>
          <a:p>
            <a:pPr>
              <a:lnSpc>
                <a:spcPct val="114000"/>
              </a:lnSpc>
            </a:pPr>
            <a:r>
              <a:rPr lang="en-US" dirty="0"/>
              <a:t>Distinguishing data on vs. off road</a:t>
            </a:r>
          </a:p>
          <a:p>
            <a:pPr>
              <a:lnSpc>
                <a:spcPct val="114000"/>
              </a:lnSpc>
            </a:pPr>
            <a:r>
              <a:rPr lang="en-US" dirty="0"/>
              <a:t>WSE data availability</a:t>
            </a:r>
          </a:p>
        </p:txBody>
      </p:sp>
    </p:spTree>
    <p:extLst>
      <p:ext uri="{BB962C8B-B14F-4D97-AF65-F5344CB8AC3E}">
        <p14:creationId xmlns:p14="http://schemas.microsoft.com/office/powerpoint/2010/main" val="19435835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079F4-0462-AAAF-7DCA-DF26725BED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9ADAFB-3486-72E0-EB97-D5A5996BAD2C}"/>
              </a:ext>
            </a:extLst>
          </p:cNvPr>
          <p:cNvSpPr>
            <a:spLocks noGrp="1"/>
          </p:cNvSpPr>
          <p:nvPr>
            <p:ph type="title"/>
          </p:nvPr>
        </p:nvSpPr>
        <p:spPr>
          <a:xfrm>
            <a:off x="658273" y="807927"/>
            <a:ext cx="8763000" cy="3877195"/>
          </a:xfrm>
        </p:spPr>
        <p:txBody>
          <a:bodyPr anchor="ctr">
            <a:normAutofit/>
          </a:bodyPr>
          <a:lstStyle/>
          <a:p>
            <a:pPr>
              <a:lnSpc>
                <a:spcPct val="114000"/>
              </a:lnSpc>
            </a:pPr>
            <a:r>
              <a:rPr lang="en-US" dirty="0"/>
              <a:t>New Gauge Locations Risk Assessment </a:t>
            </a:r>
          </a:p>
        </p:txBody>
      </p:sp>
    </p:spTree>
    <p:extLst>
      <p:ext uri="{BB962C8B-B14F-4D97-AF65-F5344CB8AC3E}">
        <p14:creationId xmlns:p14="http://schemas.microsoft.com/office/powerpoint/2010/main" val="37153068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6F15D-7C3C-D2C2-20D2-82E07344590F}"/>
              </a:ext>
            </a:extLst>
          </p:cNvPr>
          <p:cNvSpPr>
            <a:spLocks noGrp="1"/>
          </p:cNvSpPr>
          <p:nvPr>
            <p:ph type="title"/>
          </p:nvPr>
        </p:nvSpPr>
        <p:spPr/>
        <p:txBody>
          <a:bodyPr>
            <a:normAutofit/>
          </a:bodyPr>
          <a:lstStyle/>
          <a:p>
            <a:r>
              <a:rPr lang="en-US" sz="4000"/>
              <a:t>Risk Matrix Data Collection</a:t>
            </a:r>
          </a:p>
        </p:txBody>
      </p:sp>
      <p:sp>
        <p:nvSpPr>
          <p:cNvPr id="3" name="Shape 1">
            <a:extLst>
              <a:ext uri="{FF2B5EF4-FFF2-40B4-BE49-F238E27FC236}">
                <a16:creationId xmlns:a16="http://schemas.microsoft.com/office/drawing/2014/main" id="{76347BA3-D7CB-11A1-DFC4-0D3D2B4627F3}"/>
              </a:ext>
            </a:extLst>
          </p:cNvPr>
          <p:cNvSpPr/>
          <p:nvPr/>
        </p:nvSpPr>
        <p:spPr>
          <a:xfrm>
            <a:off x="1688193" y="1593108"/>
            <a:ext cx="1554480" cy="3200400"/>
          </a:xfrm>
          <a:prstGeom prst="rect">
            <a:avLst/>
          </a:prstGeom>
          <a:solidFill>
            <a:srgbClr val="C0392B">
              <a:alpha val="80000"/>
            </a:srgbClr>
          </a:solidFill>
          <a:ln/>
        </p:spPr>
        <p:txBody>
          <a:bodyPr/>
          <a:lstStyle/>
          <a:p>
            <a:endParaRPr lang="en-US"/>
          </a:p>
        </p:txBody>
      </p:sp>
      <p:sp>
        <p:nvSpPr>
          <p:cNvPr id="4" name="Shape 2">
            <a:extLst>
              <a:ext uri="{FF2B5EF4-FFF2-40B4-BE49-F238E27FC236}">
                <a16:creationId xmlns:a16="http://schemas.microsoft.com/office/drawing/2014/main" id="{FF46EDDE-A44F-1E09-04DD-226857A312A4}"/>
              </a:ext>
            </a:extLst>
          </p:cNvPr>
          <p:cNvSpPr/>
          <p:nvPr/>
        </p:nvSpPr>
        <p:spPr>
          <a:xfrm>
            <a:off x="1688193" y="1593108"/>
            <a:ext cx="1554480" cy="735282"/>
          </a:xfrm>
          <a:prstGeom prst="rect">
            <a:avLst/>
          </a:prstGeom>
          <a:solidFill>
            <a:srgbClr val="C0392B"/>
          </a:solidFill>
          <a:ln/>
        </p:spPr>
        <p:txBody>
          <a:bodyPr/>
          <a:lstStyle/>
          <a:p>
            <a:endParaRPr lang="en-US"/>
          </a:p>
        </p:txBody>
      </p:sp>
      <p:sp>
        <p:nvSpPr>
          <p:cNvPr id="5" name="Text 3">
            <a:extLst>
              <a:ext uri="{FF2B5EF4-FFF2-40B4-BE49-F238E27FC236}">
                <a16:creationId xmlns:a16="http://schemas.microsoft.com/office/drawing/2014/main" id="{A936E128-C4B8-CC2B-0521-5961972BCD0B}"/>
              </a:ext>
            </a:extLst>
          </p:cNvPr>
          <p:cNvSpPr/>
          <p:nvPr/>
        </p:nvSpPr>
        <p:spPr>
          <a:xfrm>
            <a:off x="1688193" y="1593108"/>
            <a:ext cx="1554480" cy="735282"/>
          </a:xfrm>
          <a:prstGeom prst="rect">
            <a:avLst/>
          </a:prstGeom>
          <a:noFill/>
          <a:ln/>
        </p:spPr>
        <p:txBody>
          <a:bodyPr wrap="square" rtlCol="0" anchor="ctr"/>
          <a:lstStyle/>
          <a:p>
            <a:pPr marL="0" indent="0" algn="ctr">
              <a:buNone/>
            </a:pPr>
            <a:r>
              <a:rPr lang="en-US" sz="2000" b="1">
                <a:solidFill>
                  <a:srgbClr val="FFFFFF"/>
                </a:solidFill>
                <a:latin typeface="Calibri" pitchFamily="34" charset="0"/>
                <a:ea typeface="Calibri" pitchFamily="34" charset="-122"/>
                <a:cs typeface="Calibri" pitchFamily="34" charset="-120"/>
              </a:rPr>
              <a:t>Incident History</a:t>
            </a:r>
            <a:endParaRPr lang="en-US" sz="2000"/>
          </a:p>
        </p:txBody>
      </p:sp>
      <p:sp>
        <p:nvSpPr>
          <p:cNvPr id="7" name="Text 5">
            <a:extLst>
              <a:ext uri="{FF2B5EF4-FFF2-40B4-BE49-F238E27FC236}">
                <a16:creationId xmlns:a16="http://schemas.microsoft.com/office/drawing/2014/main" id="{F06180FC-2F0E-E7C6-6E46-DAF868CD8B13}"/>
              </a:ext>
            </a:extLst>
          </p:cNvPr>
          <p:cNvSpPr/>
          <p:nvPr/>
        </p:nvSpPr>
        <p:spPr>
          <a:xfrm>
            <a:off x="1688193" y="2517931"/>
            <a:ext cx="1554480" cy="1737360"/>
          </a:xfrm>
          <a:prstGeom prst="rect">
            <a:avLst/>
          </a:prstGeom>
          <a:noFill/>
          <a:ln/>
        </p:spPr>
        <p:txBody>
          <a:bodyPr wrap="square" rtlCol="0" anchor="ctr"/>
          <a:lstStyle/>
          <a:p>
            <a:pPr marL="0" indent="0" algn="ctr">
              <a:buNone/>
            </a:pPr>
            <a:r>
              <a:rPr lang="en-US" sz="1600" dirty="0">
                <a:solidFill>
                  <a:srgbClr val="E8EBF0"/>
                </a:solidFill>
                <a:latin typeface="Calibri" pitchFamily="34" charset="0"/>
                <a:ea typeface="Calibri" pitchFamily="34" charset="-122"/>
                <a:cs typeface="Calibri" pitchFamily="34" charset="-120"/>
              </a:rPr>
              <a:t>Rescue calls and fatalities from</a:t>
            </a:r>
            <a:endParaRPr lang="en-US" sz="1600" dirty="0">
              <a:solidFill>
                <a:srgbClr val="E8EBF0"/>
              </a:solidFill>
            </a:endParaRPr>
          </a:p>
          <a:p>
            <a:pPr marL="0" indent="0" algn="ctr">
              <a:buNone/>
            </a:pPr>
            <a:r>
              <a:rPr lang="en-US" sz="1600" dirty="0">
                <a:solidFill>
                  <a:srgbClr val="E8EBF0"/>
                </a:solidFill>
                <a:latin typeface="Calibri" pitchFamily="34" charset="0"/>
                <a:ea typeface="Calibri" pitchFamily="34" charset="-122"/>
                <a:cs typeface="Calibri" pitchFamily="34" charset="-120"/>
              </a:rPr>
              <a:t>Bexar County records </a:t>
            </a:r>
          </a:p>
          <a:p>
            <a:pPr marL="0" indent="0" algn="ctr">
              <a:buNone/>
            </a:pPr>
            <a:r>
              <a:rPr lang="en-US" sz="1600" dirty="0">
                <a:solidFill>
                  <a:srgbClr val="E8EBF0"/>
                </a:solidFill>
                <a:latin typeface="Calibri" pitchFamily="34" charset="0"/>
                <a:ea typeface="Calibri" pitchFamily="34" charset="-122"/>
                <a:cs typeface="Calibri" pitchFamily="34" charset="-120"/>
              </a:rPr>
              <a:t>(2007-2026)</a:t>
            </a:r>
            <a:endParaRPr lang="en-US" sz="1600" dirty="0">
              <a:solidFill>
                <a:srgbClr val="E8EBF0"/>
              </a:solidFill>
            </a:endParaRPr>
          </a:p>
        </p:txBody>
      </p:sp>
      <p:sp>
        <p:nvSpPr>
          <p:cNvPr id="8" name="Shape 6">
            <a:extLst>
              <a:ext uri="{FF2B5EF4-FFF2-40B4-BE49-F238E27FC236}">
                <a16:creationId xmlns:a16="http://schemas.microsoft.com/office/drawing/2014/main" id="{1E3682D9-4FFE-AF9E-B967-80DD32BA051D}"/>
              </a:ext>
            </a:extLst>
          </p:cNvPr>
          <p:cNvSpPr/>
          <p:nvPr/>
        </p:nvSpPr>
        <p:spPr>
          <a:xfrm>
            <a:off x="3425553" y="1593108"/>
            <a:ext cx="1554480" cy="3200400"/>
          </a:xfrm>
          <a:prstGeom prst="rect">
            <a:avLst/>
          </a:prstGeom>
          <a:solidFill>
            <a:srgbClr val="E67E22">
              <a:alpha val="80000"/>
            </a:srgbClr>
          </a:solidFill>
          <a:ln/>
        </p:spPr>
        <p:txBody>
          <a:bodyPr/>
          <a:lstStyle/>
          <a:p>
            <a:endParaRPr lang="en-US"/>
          </a:p>
        </p:txBody>
      </p:sp>
      <p:sp>
        <p:nvSpPr>
          <p:cNvPr id="9" name="Shape 7">
            <a:extLst>
              <a:ext uri="{FF2B5EF4-FFF2-40B4-BE49-F238E27FC236}">
                <a16:creationId xmlns:a16="http://schemas.microsoft.com/office/drawing/2014/main" id="{07F7FF54-BAB8-4ACD-77C3-E43B90991CD3}"/>
              </a:ext>
            </a:extLst>
          </p:cNvPr>
          <p:cNvSpPr/>
          <p:nvPr/>
        </p:nvSpPr>
        <p:spPr>
          <a:xfrm>
            <a:off x="3425553" y="1593107"/>
            <a:ext cx="1554480" cy="735281"/>
          </a:xfrm>
          <a:prstGeom prst="rect">
            <a:avLst/>
          </a:prstGeom>
          <a:solidFill>
            <a:srgbClr val="E67E22"/>
          </a:solidFill>
          <a:ln/>
        </p:spPr>
        <p:txBody>
          <a:bodyPr/>
          <a:lstStyle/>
          <a:p>
            <a:endParaRPr lang="en-US"/>
          </a:p>
        </p:txBody>
      </p:sp>
      <p:sp>
        <p:nvSpPr>
          <p:cNvPr id="10" name="Text 8">
            <a:extLst>
              <a:ext uri="{FF2B5EF4-FFF2-40B4-BE49-F238E27FC236}">
                <a16:creationId xmlns:a16="http://schemas.microsoft.com/office/drawing/2014/main" id="{247D0CDB-795C-CC1A-7923-0FDBF4E1DF85}"/>
              </a:ext>
            </a:extLst>
          </p:cNvPr>
          <p:cNvSpPr/>
          <p:nvPr/>
        </p:nvSpPr>
        <p:spPr>
          <a:xfrm>
            <a:off x="3425553" y="1593108"/>
            <a:ext cx="1554480" cy="735282"/>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Flood Severity</a:t>
            </a:r>
            <a:endParaRPr lang="en-US" sz="2000" dirty="0"/>
          </a:p>
        </p:txBody>
      </p:sp>
      <p:sp>
        <p:nvSpPr>
          <p:cNvPr id="12" name="Text 10">
            <a:extLst>
              <a:ext uri="{FF2B5EF4-FFF2-40B4-BE49-F238E27FC236}">
                <a16:creationId xmlns:a16="http://schemas.microsoft.com/office/drawing/2014/main" id="{DC6A372F-F67B-7810-CCBB-45BDA9E384D3}"/>
              </a:ext>
            </a:extLst>
          </p:cNvPr>
          <p:cNvSpPr/>
          <p:nvPr/>
        </p:nvSpPr>
        <p:spPr>
          <a:xfrm>
            <a:off x="3425553" y="2512591"/>
            <a:ext cx="1554480" cy="1737360"/>
          </a:xfrm>
          <a:prstGeom prst="rect">
            <a:avLst/>
          </a:prstGeom>
          <a:noFill/>
          <a:ln/>
        </p:spPr>
        <p:txBody>
          <a:bodyPr wrap="square" rtlCol="0" anchor="ctr"/>
          <a:lstStyle/>
          <a:p>
            <a:pPr marL="0" indent="0" algn="ctr">
              <a:buNone/>
            </a:pPr>
            <a:r>
              <a:rPr lang="en-US" sz="1600" dirty="0">
                <a:solidFill>
                  <a:srgbClr val="E8EBF0"/>
                </a:solidFill>
                <a:latin typeface="Calibri" pitchFamily="34" charset="0"/>
                <a:ea typeface="Calibri" pitchFamily="34" charset="-122"/>
                <a:cs typeface="Calibri" pitchFamily="34" charset="-120"/>
              </a:rPr>
              <a:t>Max 10% storm depth and velocity</a:t>
            </a:r>
            <a:endParaRPr lang="en-US" sz="1600" dirty="0">
              <a:solidFill>
                <a:srgbClr val="E8EBF0"/>
              </a:solidFill>
            </a:endParaRPr>
          </a:p>
          <a:p>
            <a:pPr marL="0" indent="0" algn="ctr">
              <a:buNone/>
            </a:pPr>
            <a:r>
              <a:rPr lang="en-US" sz="1600" dirty="0">
                <a:solidFill>
                  <a:srgbClr val="E8EBF0"/>
                </a:solidFill>
                <a:latin typeface="Calibri" pitchFamily="34" charset="0"/>
                <a:ea typeface="Calibri" pitchFamily="34" charset="-122"/>
                <a:cs typeface="Calibri" pitchFamily="34" charset="-120"/>
              </a:rPr>
              <a:t>from hydraulic models</a:t>
            </a:r>
            <a:endParaRPr lang="en-US" sz="1600" dirty="0">
              <a:solidFill>
                <a:srgbClr val="E8EBF0"/>
              </a:solidFill>
            </a:endParaRPr>
          </a:p>
        </p:txBody>
      </p:sp>
      <p:sp>
        <p:nvSpPr>
          <p:cNvPr id="13" name="Shape 11">
            <a:extLst>
              <a:ext uri="{FF2B5EF4-FFF2-40B4-BE49-F238E27FC236}">
                <a16:creationId xmlns:a16="http://schemas.microsoft.com/office/drawing/2014/main" id="{D3F33245-7285-290F-5206-DF5116AAFD89}"/>
              </a:ext>
            </a:extLst>
          </p:cNvPr>
          <p:cNvSpPr/>
          <p:nvPr/>
        </p:nvSpPr>
        <p:spPr>
          <a:xfrm>
            <a:off x="5162913" y="1593108"/>
            <a:ext cx="1554480" cy="3200400"/>
          </a:xfrm>
          <a:prstGeom prst="rect">
            <a:avLst/>
          </a:prstGeom>
          <a:solidFill>
            <a:srgbClr val="1A7FA0">
              <a:alpha val="80000"/>
            </a:srgbClr>
          </a:solidFill>
          <a:ln/>
        </p:spPr>
        <p:txBody>
          <a:bodyPr/>
          <a:lstStyle/>
          <a:p>
            <a:endParaRPr lang="en-US"/>
          </a:p>
        </p:txBody>
      </p:sp>
      <p:sp>
        <p:nvSpPr>
          <p:cNvPr id="14" name="Shape 12">
            <a:extLst>
              <a:ext uri="{FF2B5EF4-FFF2-40B4-BE49-F238E27FC236}">
                <a16:creationId xmlns:a16="http://schemas.microsoft.com/office/drawing/2014/main" id="{0FF9306F-E7B1-3D43-B31D-932FFF4F5BB3}"/>
              </a:ext>
            </a:extLst>
          </p:cNvPr>
          <p:cNvSpPr/>
          <p:nvPr/>
        </p:nvSpPr>
        <p:spPr>
          <a:xfrm>
            <a:off x="5162913" y="1593108"/>
            <a:ext cx="1554480" cy="735280"/>
          </a:xfrm>
          <a:prstGeom prst="rect">
            <a:avLst/>
          </a:prstGeom>
          <a:solidFill>
            <a:srgbClr val="1A7FA0"/>
          </a:solidFill>
          <a:ln/>
        </p:spPr>
        <p:txBody>
          <a:bodyPr/>
          <a:lstStyle/>
          <a:p>
            <a:endParaRPr lang="en-US"/>
          </a:p>
        </p:txBody>
      </p:sp>
      <p:sp>
        <p:nvSpPr>
          <p:cNvPr id="15" name="Text 13">
            <a:extLst>
              <a:ext uri="{FF2B5EF4-FFF2-40B4-BE49-F238E27FC236}">
                <a16:creationId xmlns:a16="http://schemas.microsoft.com/office/drawing/2014/main" id="{5A6DBDEF-05D8-FB39-6336-4885DF38B2E2}"/>
              </a:ext>
            </a:extLst>
          </p:cNvPr>
          <p:cNvSpPr/>
          <p:nvPr/>
        </p:nvSpPr>
        <p:spPr>
          <a:xfrm>
            <a:off x="5162913" y="1593108"/>
            <a:ext cx="1554480" cy="735280"/>
          </a:xfrm>
          <a:prstGeom prst="rect">
            <a:avLst/>
          </a:prstGeom>
          <a:noFill/>
          <a:ln/>
        </p:spPr>
        <p:txBody>
          <a:bodyPr wrap="square" rtlCol="0" anchor="ctr"/>
          <a:lstStyle/>
          <a:p>
            <a:pPr marL="0" indent="0" algn="ctr">
              <a:buNone/>
            </a:pPr>
            <a:r>
              <a:rPr lang="en-US" sz="2000" b="1">
                <a:solidFill>
                  <a:srgbClr val="FFFFFF"/>
                </a:solidFill>
                <a:latin typeface="Calibri" pitchFamily="34" charset="0"/>
                <a:ea typeface="Calibri" pitchFamily="34" charset="-122"/>
                <a:cs typeface="Calibri" pitchFamily="34" charset="-120"/>
              </a:rPr>
              <a:t>Visibility</a:t>
            </a:r>
            <a:endParaRPr lang="en-US" sz="2000"/>
          </a:p>
        </p:txBody>
      </p:sp>
      <p:sp>
        <p:nvSpPr>
          <p:cNvPr id="17" name="Text 15">
            <a:extLst>
              <a:ext uri="{FF2B5EF4-FFF2-40B4-BE49-F238E27FC236}">
                <a16:creationId xmlns:a16="http://schemas.microsoft.com/office/drawing/2014/main" id="{41834B3E-F35A-C81E-D604-0218A95AC53E}"/>
              </a:ext>
            </a:extLst>
          </p:cNvPr>
          <p:cNvSpPr/>
          <p:nvPr/>
        </p:nvSpPr>
        <p:spPr>
          <a:xfrm>
            <a:off x="5162913" y="2539682"/>
            <a:ext cx="1554480" cy="1737360"/>
          </a:xfrm>
          <a:prstGeom prst="rect">
            <a:avLst/>
          </a:prstGeom>
          <a:noFill/>
          <a:ln/>
        </p:spPr>
        <p:txBody>
          <a:bodyPr wrap="square" rtlCol="0" anchor="ctr"/>
          <a:lstStyle/>
          <a:p>
            <a:pPr marL="0" indent="0" algn="ctr">
              <a:buNone/>
            </a:pPr>
            <a:r>
              <a:rPr lang="en-US" sz="1600" dirty="0">
                <a:solidFill>
                  <a:srgbClr val="E8EBF0"/>
                </a:solidFill>
                <a:latin typeface="Calibri" pitchFamily="34" charset="0"/>
                <a:ea typeface="Calibri" pitchFamily="34" charset="-122"/>
                <a:cs typeface="Calibri" pitchFamily="34" charset="-120"/>
              </a:rPr>
              <a:t>ASD vs SSD ratio —</a:t>
            </a:r>
            <a:endParaRPr lang="en-US" sz="1600" dirty="0">
              <a:solidFill>
                <a:srgbClr val="E8EBF0"/>
              </a:solidFill>
            </a:endParaRPr>
          </a:p>
          <a:p>
            <a:pPr marL="0" indent="0" algn="ctr">
              <a:buNone/>
            </a:pPr>
            <a:r>
              <a:rPr lang="en-US" sz="1600" dirty="0">
                <a:solidFill>
                  <a:srgbClr val="E8EBF0"/>
                </a:solidFill>
                <a:latin typeface="Calibri" pitchFamily="34" charset="0"/>
                <a:ea typeface="Calibri" pitchFamily="34" charset="-122"/>
                <a:cs typeface="Calibri" pitchFamily="34" charset="-120"/>
              </a:rPr>
              <a:t>can drivers stop in time?</a:t>
            </a:r>
            <a:endParaRPr lang="en-US" sz="1600" dirty="0">
              <a:solidFill>
                <a:srgbClr val="E8EBF0"/>
              </a:solidFill>
            </a:endParaRPr>
          </a:p>
        </p:txBody>
      </p:sp>
      <p:sp>
        <p:nvSpPr>
          <p:cNvPr id="23" name="Shape 21">
            <a:extLst>
              <a:ext uri="{FF2B5EF4-FFF2-40B4-BE49-F238E27FC236}">
                <a16:creationId xmlns:a16="http://schemas.microsoft.com/office/drawing/2014/main" id="{BC1B70E6-3B8F-1090-3C9A-200EFBD7D07A}"/>
              </a:ext>
            </a:extLst>
          </p:cNvPr>
          <p:cNvSpPr/>
          <p:nvPr/>
        </p:nvSpPr>
        <p:spPr>
          <a:xfrm>
            <a:off x="6900273" y="1593108"/>
            <a:ext cx="1554480" cy="3200400"/>
          </a:xfrm>
          <a:prstGeom prst="rect">
            <a:avLst/>
          </a:prstGeom>
          <a:solidFill>
            <a:srgbClr val="C8962E">
              <a:alpha val="80000"/>
            </a:srgbClr>
          </a:solidFill>
          <a:ln/>
        </p:spPr>
        <p:txBody>
          <a:bodyPr/>
          <a:lstStyle/>
          <a:p>
            <a:endParaRPr lang="en-US"/>
          </a:p>
        </p:txBody>
      </p:sp>
      <p:sp>
        <p:nvSpPr>
          <p:cNvPr id="24" name="Shape 22">
            <a:extLst>
              <a:ext uri="{FF2B5EF4-FFF2-40B4-BE49-F238E27FC236}">
                <a16:creationId xmlns:a16="http://schemas.microsoft.com/office/drawing/2014/main" id="{2D145F43-E4DD-0167-0587-E122ABD165F9}"/>
              </a:ext>
            </a:extLst>
          </p:cNvPr>
          <p:cNvSpPr/>
          <p:nvPr/>
        </p:nvSpPr>
        <p:spPr>
          <a:xfrm>
            <a:off x="6900273" y="1593107"/>
            <a:ext cx="1554480" cy="735279"/>
          </a:xfrm>
          <a:prstGeom prst="rect">
            <a:avLst/>
          </a:prstGeom>
          <a:solidFill>
            <a:srgbClr val="C8962E"/>
          </a:solidFill>
          <a:ln/>
        </p:spPr>
        <p:txBody>
          <a:bodyPr/>
          <a:lstStyle/>
          <a:p>
            <a:endParaRPr lang="en-US"/>
          </a:p>
        </p:txBody>
      </p:sp>
      <p:sp>
        <p:nvSpPr>
          <p:cNvPr id="25" name="Text 23">
            <a:extLst>
              <a:ext uri="{FF2B5EF4-FFF2-40B4-BE49-F238E27FC236}">
                <a16:creationId xmlns:a16="http://schemas.microsoft.com/office/drawing/2014/main" id="{CDDF006E-0E5F-7671-80C6-ACEB58C7994E}"/>
              </a:ext>
            </a:extLst>
          </p:cNvPr>
          <p:cNvSpPr/>
          <p:nvPr/>
        </p:nvSpPr>
        <p:spPr>
          <a:xfrm>
            <a:off x="6900273" y="1593108"/>
            <a:ext cx="1554480" cy="735280"/>
          </a:xfrm>
          <a:prstGeom prst="rect">
            <a:avLst/>
          </a:prstGeom>
          <a:noFill/>
          <a:ln/>
        </p:spPr>
        <p:txBody>
          <a:bodyPr wrap="square" rtlCol="0" anchor="ctr"/>
          <a:lstStyle/>
          <a:p>
            <a:pPr marL="0" indent="0" algn="ctr">
              <a:buNone/>
            </a:pPr>
            <a:r>
              <a:rPr lang="en-US" sz="2000" b="1">
                <a:solidFill>
                  <a:srgbClr val="FFFFFF"/>
                </a:solidFill>
                <a:latin typeface="Calibri" pitchFamily="34" charset="0"/>
                <a:ea typeface="Calibri" pitchFamily="34" charset="-122"/>
                <a:cs typeface="Calibri" pitchFamily="34" charset="-120"/>
              </a:rPr>
              <a:t>Traffic Volume</a:t>
            </a:r>
            <a:endParaRPr lang="en-US" sz="2000"/>
          </a:p>
        </p:txBody>
      </p:sp>
      <p:sp>
        <p:nvSpPr>
          <p:cNvPr id="27" name="Text 25">
            <a:extLst>
              <a:ext uri="{FF2B5EF4-FFF2-40B4-BE49-F238E27FC236}">
                <a16:creationId xmlns:a16="http://schemas.microsoft.com/office/drawing/2014/main" id="{FBEA2D93-6C5B-232B-13B8-2C2EA290A208}"/>
              </a:ext>
            </a:extLst>
          </p:cNvPr>
          <p:cNvSpPr/>
          <p:nvPr/>
        </p:nvSpPr>
        <p:spPr>
          <a:xfrm>
            <a:off x="6900273" y="2539682"/>
            <a:ext cx="1554480" cy="1737360"/>
          </a:xfrm>
          <a:prstGeom prst="rect">
            <a:avLst/>
          </a:prstGeom>
          <a:noFill/>
          <a:ln/>
        </p:spPr>
        <p:txBody>
          <a:bodyPr wrap="square" rtlCol="0" anchor="ctr"/>
          <a:lstStyle/>
          <a:p>
            <a:pPr algn="ctr"/>
            <a:r>
              <a:rPr lang="en-US" sz="1600" dirty="0">
                <a:solidFill>
                  <a:srgbClr val="E8EBF0"/>
                </a:solidFill>
                <a:latin typeface="Calibri" pitchFamily="34" charset="0"/>
                <a:ea typeface="Calibri" pitchFamily="34" charset="-122"/>
                <a:cs typeface="Calibri" pitchFamily="34" charset="-120"/>
              </a:rPr>
              <a:t>TxDOT AADT —</a:t>
            </a:r>
            <a:endParaRPr lang="en-US" sz="1600" dirty="0">
              <a:solidFill>
                <a:srgbClr val="E8EBF0"/>
              </a:solidFill>
            </a:endParaRPr>
          </a:p>
          <a:p>
            <a:pPr marL="0" indent="0" algn="ctr">
              <a:buNone/>
            </a:pPr>
            <a:r>
              <a:rPr lang="en-US" sz="1600" dirty="0">
                <a:solidFill>
                  <a:srgbClr val="E8EBF0"/>
                </a:solidFill>
                <a:latin typeface="Calibri" pitchFamily="34" charset="0"/>
                <a:ea typeface="Calibri" pitchFamily="34" charset="-122"/>
                <a:cs typeface="Calibri" pitchFamily="34" charset="-120"/>
              </a:rPr>
              <a:t>more cars = more exposure</a:t>
            </a:r>
            <a:endParaRPr lang="en-US" sz="1600" dirty="0">
              <a:solidFill>
                <a:srgbClr val="E8EBF0"/>
              </a:solidFill>
            </a:endParaRPr>
          </a:p>
        </p:txBody>
      </p:sp>
      <p:sp>
        <p:nvSpPr>
          <p:cNvPr id="28" name="Text 26">
            <a:extLst>
              <a:ext uri="{FF2B5EF4-FFF2-40B4-BE49-F238E27FC236}">
                <a16:creationId xmlns:a16="http://schemas.microsoft.com/office/drawing/2014/main" id="{B196C8F3-4500-D262-D00C-A8CFEEFB6C98}"/>
              </a:ext>
            </a:extLst>
          </p:cNvPr>
          <p:cNvSpPr/>
          <p:nvPr/>
        </p:nvSpPr>
        <p:spPr>
          <a:xfrm>
            <a:off x="925053" y="4977711"/>
            <a:ext cx="8412480" cy="274320"/>
          </a:xfrm>
          <a:prstGeom prst="rect">
            <a:avLst/>
          </a:prstGeom>
          <a:noFill/>
          <a:ln/>
        </p:spPr>
        <p:txBody>
          <a:bodyPr wrap="square" rtlCol="0" anchor="ctr"/>
          <a:lstStyle/>
          <a:p>
            <a:pPr marL="0" indent="0" algn="ctr">
              <a:buNone/>
            </a:pPr>
            <a:r>
              <a:rPr lang="en-US" sz="1200" i="1" dirty="0">
                <a:solidFill>
                  <a:srgbClr val="AABBCC"/>
                </a:solidFill>
                <a:latin typeface="Calibri" pitchFamily="34" charset="0"/>
                <a:ea typeface="Calibri" pitchFamily="34" charset="-122"/>
                <a:cs typeface="Calibri" pitchFamily="34" charset="-120"/>
              </a:rPr>
              <a:t>Each factor scored 0–5  ·  Total score determines Risk Tier</a:t>
            </a:r>
            <a:endParaRPr lang="en-US" sz="1200" dirty="0"/>
          </a:p>
        </p:txBody>
      </p:sp>
    </p:spTree>
    <p:extLst>
      <p:ext uri="{BB962C8B-B14F-4D97-AF65-F5344CB8AC3E}">
        <p14:creationId xmlns:p14="http://schemas.microsoft.com/office/powerpoint/2010/main" val="1891118943"/>
      </p:ext>
    </p:extLst>
  </p:cSld>
  <p:clrMapOvr>
    <a:masterClrMapping/>
  </p:clrMapOvr>
  <mc:AlternateContent xmlns:mc="http://schemas.openxmlformats.org/markup-compatibility/2006" xmlns:p14="http://schemas.microsoft.com/office/powerpoint/2010/main">
    <mc:Choice Requires="p14">
      <p:transition spd="slow" p14:dur="20000" advClick="0" advTm="20000"/>
    </mc:Choice>
    <mc:Fallback xmlns="">
      <p:transition spd="slow" advClick="0" advTm="20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723379-372E-7185-93D3-F45BFF9CAA74}"/>
              </a:ext>
            </a:extLst>
          </p:cNvPr>
          <p:cNvSpPr>
            <a:spLocks noGrp="1"/>
          </p:cNvSpPr>
          <p:nvPr>
            <p:ph idx="1"/>
          </p:nvPr>
        </p:nvSpPr>
        <p:spPr>
          <a:xfrm>
            <a:off x="394852" y="1416331"/>
            <a:ext cx="9170051" cy="3349321"/>
          </a:xfrm>
        </p:spPr>
        <p:txBody>
          <a:bodyPr vert="horz" lIns="91440" tIns="45720" rIns="91440" bIns="45720" rtlCol="0" anchor="t">
            <a:normAutofit/>
          </a:bodyPr>
          <a:lstStyle/>
          <a:p>
            <a:pPr marL="189865" indent="-189865"/>
            <a:r>
              <a:rPr lang="en-US">
                <a:latin typeface="Arial"/>
                <a:cs typeface="Arial"/>
              </a:rPr>
              <a:t>Sites ranked from low to extreme risk by:</a:t>
            </a:r>
          </a:p>
          <a:p>
            <a:pPr marL="189865" indent="-189865"/>
            <a:endParaRPr lang="en-US">
              <a:cs typeface="Arial"/>
            </a:endParaRPr>
          </a:p>
        </p:txBody>
      </p:sp>
      <p:sp>
        <p:nvSpPr>
          <p:cNvPr id="5" name="Title 4">
            <a:extLst>
              <a:ext uri="{FF2B5EF4-FFF2-40B4-BE49-F238E27FC236}">
                <a16:creationId xmlns:a16="http://schemas.microsoft.com/office/drawing/2014/main" id="{9A90C3AF-3CCE-8C74-5F4A-6AB221263105}"/>
              </a:ext>
            </a:extLst>
          </p:cNvPr>
          <p:cNvSpPr>
            <a:spLocks noGrp="1"/>
          </p:cNvSpPr>
          <p:nvPr>
            <p:ph type="title"/>
          </p:nvPr>
        </p:nvSpPr>
        <p:spPr>
          <a:xfrm>
            <a:off x="698500" y="223484"/>
            <a:ext cx="8763000" cy="1104636"/>
          </a:xfrm>
        </p:spPr>
        <p:txBody>
          <a:bodyPr/>
          <a:lstStyle/>
          <a:p>
            <a:r>
              <a:rPr lang="en-US">
                <a:latin typeface="Arial"/>
                <a:cs typeface="Arial"/>
              </a:rPr>
              <a:t>Ranking Factors</a:t>
            </a:r>
            <a:endParaRPr lang="en-US"/>
          </a:p>
        </p:txBody>
      </p:sp>
      <p:graphicFrame>
        <p:nvGraphicFramePr>
          <p:cNvPr id="9" name="Table 8">
            <a:extLst>
              <a:ext uri="{FF2B5EF4-FFF2-40B4-BE49-F238E27FC236}">
                <a16:creationId xmlns:a16="http://schemas.microsoft.com/office/drawing/2014/main" id="{CB519D41-3032-9059-3DF6-2DCCDB262715}"/>
              </a:ext>
            </a:extLst>
          </p:cNvPr>
          <p:cNvGraphicFramePr>
            <a:graphicFrameLocks noGrp="1"/>
          </p:cNvGraphicFramePr>
          <p:nvPr/>
        </p:nvGraphicFramePr>
        <p:xfrm>
          <a:off x="611947" y="2158805"/>
          <a:ext cx="8933602" cy="2231388"/>
        </p:xfrm>
        <a:graphic>
          <a:graphicData uri="http://schemas.openxmlformats.org/drawingml/2006/table">
            <a:tbl>
              <a:tblPr firstRow="1" bandRow="1">
                <a:tableStyleId>{5C22544A-7EE6-4342-B048-85BDC9FD1C3A}</a:tableStyleId>
              </a:tblPr>
              <a:tblGrid>
                <a:gridCol w="6879004">
                  <a:extLst>
                    <a:ext uri="{9D8B030D-6E8A-4147-A177-3AD203B41FA5}">
                      <a16:colId xmlns:a16="http://schemas.microsoft.com/office/drawing/2014/main" val="2645819262"/>
                    </a:ext>
                  </a:extLst>
                </a:gridCol>
                <a:gridCol w="2054598">
                  <a:extLst>
                    <a:ext uri="{9D8B030D-6E8A-4147-A177-3AD203B41FA5}">
                      <a16:colId xmlns:a16="http://schemas.microsoft.com/office/drawing/2014/main" val="2909515464"/>
                    </a:ext>
                  </a:extLst>
                </a:gridCol>
              </a:tblGrid>
              <a:tr h="351534">
                <a:tc>
                  <a:txBody>
                    <a:bodyPr/>
                    <a:lstStyle/>
                    <a:p>
                      <a:pPr lvl="0">
                        <a:buNone/>
                      </a:pPr>
                      <a:r>
                        <a:rPr lang="en-US" sz="2400">
                          <a:effectLst/>
                        </a:rPr>
                        <a:t>Factor</a:t>
                      </a:r>
                      <a:endParaRPr lang="en-US"/>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pPr algn="ctr">
                        <a:buNone/>
                      </a:pPr>
                      <a:r>
                        <a:rPr lang="en-US" sz="2400">
                          <a:effectLst/>
                        </a:rPr>
                        <a:t>Weight</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768996358"/>
                  </a:ext>
                </a:extLst>
              </a:tr>
              <a:tr h="351533">
                <a:tc>
                  <a:txBody>
                    <a:bodyPr/>
                    <a:lstStyle/>
                    <a:p>
                      <a:pPr lvl="0" algn="l">
                        <a:lnSpc>
                          <a:spcPct val="100000"/>
                        </a:lnSpc>
                        <a:spcBef>
                          <a:spcPts val="0"/>
                        </a:spcBef>
                        <a:spcAft>
                          <a:spcPts val="0"/>
                        </a:spcAft>
                        <a:buNone/>
                      </a:pPr>
                      <a:r>
                        <a:rPr lang="en-US" sz="2400" b="0" i="0" u="none" strike="noStrike" noProof="0">
                          <a:solidFill>
                            <a:srgbClr val="000000"/>
                          </a:solidFill>
                          <a:effectLst/>
                          <a:latin typeface="Arial"/>
                          <a:cs typeface="Arial"/>
                        </a:rPr>
                        <a:t>Flood Hazard (depth x </a:t>
                      </a:r>
                      <a:r>
                        <a:rPr lang="en-US" sz="2400" b="0" i="0" u="none" strike="noStrike" noProof="0">
                          <a:solidFill>
                            <a:schemeClr val="accent5"/>
                          </a:solidFill>
                          <a:effectLst/>
                          <a:latin typeface="Arial"/>
                          <a:cs typeface="Arial"/>
                        </a:rPr>
                        <a:t>velocity</a:t>
                      </a:r>
                      <a:r>
                        <a:rPr lang="en-US" sz="2400" b="0" i="0" u="none" strike="noStrike" noProof="0">
                          <a:solidFill>
                            <a:srgbClr val="000000"/>
                          </a:solidFill>
                          <a:effectLst/>
                          <a:latin typeface="Arial"/>
                          <a:cs typeface="Arial"/>
                        </a:rPr>
                        <a:t>)</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lvl="0" algn="ctr">
                        <a:lnSpc>
                          <a:spcPct val="100000"/>
                        </a:lnSpc>
                        <a:spcBef>
                          <a:spcPts val="0"/>
                        </a:spcBef>
                        <a:spcAft>
                          <a:spcPts val="0"/>
                        </a:spcAft>
                        <a:buNone/>
                      </a:pPr>
                      <a:r>
                        <a:rPr lang="en-US" sz="2400" b="0" i="0" u="none" strike="noStrike" noProof="0">
                          <a:solidFill>
                            <a:srgbClr val="000000"/>
                          </a:solidFill>
                          <a:effectLst/>
                          <a:latin typeface="Arial"/>
                          <a:cs typeface="Arial"/>
                        </a:rPr>
                        <a:t>0.35</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433854395"/>
                  </a:ext>
                </a:extLst>
              </a:tr>
              <a:tr h="351535">
                <a:tc>
                  <a:txBody>
                    <a:bodyPr/>
                    <a:lstStyle/>
                    <a:p>
                      <a:pPr>
                        <a:buNone/>
                      </a:pPr>
                      <a:r>
                        <a:rPr lang="en-US" sz="2400">
                          <a:effectLst/>
                        </a:rPr>
                        <a:t>Site visibility (ASD / SSD)</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algn="ctr">
                        <a:buNone/>
                      </a:pPr>
                      <a:r>
                        <a:rPr lang="en-US" sz="2400">
                          <a:effectLst/>
                        </a:rPr>
                        <a:t>0.25</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2174529573"/>
                  </a:ext>
                </a:extLst>
              </a:tr>
              <a:tr h="402588">
                <a:tc>
                  <a:txBody>
                    <a:bodyPr/>
                    <a:lstStyle/>
                    <a:p>
                      <a:pPr>
                        <a:buNone/>
                      </a:pPr>
                      <a:r>
                        <a:rPr lang="en-US" sz="2400">
                          <a:effectLst/>
                        </a:rPr>
                        <a:t>Incident history (rescues + </a:t>
                      </a:r>
                      <a:r>
                        <a:rPr lang="en-US" sz="2400">
                          <a:solidFill>
                            <a:schemeClr val="accent5"/>
                          </a:solidFill>
                          <a:effectLst/>
                        </a:rPr>
                        <a:t>weighted fatalities</a:t>
                      </a:r>
                      <a:r>
                        <a:rPr lang="en-US" sz="2400">
                          <a:effectLst/>
                        </a:rPr>
                        <a:t>)</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algn="ctr">
                        <a:buNone/>
                      </a:pPr>
                      <a:r>
                        <a:rPr lang="en-US" sz="2400">
                          <a:effectLst/>
                        </a:rPr>
                        <a:t>0.25</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1162974901"/>
                  </a:ext>
                </a:extLst>
              </a:tr>
              <a:tr h="351535">
                <a:tc>
                  <a:txBody>
                    <a:bodyPr/>
                    <a:lstStyle/>
                    <a:p>
                      <a:pPr>
                        <a:buNone/>
                      </a:pPr>
                      <a:r>
                        <a:rPr lang="en-US" sz="2400">
                          <a:effectLst/>
                        </a:rPr>
                        <a:t>Traffic volume</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algn="ctr">
                        <a:buNone/>
                      </a:pPr>
                      <a:r>
                        <a:rPr lang="en-US" sz="2400">
                          <a:effectLst/>
                        </a:rPr>
                        <a:t>0.15</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2344636341"/>
                  </a:ext>
                </a:extLst>
              </a:tr>
              <a:tr h="351535">
                <a:tc>
                  <a:txBody>
                    <a:bodyPr/>
                    <a:lstStyle/>
                    <a:p>
                      <a:pPr>
                        <a:buNone/>
                      </a:pPr>
                      <a:r>
                        <a:rPr lang="en-US" sz="2400">
                          <a:effectLst/>
                        </a:rPr>
                        <a:t>Total</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algn="ctr">
                        <a:buNone/>
                      </a:pPr>
                      <a:r>
                        <a:rPr lang="en-US" sz="2400">
                          <a:effectLst/>
                        </a:rPr>
                        <a:t>1.00</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1372502678"/>
                  </a:ext>
                </a:extLst>
              </a:tr>
            </a:tbl>
          </a:graphicData>
        </a:graphic>
      </p:graphicFrame>
    </p:spTree>
    <p:extLst>
      <p:ext uri="{BB962C8B-B14F-4D97-AF65-F5344CB8AC3E}">
        <p14:creationId xmlns:p14="http://schemas.microsoft.com/office/powerpoint/2010/main" val="447982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273" y="807927"/>
            <a:ext cx="8763000" cy="3877195"/>
          </a:xfrm>
        </p:spPr>
        <p:txBody>
          <a:bodyPr anchor="ctr">
            <a:normAutofit/>
          </a:bodyPr>
          <a:lstStyle/>
          <a:p>
            <a:pPr algn="ctr"/>
            <a:r>
              <a:rPr lang="en-US">
                <a:solidFill>
                  <a:srgbClr val="002060"/>
                </a:solidFill>
              </a:rPr>
              <a:t>Thank you!</a:t>
            </a:r>
            <a:br>
              <a:rPr lang="en-US">
                <a:solidFill>
                  <a:srgbClr val="002060"/>
                </a:solidFill>
              </a:rPr>
            </a:br>
            <a:br>
              <a:rPr lang="en-US">
                <a:solidFill>
                  <a:srgbClr val="002060"/>
                </a:solidFill>
              </a:rPr>
            </a:br>
            <a:r>
              <a:rPr lang="en-US">
                <a:solidFill>
                  <a:srgbClr val="002060"/>
                </a:solidFill>
              </a:rPr>
              <a:t>Questions?</a:t>
            </a:r>
          </a:p>
        </p:txBody>
      </p:sp>
    </p:spTree>
    <p:extLst>
      <p:ext uri="{BB962C8B-B14F-4D97-AF65-F5344CB8AC3E}">
        <p14:creationId xmlns:p14="http://schemas.microsoft.com/office/powerpoint/2010/main" val="21349526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F8685-5AC1-0D89-D6D0-8BBCAE2CF6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1A67D8-A32F-B3EA-E125-347C92856E3D}"/>
              </a:ext>
            </a:extLst>
          </p:cNvPr>
          <p:cNvSpPr>
            <a:spLocks noGrp="1"/>
          </p:cNvSpPr>
          <p:nvPr>
            <p:ph type="title"/>
          </p:nvPr>
        </p:nvSpPr>
        <p:spPr/>
        <p:txBody>
          <a:bodyPr>
            <a:normAutofit/>
          </a:bodyPr>
          <a:lstStyle/>
          <a:p>
            <a:r>
              <a:rPr lang="en-US"/>
              <a:t>Data Sources</a:t>
            </a:r>
          </a:p>
        </p:txBody>
      </p:sp>
      <p:sp>
        <p:nvSpPr>
          <p:cNvPr id="3" name="Content Placeholder 2">
            <a:extLst>
              <a:ext uri="{FF2B5EF4-FFF2-40B4-BE49-F238E27FC236}">
                <a16:creationId xmlns:a16="http://schemas.microsoft.com/office/drawing/2014/main" id="{6D33CF0E-672F-BD23-ECE1-B8ABB9315C3B}"/>
              </a:ext>
            </a:extLst>
          </p:cNvPr>
          <p:cNvSpPr>
            <a:spLocks noGrp="1"/>
          </p:cNvSpPr>
          <p:nvPr>
            <p:ph idx="1"/>
          </p:nvPr>
        </p:nvSpPr>
        <p:spPr>
          <a:xfrm>
            <a:off x="698500" y="1408908"/>
            <a:ext cx="3900036" cy="3204281"/>
          </a:xfrm>
        </p:spPr>
        <p:txBody>
          <a:bodyPr>
            <a:normAutofit/>
          </a:bodyPr>
          <a:lstStyle/>
          <a:p>
            <a:r>
              <a:rPr lang="en-US" sz="2400"/>
              <a:t>TxDOT San Antonio Region Roadway DSM</a:t>
            </a:r>
          </a:p>
          <a:p>
            <a:r>
              <a:rPr lang="en-US" sz="2400"/>
              <a:t>SARA Water Surface Elevations 10-yr</a:t>
            </a:r>
          </a:p>
          <a:p>
            <a:r>
              <a:rPr lang="en-US" sz="2400"/>
              <a:t>OpenStreetMap Road Polygons</a:t>
            </a:r>
          </a:p>
          <a:p>
            <a:pPr marL="0" indent="0">
              <a:buNone/>
            </a:pPr>
            <a:endParaRPr lang="en-US" sz="2400"/>
          </a:p>
        </p:txBody>
      </p:sp>
      <p:pic>
        <p:nvPicPr>
          <p:cNvPr id="5" name="Picture 4">
            <a:extLst>
              <a:ext uri="{FF2B5EF4-FFF2-40B4-BE49-F238E27FC236}">
                <a16:creationId xmlns:a16="http://schemas.microsoft.com/office/drawing/2014/main" id="{21897F53-A25E-9A4F-112B-D104E0BD6E72}"/>
              </a:ext>
            </a:extLst>
          </p:cNvPr>
          <p:cNvPicPr>
            <a:picLocks noChangeAspect="1"/>
          </p:cNvPicPr>
          <p:nvPr/>
        </p:nvPicPr>
        <p:blipFill>
          <a:blip r:embed="rId3"/>
          <a:stretch>
            <a:fillRect/>
          </a:stretch>
        </p:blipFill>
        <p:spPr>
          <a:xfrm>
            <a:off x="4831285" y="1311405"/>
            <a:ext cx="5039174" cy="3359449"/>
          </a:xfrm>
          <a:prstGeom prst="rect">
            <a:avLst/>
          </a:prstGeom>
        </p:spPr>
      </p:pic>
      <p:grpSp>
        <p:nvGrpSpPr>
          <p:cNvPr id="6" name="Group 5">
            <a:extLst>
              <a:ext uri="{FF2B5EF4-FFF2-40B4-BE49-F238E27FC236}">
                <a16:creationId xmlns:a16="http://schemas.microsoft.com/office/drawing/2014/main" id="{FB1BC827-E612-A7FA-19D8-8F860D4E7217}"/>
              </a:ext>
            </a:extLst>
          </p:cNvPr>
          <p:cNvGrpSpPr/>
          <p:nvPr/>
        </p:nvGrpSpPr>
        <p:grpSpPr>
          <a:xfrm>
            <a:off x="6430377" y="3011048"/>
            <a:ext cx="682107" cy="782029"/>
            <a:chOff x="5219415" y="2712185"/>
            <a:chExt cx="682107" cy="782029"/>
          </a:xfrm>
        </p:grpSpPr>
        <p:sp>
          <p:nvSpPr>
            <p:cNvPr id="8" name="Google Shape;868;p49">
              <a:extLst>
                <a:ext uri="{FF2B5EF4-FFF2-40B4-BE49-F238E27FC236}">
                  <a16:creationId xmlns:a16="http://schemas.microsoft.com/office/drawing/2014/main" id="{DADB4462-8301-7886-A695-2D14F77143C8}"/>
                </a:ext>
              </a:extLst>
            </p:cNvPr>
            <p:cNvSpPr txBox="1">
              <a:spLocks/>
            </p:cNvSpPr>
            <p:nvPr/>
          </p:nvSpPr>
          <p:spPr>
            <a:xfrm rot="21009610">
              <a:off x="5219415" y="2712185"/>
              <a:ext cx="682107" cy="78202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sap"/>
                <a:buChar char="●"/>
                <a:defRPr sz="1200" b="0" i="0" u="none" strike="noStrike" cap="none">
                  <a:solidFill>
                    <a:schemeClr val="dk1"/>
                  </a:solidFill>
                  <a:latin typeface="Asap"/>
                  <a:ea typeface="Asap"/>
                  <a:cs typeface="Asap"/>
                  <a:sym typeface="Asap"/>
                </a:defRPr>
              </a:lvl1pPr>
              <a:lvl2pPr marL="914400" marR="0" lvl="1" indent="-304800" algn="l" rtl="0">
                <a:lnSpc>
                  <a:spcPct val="100000"/>
                </a:lnSpc>
                <a:spcBef>
                  <a:spcPts val="0"/>
                </a:spcBef>
                <a:spcAft>
                  <a:spcPts val="0"/>
                </a:spcAft>
                <a:buClr>
                  <a:schemeClr val="dk1"/>
                </a:buClr>
                <a:buSzPts val="1200"/>
                <a:buFont typeface="Asap"/>
                <a:buChar char="○"/>
                <a:defRPr sz="1200" b="0" i="0" u="none" strike="noStrike" cap="none">
                  <a:solidFill>
                    <a:schemeClr val="dk1"/>
                  </a:solidFill>
                  <a:latin typeface="Asap"/>
                  <a:ea typeface="Asap"/>
                  <a:cs typeface="Asap"/>
                  <a:sym typeface="Asap"/>
                </a:defRPr>
              </a:lvl2pPr>
              <a:lvl3pPr marL="1371600" marR="0" lvl="2" indent="-304800" algn="l" rtl="0">
                <a:lnSpc>
                  <a:spcPct val="100000"/>
                </a:lnSpc>
                <a:spcBef>
                  <a:spcPts val="0"/>
                </a:spcBef>
                <a:spcAft>
                  <a:spcPts val="0"/>
                </a:spcAft>
                <a:buClr>
                  <a:schemeClr val="dk1"/>
                </a:buClr>
                <a:buSzPts val="1200"/>
                <a:buFont typeface="Asap"/>
                <a:buChar char="■"/>
                <a:defRPr sz="1200" b="0" i="0" u="none" strike="noStrike" cap="none">
                  <a:solidFill>
                    <a:schemeClr val="dk1"/>
                  </a:solidFill>
                  <a:latin typeface="Asap"/>
                  <a:ea typeface="Asap"/>
                  <a:cs typeface="Asap"/>
                  <a:sym typeface="Asap"/>
                </a:defRPr>
              </a:lvl3pPr>
              <a:lvl4pPr marL="1828800" marR="0" lvl="3" indent="-304800" algn="l" rtl="0">
                <a:lnSpc>
                  <a:spcPct val="100000"/>
                </a:lnSpc>
                <a:spcBef>
                  <a:spcPts val="0"/>
                </a:spcBef>
                <a:spcAft>
                  <a:spcPts val="0"/>
                </a:spcAft>
                <a:buClr>
                  <a:schemeClr val="dk1"/>
                </a:buClr>
                <a:buSzPts val="1200"/>
                <a:buFont typeface="Asap"/>
                <a:buChar char="●"/>
                <a:defRPr sz="1200" b="0" i="0" u="none" strike="noStrike" cap="none">
                  <a:solidFill>
                    <a:schemeClr val="dk1"/>
                  </a:solidFill>
                  <a:latin typeface="Asap"/>
                  <a:ea typeface="Asap"/>
                  <a:cs typeface="Asap"/>
                  <a:sym typeface="Asap"/>
                </a:defRPr>
              </a:lvl4pPr>
              <a:lvl5pPr marL="2286000" marR="0" lvl="4" indent="-304800" algn="l" rtl="0">
                <a:lnSpc>
                  <a:spcPct val="100000"/>
                </a:lnSpc>
                <a:spcBef>
                  <a:spcPts val="0"/>
                </a:spcBef>
                <a:spcAft>
                  <a:spcPts val="0"/>
                </a:spcAft>
                <a:buClr>
                  <a:schemeClr val="dk1"/>
                </a:buClr>
                <a:buSzPts val="1200"/>
                <a:buFont typeface="Asap"/>
                <a:buChar char="○"/>
                <a:defRPr sz="1200" b="0" i="0" u="none" strike="noStrike" cap="none">
                  <a:solidFill>
                    <a:schemeClr val="dk1"/>
                  </a:solidFill>
                  <a:latin typeface="Asap"/>
                  <a:ea typeface="Asap"/>
                  <a:cs typeface="Asap"/>
                  <a:sym typeface="Asap"/>
                </a:defRPr>
              </a:lvl5pPr>
              <a:lvl6pPr marL="2743200" marR="0" lvl="5" indent="-304800" algn="l" rtl="0">
                <a:lnSpc>
                  <a:spcPct val="100000"/>
                </a:lnSpc>
                <a:spcBef>
                  <a:spcPts val="0"/>
                </a:spcBef>
                <a:spcAft>
                  <a:spcPts val="0"/>
                </a:spcAft>
                <a:buClr>
                  <a:schemeClr val="dk1"/>
                </a:buClr>
                <a:buSzPts val="1200"/>
                <a:buFont typeface="Asap"/>
                <a:buChar char="■"/>
                <a:defRPr sz="1200" b="0" i="0" u="none" strike="noStrike" cap="none">
                  <a:solidFill>
                    <a:schemeClr val="dk1"/>
                  </a:solidFill>
                  <a:latin typeface="Asap"/>
                  <a:ea typeface="Asap"/>
                  <a:cs typeface="Asap"/>
                  <a:sym typeface="Asap"/>
                </a:defRPr>
              </a:lvl6pPr>
              <a:lvl7pPr marL="3200400" marR="0" lvl="6" indent="-304800" algn="l" rtl="0">
                <a:lnSpc>
                  <a:spcPct val="100000"/>
                </a:lnSpc>
                <a:spcBef>
                  <a:spcPts val="0"/>
                </a:spcBef>
                <a:spcAft>
                  <a:spcPts val="0"/>
                </a:spcAft>
                <a:buClr>
                  <a:schemeClr val="dk1"/>
                </a:buClr>
                <a:buSzPts val="1200"/>
                <a:buFont typeface="Asap"/>
                <a:buChar char="●"/>
                <a:defRPr sz="1200" b="0" i="0" u="none" strike="noStrike" cap="none">
                  <a:solidFill>
                    <a:schemeClr val="dk1"/>
                  </a:solidFill>
                  <a:latin typeface="Asap"/>
                  <a:ea typeface="Asap"/>
                  <a:cs typeface="Asap"/>
                  <a:sym typeface="Asap"/>
                </a:defRPr>
              </a:lvl7pPr>
              <a:lvl8pPr marL="3657600" marR="0" lvl="7" indent="-304800" algn="l" rtl="0">
                <a:lnSpc>
                  <a:spcPct val="100000"/>
                </a:lnSpc>
                <a:spcBef>
                  <a:spcPts val="0"/>
                </a:spcBef>
                <a:spcAft>
                  <a:spcPts val="0"/>
                </a:spcAft>
                <a:buClr>
                  <a:schemeClr val="dk1"/>
                </a:buClr>
                <a:buSzPts val="1200"/>
                <a:buFont typeface="Asap"/>
                <a:buChar char="○"/>
                <a:defRPr sz="1200" b="0" i="0" u="none" strike="noStrike" cap="none">
                  <a:solidFill>
                    <a:schemeClr val="dk1"/>
                  </a:solidFill>
                  <a:latin typeface="Asap"/>
                  <a:ea typeface="Asap"/>
                  <a:cs typeface="Asap"/>
                  <a:sym typeface="Asap"/>
                </a:defRPr>
              </a:lvl8pPr>
              <a:lvl9pPr marL="4114800" marR="0" lvl="8" indent="-304800" algn="l" rtl="0">
                <a:lnSpc>
                  <a:spcPct val="100000"/>
                </a:lnSpc>
                <a:spcBef>
                  <a:spcPts val="0"/>
                </a:spcBef>
                <a:spcAft>
                  <a:spcPts val="0"/>
                </a:spcAft>
                <a:buClr>
                  <a:schemeClr val="dk1"/>
                </a:buClr>
                <a:buSzPts val="1200"/>
                <a:buFont typeface="Asap"/>
                <a:buChar char="■"/>
                <a:defRPr sz="1200" b="0" i="0" u="none" strike="noStrike" cap="none">
                  <a:solidFill>
                    <a:schemeClr val="dk1"/>
                  </a:solidFill>
                  <a:latin typeface="Asap"/>
                  <a:ea typeface="Asap"/>
                  <a:cs typeface="Asap"/>
                  <a:sym typeface="Asap"/>
                </a:defRPr>
              </a:lvl9pPr>
            </a:lstStyle>
            <a:p>
              <a:pPr marL="0" indent="0">
                <a:lnSpc>
                  <a:spcPct val="150000"/>
                </a:lnSpc>
                <a:spcBef>
                  <a:spcPts val="300"/>
                </a:spcBef>
                <a:buNone/>
              </a:pPr>
              <a:r>
                <a:rPr lang="en-US" sz="1400">
                  <a:solidFill>
                    <a:srgbClr val="FF0000"/>
                  </a:solidFill>
                  <a:highlight>
                    <a:srgbClr val="FFFF00"/>
                  </a:highlight>
                </a:rPr>
                <a:t>16 m</a:t>
              </a:r>
            </a:p>
          </p:txBody>
        </p:sp>
        <p:cxnSp>
          <p:nvCxnSpPr>
            <p:cNvPr id="7" name="Straight Arrow Connector 6">
              <a:extLst>
                <a:ext uri="{FF2B5EF4-FFF2-40B4-BE49-F238E27FC236}">
                  <a16:creationId xmlns:a16="http://schemas.microsoft.com/office/drawing/2014/main" id="{ED55E56A-72A0-B470-E0A1-AFB5047A719E}"/>
                </a:ext>
              </a:extLst>
            </p:cNvPr>
            <p:cNvCxnSpPr>
              <a:cxnSpLocks/>
            </p:cNvCxnSpPr>
            <p:nvPr/>
          </p:nvCxnSpPr>
          <p:spPr>
            <a:xfrm flipV="1">
              <a:off x="5261276" y="2783879"/>
              <a:ext cx="338137" cy="46221"/>
            </a:xfrm>
            <a:prstGeom prst="straightConnector1">
              <a:avLst/>
            </a:prstGeom>
            <a:ln>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C8D7079C-0549-46FC-39BD-CCD334A1481D}"/>
              </a:ext>
            </a:extLst>
          </p:cNvPr>
          <p:cNvGrpSpPr/>
          <p:nvPr/>
        </p:nvGrpSpPr>
        <p:grpSpPr>
          <a:xfrm>
            <a:off x="7277957" y="3011048"/>
            <a:ext cx="882095" cy="490141"/>
            <a:chOff x="6150639" y="2804856"/>
            <a:chExt cx="882095" cy="490141"/>
          </a:xfrm>
        </p:grpSpPr>
        <p:sp>
          <p:nvSpPr>
            <p:cNvPr id="11" name="Google Shape;868;p49">
              <a:extLst>
                <a:ext uri="{FF2B5EF4-FFF2-40B4-BE49-F238E27FC236}">
                  <a16:creationId xmlns:a16="http://schemas.microsoft.com/office/drawing/2014/main" id="{C7AA8895-2C7A-C4E5-F42A-79BEFA8C3CBB}"/>
                </a:ext>
              </a:extLst>
            </p:cNvPr>
            <p:cNvSpPr txBox="1">
              <a:spLocks/>
            </p:cNvSpPr>
            <p:nvPr/>
          </p:nvSpPr>
          <p:spPr>
            <a:xfrm>
              <a:off x="6150639" y="2804856"/>
              <a:ext cx="882095" cy="49014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1"/>
                </a:buClr>
                <a:buSzPts val="1200"/>
                <a:buFont typeface="Asap"/>
                <a:buChar char="●"/>
                <a:defRPr sz="1200" b="0" i="0" u="none" strike="noStrike" cap="none">
                  <a:solidFill>
                    <a:schemeClr val="dk1"/>
                  </a:solidFill>
                  <a:latin typeface="Asap"/>
                  <a:ea typeface="Asap"/>
                  <a:cs typeface="Asap"/>
                  <a:sym typeface="Asap"/>
                </a:defRPr>
              </a:lvl1pPr>
              <a:lvl2pPr marL="914400" marR="0" lvl="1" indent="-304800" algn="l" rtl="0">
                <a:lnSpc>
                  <a:spcPct val="100000"/>
                </a:lnSpc>
                <a:spcBef>
                  <a:spcPts val="0"/>
                </a:spcBef>
                <a:spcAft>
                  <a:spcPts val="0"/>
                </a:spcAft>
                <a:buClr>
                  <a:schemeClr val="dk1"/>
                </a:buClr>
                <a:buSzPts val="1200"/>
                <a:buFont typeface="Asap"/>
                <a:buChar char="○"/>
                <a:defRPr sz="1200" b="0" i="0" u="none" strike="noStrike" cap="none">
                  <a:solidFill>
                    <a:schemeClr val="dk1"/>
                  </a:solidFill>
                  <a:latin typeface="Asap"/>
                  <a:ea typeface="Asap"/>
                  <a:cs typeface="Asap"/>
                  <a:sym typeface="Asap"/>
                </a:defRPr>
              </a:lvl2pPr>
              <a:lvl3pPr marL="1371600" marR="0" lvl="2" indent="-304800" algn="l" rtl="0">
                <a:lnSpc>
                  <a:spcPct val="100000"/>
                </a:lnSpc>
                <a:spcBef>
                  <a:spcPts val="0"/>
                </a:spcBef>
                <a:spcAft>
                  <a:spcPts val="0"/>
                </a:spcAft>
                <a:buClr>
                  <a:schemeClr val="dk1"/>
                </a:buClr>
                <a:buSzPts val="1200"/>
                <a:buFont typeface="Asap"/>
                <a:buChar char="■"/>
                <a:defRPr sz="1200" b="0" i="0" u="none" strike="noStrike" cap="none">
                  <a:solidFill>
                    <a:schemeClr val="dk1"/>
                  </a:solidFill>
                  <a:latin typeface="Asap"/>
                  <a:ea typeface="Asap"/>
                  <a:cs typeface="Asap"/>
                  <a:sym typeface="Asap"/>
                </a:defRPr>
              </a:lvl3pPr>
              <a:lvl4pPr marL="1828800" marR="0" lvl="3" indent="-304800" algn="l" rtl="0">
                <a:lnSpc>
                  <a:spcPct val="100000"/>
                </a:lnSpc>
                <a:spcBef>
                  <a:spcPts val="0"/>
                </a:spcBef>
                <a:spcAft>
                  <a:spcPts val="0"/>
                </a:spcAft>
                <a:buClr>
                  <a:schemeClr val="dk1"/>
                </a:buClr>
                <a:buSzPts val="1200"/>
                <a:buFont typeface="Asap"/>
                <a:buChar char="●"/>
                <a:defRPr sz="1200" b="0" i="0" u="none" strike="noStrike" cap="none">
                  <a:solidFill>
                    <a:schemeClr val="dk1"/>
                  </a:solidFill>
                  <a:latin typeface="Asap"/>
                  <a:ea typeface="Asap"/>
                  <a:cs typeface="Asap"/>
                  <a:sym typeface="Asap"/>
                </a:defRPr>
              </a:lvl4pPr>
              <a:lvl5pPr marL="2286000" marR="0" lvl="4" indent="-304800" algn="l" rtl="0">
                <a:lnSpc>
                  <a:spcPct val="100000"/>
                </a:lnSpc>
                <a:spcBef>
                  <a:spcPts val="0"/>
                </a:spcBef>
                <a:spcAft>
                  <a:spcPts val="0"/>
                </a:spcAft>
                <a:buClr>
                  <a:schemeClr val="dk1"/>
                </a:buClr>
                <a:buSzPts val="1200"/>
                <a:buFont typeface="Asap"/>
                <a:buChar char="○"/>
                <a:defRPr sz="1200" b="0" i="0" u="none" strike="noStrike" cap="none">
                  <a:solidFill>
                    <a:schemeClr val="dk1"/>
                  </a:solidFill>
                  <a:latin typeface="Asap"/>
                  <a:ea typeface="Asap"/>
                  <a:cs typeface="Asap"/>
                  <a:sym typeface="Asap"/>
                </a:defRPr>
              </a:lvl5pPr>
              <a:lvl6pPr marL="2743200" marR="0" lvl="5" indent="-304800" algn="l" rtl="0">
                <a:lnSpc>
                  <a:spcPct val="100000"/>
                </a:lnSpc>
                <a:spcBef>
                  <a:spcPts val="0"/>
                </a:spcBef>
                <a:spcAft>
                  <a:spcPts val="0"/>
                </a:spcAft>
                <a:buClr>
                  <a:schemeClr val="dk1"/>
                </a:buClr>
                <a:buSzPts val="1200"/>
                <a:buFont typeface="Asap"/>
                <a:buChar char="■"/>
                <a:defRPr sz="1200" b="0" i="0" u="none" strike="noStrike" cap="none">
                  <a:solidFill>
                    <a:schemeClr val="dk1"/>
                  </a:solidFill>
                  <a:latin typeface="Asap"/>
                  <a:ea typeface="Asap"/>
                  <a:cs typeface="Asap"/>
                  <a:sym typeface="Asap"/>
                </a:defRPr>
              </a:lvl6pPr>
              <a:lvl7pPr marL="3200400" marR="0" lvl="6" indent="-304800" algn="l" rtl="0">
                <a:lnSpc>
                  <a:spcPct val="100000"/>
                </a:lnSpc>
                <a:spcBef>
                  <a:spcPts val="0"/>
                </a:spcBef>
                <a:spcAft>
                  <a:spcPts val="0"/>
                </a:spcAft>
                <a:buClr>
                  <a:schemeClr val="dk1"/>
                </a:buClr>
                <a:buSzPts val="1200"/>
                <a:buFont typeface="Asap"/>
                <a:buChar char="●"/>
                <a:defRPr sz="1200" b="0" i="0" u="none" strike="noStrike" cap="none">
                  <a:solidFill>
                    <a:schemeClr val="dk1"/>
                  </a:solidFill>
                  <a:latin typeface="Asap"/>
                  <a:ea typeface="Asap"/>
                  <a:cs typeface="Asap"/>
                  <a:sym typeface="Asap"/>
                </a:defRPr>
              </a:lvl7pPr>
              <a:lvl8pPr marL="3657600" marR="0" lvl="7" indent="-304800" algn="l" rtl="0">
                <a:lnSpc>
                  <a:spcPct val="100000"/>
                </a:lnSpc>
                <a:spcBef>
                  <a:spcPts val="0"/>
                </a:spcBef>
                <a:spcAft>
                  <a:spcPts val="0"/>
                </a:spcAft>
                <a:buClr>
                  <a:schemeClr val="dk1"/>
                </a:buClr>
                <a:buSzPts val="1200"/>
                <a:buFont typeface="Asap"/>
                <a:buChar char="○"/>
                <a:defRPr sz="1200" b="0" i="0" u="none" strike="noStrike" cap="none">
                  <a:solidFill>
                    <a:schemeClr val="dk1"/>
                  </a:solidFill>
                  <a:latin typeface="Asap"/>
                  <a:ea typeface="Asap"/>
                  <a:cs typeface="Asap"/>
                  <a:sym typeface="Asap"/>
                </a:defRPr>
              </a:lvl8pPr>
              <a:lvl9pPr marL="4114800" marR="0" lvl="8" indent="-304800" algn="l" rtl="0">
                <a:lnSpc>
                  <a:spcPct val="100000"/>
                </a:lnSpc>
                <a:spcBef>
                  <a:spcPts val="0"/>
                </a:spcBef>
                <a:spcAft>
                  <a:spcPts val="0"/>
                </a:spcAft>
                <a:buClr>
                  <a:schemeClr val="dk1"/>
                </a:buClr>
                <a:buSzPts val="1200"/>
                <a:buFont typeface="Asap"/>
                <a:buChar char="■"/>
                <a:defRPr sz="1200" b="0" i="0" u="none" strike="noStrike" cap="none">
                  <a:solidFill>
                    <a:schemeClr val="dk1"/>
                  </a:solidFill>
                  <a:latin typeface="Asap"/>
                  <a:ea typeface="Asap"/>
                  <a:cs typeface="Asap"/>
                  <a:sym typeface="Asap"/>
                </a:defRPr>
              </a:lvl9pPr>
            </a:lstStyle>
            <a:p>
              <a:pPr marL="0" indent="0">
                <a:lnSpc>
                  <a:spcPct val="150000"/>
                </a:lnSpc>
                <a:spcBef>
                  <a:spcPts val="300"/>
                </a:spcBef>
                <a:buNone/>
              </a:pPr>
              <a:r>
                <a:rPr lang="en-US" sz="1400">
                  <a:solidFill>
                    <a:srgbClr val="FF0000"/>
                  </a:solidFill>
                  <a:highlight>
                    <a:srgbClr val="FFFF00"/>
                  </a:highlight>
                </a:rPr>
                <a:t>10 m</a:t>
              </a:r>
            </a:p>
          </p:txBody>
        </p:sp>
        <p:cxnSp>
          <p:nvCxnSpPr>
            <p:cNvPr id="10" name="Straight Arrow Connector 9">
              <a:extLst>
                <a:ext uri="{FF2B5EF4-FFF2-40B4-BE49-F238E27FC236}">
                  <a16:creationId xmlns:a16="http://schemas.microsoft.com/office/drawing/2014/main" id="{62B90405-6F0E-D851-154F-A65E0A789460}"/>
                </a:ext>
              </a:extLst>
            </p:cNvPr>
            <p:cNvCxnSpPr>
              <a:cxnSpLocks/>
            </p:cNvCxnSpPr>
            <p:nvPr/>
          </p:nvCxnSpPr>
          <p:spPr>
            <a:xfrm>
              <a:off x="6305550" y="2876550"/>
              <a:ext cx="220470" cy="0"/>
            </a:xfrm>
            <a:prstGeom prst="straightConnector1">
              <a:avLst/>
            </a:prstGeom>
            <a:ln>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868974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Methods</a:t>
            </a:r>
          </a:p>
        </p:txBody>
      </p:sp>
      <p:sp>
        <p:nvSpPr>
          <p:cNvPr id="3" name="Content Placeholder 2"/>
          <p:cNvSpPr>
            <a:spLocks noGrp="1"/>
          </p:cNvSpPr>
          <p:nvPr>
            <p:ph idx="1"/>
          </p:nvPr>
        </p:nvSpPr>
        <p:spPr>
          <a:xfrm>
            <a:off x="6239478" y="1352282"/>
            <a:ext cx="3464198" cy="3626115"/>
          </a:xfrm>
        </p:spPr>
        <p:txBody>
          <a:bodyPr/>
          <a:lstStyle/>
          <a:p>
            <a:pPr marL="0" indent="0">
              <a:buNone/>
            </a:pPr>
            <a:r>
              <a:rPr lang="en-US"/>
              <a:t>1. Re-project and convert units of roadway DSM</a:t>
            </a:r>
          </a:p>
          <a:p>
            <a:pPr lvl="1"/>
            <a:r>
              <a:rPr lang="en-US"/>
              <a:t>Project Raster</a:t>
            </a:r>
          </a:p>
          <a:p>
            <a:pPr lvl="1"/>
            <a:r>
              <a:rPr lang="en-US"/>
              <a:t>Raster Calculator</a:t>
            </a:r>
          </a:p>
        </p:txBody>
      </p:sp>
      <p:pic>
        <p:nvPicPr>
          <p:cNvPr id="4" name="Picture 3">
            <a:extLst>
              <a:ext uri="{FF2B5EF4-FFF2-40B4-BE49-F238E27FC236}">
                <a16:creationId xmlns:a16="http://schemas.microsoft.com/office/drawing/2014/main" id="{758C1616-2413-875C-227D-8A9B93BCB31D}"/>
              </a:ext>
            </a:extLst>
          </p:cNvPr>
          <p:cNvPicPr>
            <a:picLocks noChangeAspect="1"/>
          </p:cNvPicPr>
          <p:nvPr/>
        </p:nvPicPr>
        <p:blipFill>
          <a:blip r:embed="rId3"/>
          <a:stretch>
            <a:fillRect/>
          </a:stretch>
        </p:blipFill>
        <p:spPr>
          <a:xfrm>
            <a:off x="366334" y="1352282"/>
            <a:ext cx="5422136" cy="3614757"/>
          </a:xfrm>
          <a:prstGeom prst="rect">
            <a:avLst/>
          </a:prstGeom>
        </p:spPr>
      </p:pic>
    </p:spTree>
    <p:extLst>
      <p:ext uri="{BB962C8B-B14F-4D97-AF65-F5344CB8AC3E}">
        <p14:creationId xmlns:p14="http://schemas.microsoft.com/office/powerpoint/2010/main" val="3230715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66AB6-7700-DE87-5C0C-51AEC421AB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DA59CD-1522-635C-CA39-AAE619E5A902}"/>
              </a:ext>
            </a:extLst>
          </p:cNvPr>
          <p:cNvSpPr>
            <a:spLocks noGrp="1"/>
          </p:cNvSpPr>
          <p:nvPr>
            <p:ph type="title"/>
          </p:nvPr>
        </p:nvSpPr>
        <p:spPr/>
        <p:txBody>
          <a:bodyPr>
            <a:normAutofit/>
          </a:bodyPr>
          <a:lstStyle/>
          <a:p>
            <a:r>
              <a:rPr lang="en-US"/>
              <a:t>Methods</a:t>
            </a:r>
          </a:p>
        </p:txBody>
      </p:sp>
      <p:sp>
        <p:nvSpPr>
          <p:cNvPr id="3" name="Content Placeholder 2">
            <a:extLst>
              <a:ext uri="{FF2B5EF4-FFF2-40B4-BE49-F238E27FC236}">
                <a16:creationId xmlns:a16="http://schemas.microsoft.com/office/drawing/2014/main" id="{6F97566D-1D3C-7D7E-1D8E-78D95912D155}"/>
              </a:ext>
            </a:extLst>
          </p:cNvPr>
          <p:cNvSpPr>
            <a:spLocks noGrp="1"/>
          </p:cNvSpPr>
          <p:nvPr>
            <p:ph idx="1"/>
          </p:nvPr>
        </p:nvSpPr>
        <p:spPr>
          <a:xfrm>
            <a:off x="463368" y="1397549"/>
            <a:ext cx="3464198" cy="3626115"/>
          </a:xfrm>
        </p:spPr>
        <p:txBody>
          <a:bodyPr/>
          <a:lstStyle/>
          <a:p>
            <a:pPr marL="0" indent="0">
              <a:buNone/>
            </a:pPr>
            <a:r>
              <a:rPr lang="en-US"/>
              <a:t>2. Combine all 9 WSE rasters</a:t>
            </a:r>
          </a:p>
          <a:p>
            <a:pPr lvl="1"/>
            <a:r>
              <a:rPr lang="en-US"/>
              <a:t>Mosaic to New Raster</a:t>
            </a:r>
          </a:p>
        </p:txBody>
      </p:sp>
      <p:pic>
        <p:nvPicPr>
          <p:cNvPr id="5" name="Picture 4">
            <a:extLst>
              <a:ext uri="{FF2B5EF4-FFF2-40B4-BE49-F238E27FC236}">
                <a16:creationId xmlns:a16="http://schemas.microsoft.com/office/drawing/2014/main" id="{64A0D982-7A4C-0769-86D6-362FDA62B68C}"/>
              </a:ext>
            </a:extLst>
          </p:cNvPr>
          <p:cNvPicPr>
            <a:picLocks noChangeAspect="1"/>
          </p:cNvPicPr>
          <p:nvPr/>
        </p:nvPicPr>
        <p:blipFill>
          <a:blip r:embed="rId3"/>
          <a:stretch>
            <a:fillRect/>
          </a:stretch>
        </p:blipFill>
        <p:spPr>
          <a:xfrm>
            <a:off x="4101293" y="1240040"/>
            <a:ext cx="5422136" cy="3614757"/>
          </a:xfrm>
          <a:prstGeom prst="rect">
            <a:avLst/>
          </a:prstGeom>
        </p:spPr>
      </p:pic>
    </p:spTree>
    <p:extLst>
      <p:ext uri="{BB962C8B-B14F-4D97-AF65-F5344CB8AC3E}">
        <p14:creationId xmlns:p14="http://schemas.microsoft.com/office/powerpoint/2010/main" val="2629330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9E382-146E-E047-68E5-23128086E6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C9617A-705F-B5CF-2620-286BFC928F44}"/>
              </a:ext>
            </a:extLst>
          </p:cNvPr>
          <p:cNvSpPr>
            <a:spLocks noGrp="1"/>
          </p:cNvSpPr>
          <p:nvPr>
            <p:ph type="title"/>
          </p:nvPr>
        </p:nvSpPr>
        <p:spPr/>
        <p:txBody>
          <a:bodyPr>
            <a:normAutofit/>
          </a:bodyPr>
          <a:lstStyle/>
          <a:p>
            <a:r>
              <a:rPr lang="en-US"/>
              <a:t>Methods</a:t>
            </a:r>
          </a:p>
        </p:txBody>
      </p:sp>
      <p:sp>
        <p:nvSpPr>
          <p:cNvPr id="3" name="Content Placeholder 2">
            <a:extLst>
              <a:ext uri="{FF2B5EF4-FFF2-40B4-BE49-F238E27FC236}">
                <a16:creationId xmlns:a16="http://schemas.microsoft.com/office/drawing/2014/main" id="{D5D737BC-F804-F5DD-A735-3C9123E81AAA}"/>
              </a:ext>
            </a:extLst>
          </p:cNvPr>
          <p:cNvSpPr>
            <a:spLocks noGrp="1"/>
          </p:cNvSpPr>
          <p:nvPr>
            <p:ph idx="1"/>
          </p:nvPr>
        </p:nvSpPr>
        <p:spPr>
          <a:xfrm>
            <a:off x="5998114" y="1307014"/>
            <a:ext cx="3845021" cy="3626115"/>
          </a:xfrm>
        </p:spPr>
        <p:txBody>
          <a:bodyPr/>
          <a:lstStyle/>
          <a:p>
            <a:pPr marL="0" indent="0">
              <a:buNone/>
            </a:pPr>
            <a:r>
              <a:rPr lang="en-US"/>
              <a:t>2. Calculate difference between road DSM and WSE</a:t>
            </a:r>
          </a:p>
          <a:p>
            <a:pPr lvl="1"/>
            <a:r>
              <a:rPr lang="en-US"/>
              <a:t>Raster Calculator</a:t>
            </a:r>
          </a:p>
        </p:txBody>
      </p:sp>
      <p:pic>
        <p:nvPicPr>
          <p:cNvPr id="4" name="Picture 3">
            <a:extLst>
              <a:ext uri="{FF2B5EF4-FFF2-40B4-BE49-F238E27FC236}">
                <a16:creationId xmlns:a16="http://schemas.microsoft.com/office/drawing/2014/main" id="{EDE5DB36-6DD9-BD2C-352B-BB42A2184E65}"/>
              </a:ext>
            </a:extLst>
          </p:cNvPr>
          <p:cNvPicPr>
            <a:picLocks noChangeAspect="1"/>
          </p:cNvPicPr>
          <p:nvPr/>
        </p:nvPicPr>
        <p:blipFill>
          <a:blip r:embed="rId2"/>
          <a:stretch>
            <a:fillRect/>
          </a:stretch>
        </p:blipFill>
        <p:spPr>
          <a:xfrm>
            <a:off x="147728" y="1307014"/>
            <a:ext cx="5580410" cy="3720273"/>
          </a:xfrm>
          <a:prstGeom prst="rect">
            <a:avLst/>
          </a:prstGeom>
        </p:spPr>
      </p:pic>
    </p:spTree>
    <p:extLst>
      <p:ext uri="{BB962C8B-B14F-4D97-AF65-F5344CB8AC3E}">
        <p14:creationId xmlns:p14="http://schemas.microsoft.com/office/powerpoint/2010/main" val="32234582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10F5D-48D4-3FE9-8B8E-A7C4428CD2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EC3D41-5761-8B30-620D-0C4F5B22D678}"/>
              </a:ext>
            </a:extLst>
          </p:cNvPr>
          <p:cNvSpPr>
            <a:spLocks noGrp="1"/>
          </p:cNvSpPr>
          <p:nvPr>
            <p:ph type="title"/>
          </p:nvPr>
        </p:nvSpPr>
        <p:spPr/>
        <p:txBody>
          <a:bodyPr>
            <a:normAutofit/>
          </a:bodyPr>
          <a:lstStyle/>
          <a:p>
            <a:r>
              <a:rPr lang="en-US"/>
              <a:t>Methods</a:t>
            </a:r>
          </a:p>
        </p:txBody>
      </p:sp>
      <p:sp>
        <p:nvSpPr>
          <p:cNvPr id="3" name="Content Placeholder 2">
            <a:extLst>
              <a:ext uri="{FF2B5EF4-FFF2-40B4-BE49-F238E27FC236}">
                <a16:creationId xmlns:a16="http://schemas.microsoft.com/office/drawing/2014/main" id="{CC8704C7-1269-508D-CCAA-DC0134C877DF}"/>
              </a:ext>
            </a:extLst>
          </p:cNvPr>
          <p:cNvSpPr>
            <a:spLocks noGrp="1"/>
          </p:cNvSpPr>
          <p:nvPr>
            <p:ph idx="1"/>
          </p:nvPr>
        </p:nvSpPr>
        <p:spPr>
          <a:xfrm>
            <a:off x="6033600" y="1341019"/>
            <a:ext cx="3942257" cy="3626115"/>
          </a:xfrm>
        </p:spPr>
        <p:txBody>
          <a:bodyPr/>
          <a:lstStyle/>
          <a:p>
            <a:pPr marL="0" indent="0">
              <a:buNone/>
            </a:pPr>
            <a:r>
              <a:rPr lang="en-US"/>
              <a:t>3. Convert difference raster to polygons</a:t>
            </a:r>
          </a:p>
          <a:p>
            <a:pPr lvl="1"/>
            <a:r>
              <a:rPr lang="en-US"/>
              <a:t>Raster Calculator</a:t>
            </a:r>
          </a:p>
          <a:p>
            <a:pPr lvl="1"/>
            <a:r>
              <a:rPr lang="en-US"/>
              <a:t>Int Tool</a:t>
            </a:r>
          </a:p>
          <a:p>
            <a:pPr lvl="1"/>
            <a:r>
              <a:rPr lang="en-US"/>
              <a:t>Raster to Polygon</a:t>
            </a:r>
          </a:p>
        </p:txBody>
      </p:sp>
      <p:pic>
        <p:nvPicPr>
          <p:cNvPr id="5" name="Picture 4">
            <a:extLst>
              <a:ext uri="{FF2B5EF4-FFF2-40B4-BE49-F238E27FC236}">
                <a16:creationId xmlns:a16="http://schemas.microsoft.com/office/drawing/2014/main" id="{B3FA1D74-F614-688A-AFED-DE158CB7850E}"/>
              </a:ext>
            </a:extLst>
          </p:cNvPr>
          <p:cNvPicPr>
            <a:picLocks noChangeAspect="1"/>
          </p:cNvPicPr>
          <p:nvPr/>
        </p:nvPicPr>
        <p:blipFill>
          <a:blip r:embed="rId3"/>
          <a:stretch>
            <a:fillRect/>
          </a:stretch>
        </p:blipFill>
        <p:spPr>
          <a:xfrm>
            <a:off x="269867" y="1293939"/>
            <a:ext cx="5580410" cy="3720273"/>
          </a:xfrm>
          <a:prstGeom prst="rect">
            <a:avLst/>
          </a:prstGeom>
        </p:spPr>
      </p:pic>
    </p:spTree>
    <p:extLst>
      <p:ext uri="{BB962C8B-B14F-4D97-AF65-F5344CB8AC3E}">
        <p14:creationId xmlns:p14="http://schemas.microsoft.com/office/powerpoint/2010/main" val="14863851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2D234-7CAD-9F08-6DBE-B92536E34B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81B39A-2697-F8FE-F502-D66366C43F23}"/>
              </a:ext>
            </a:extLst>
          </p:cNvPr>
          <p:cNvSpPr>
            <a:spLocks noGrp="1"/>
          </p:cNvSpPr>
          <p:nvPr>
            <p:ph type="title"/>
          </p:nvPr>
        </p:nvSpPr>
        <p:spPr/>
        <p:txBody>
          <a:bodyPr>
            <a:normAutofit/>
          </a:bodyPr>
          <a:lstStyle/>
          <a:p>
            <a:r>
              <a:rPr lang="en-US"/>
              <a:t>Methods</a:t>
            </a:r>
          </a:p>
        </p:txBody>
      </p:sp>
      <p:sp>
        <p:nvSpPr>
          <p:cNvPr id="3" name="Content Placeholder 2">
            <a:extLst>
              <a:ext uri="{FF2B5EF4-FFF2-40B4-BE49-F238E27FC236}">
                <a16:creationId xmlns:a16="http://schemas.microsoft.com/office/drawing/2014/main" id="{F9F9EEFF-69A0-FD4A-D8C5-EFB67614232C}"/>
              </a:ext>
            </a:extLst>
          </p:cNvPr>
          <p:cNvSpPr>
            <a:spLocks noGrp="1"/>
          </p:cNvSpPr>
          <p:nvPr>
            <p:ph idx="1"/>
          </p:nvPr>
        </p:nvSpPr>
        <p:spPr>
          <a:xfrm>
            <a:off x="6103676" y="1307015"/>
            <a:ext cx="3779119" cy="3626115"/>
          </a:xfrm>
        </p:spPr>
        <p:txBody>
          <a:bodyPr/>
          <a:lstStyle/>
          <a:p>
            <a:pPr marL="0" indent="0">
              <a:buNone/>
            </a:pPr>
            <a:r>
              <a:rPr lang="en-US"/>
              <a:t>4. Confine results to roadway</a:t>
            </a:r>
          </a:p>
          <a:p>
            <a:pPr lvl="1"/>
            <a:r>
              <a:rPr lang="en-US"/>
              <a:t>Clip tool</a:t>
            </a:r>
          </a:p>
        </p:txBody>
      </p:sp>
      <p:pic>
        <p:nvPicPr>
          <p:cNvPr id="7" name="Picture 6">
            <a:extLst>
              <a:ext uri="{FF2B5EF4-FFF2-40B4-BE49-F238E27FC236}">
                <a16:creationId xmlns:a16="http://schemas.microsoft.com/office/drawing/2014/main" id="{ACC885C1-06C5-DF5F-A01A-674830F321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4778" y="1307015"/>
            <a:ext cx="5732696" cy="3821797"/>
          </a:xfrm>
          <a:prstGeom prst="rect">
            <a:avLst/>
          </a:prstGeom>
        </p:spPr>
      </p:pic>
    </p:spTree>
    <p:extLst>
      <p:ext uri="{BB962C8B-B14F-4D97-AF65-F5344CB8AC3E}">
        <p14:creationId xmlns:p14="http://schemas.microsoft.com/office/powerpoint/2010/main" val="20700733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CB834-745C-A48F-9C90-B85BDBE780F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9635637-AD48-2950-6BAB-EABBE3BF37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72407" y="80920"/>
            <a:ext cx="6415185" cy="5132148"/>
          </a:xfrm>
          <a:prstGeom prst="rect">
            <a:avLst/>
          </a:prstGeom>
        </p:spPr>
      </p:pic>
    </p:spTree>
    <p:extLst>
      <p:ext uri="{BB962C8B-B14F-4D97-AF65-F5344CB8AC3E}">
        <p14:creationId xmlns:p14="http://schemas.microsoft.com/office/powerpoint/2010/main" val="27036612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47EAB-C634-9CFD-6D00-7586590D598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49CB451-02BB-6C8B-9E0A-74B0453EFC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53300" y="56645"/>
            <a:ext cx="6453399" cy="5162719"/>
          </a:xfrm>
          <a:prstGeom prst="rect">
            <a:avLst/>
          </a:prstGeom>
        </p:spPr>
      </p:pic>
    </p:spTree>
    <p:extLst>
      <p:ext uri="{BB962C8B-B14F-4D97-AF65-F5344CB8AC3E}">
        <p14:creationId xmlns:p14="http://schemas.microsoft.com/office/powerpoint/2010/main" val="9944358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8537932-A941-4389-97F6-A2C15D8F62D5}" vid="{91332315-5540-4B88-837E-7EE4993D8B9C}"/>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8537932-A941-4389-97F6-A2C15D8F62D5}" vid="{10BC45D5-AAFD-40D1-8AD0-FE7F4ACDF51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Myriad Pro"/>
        <a:ea typeface=""/>
        <a:cs typeface=""/>
      </a:majorFont>
      <a:minorFont>
        <a:latin typeface="Myriad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9B3786BEED3A64AA94AF7A29E1CF8D2" ma:contentTypeVersion="13" ma:contentTypeDescription="Create a new document." ma:contentTypeScope="" ma:versionID="165a94703d1e2f82cef20414eb633c59">
  <xsd:schema xmlns:xsd="http://www.w3.org/2001/XMLSchema" xmlns:xs="http://www.w3.org/2001/XMLSchema" xmlns:p="http://schemas.microsoft.com/office/2006/metadata/properties" xmlns:ns3="f21853da-8c50-4e50-808c-e81e79ec8f13" xmlns:ns4="3822ada3-cc94-41a0-921a-c7220bd9900d" targetNamespace="http://schemas.microsoft.com/office/2006/metadata/properties" ma:root="true" ma:fieldsID="2b2c0cde89f93881a358696ba44bb1b1" ns3:_="" ns4:_="">
    <xsd:import namespace="f21853da-8c50-4e50-808c-e81e79ec8f13"/>
    <xsd:import namespace="3822ada3-cc94-41a0-921a-c7220bd9900d"/>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EventHashCode" minOccurs="0"/>
                <xsd:element ref="ns3:MediaServiceGenerationTime" minOccurs="0"/>
                <xsd:element ref="ns4:SharedWithUsers" minOccurs="0"/>
                <xsd:element ref="ns4:SharedWithDetails" minOccurs="0"/>
                <xsd:element ref="ns4:SharingHintHash" minOccurs="0"/>
                <xsd:element ref="ns3:MediaServiceOCR" minOccurs="0"/>
                <xsd:element ref="ns3:MediaServiceAutoKeyPoints" minOccurs="0"/>
                <xsd:element ref="ns3:MediaServiceKeyPoint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1853da-8c50-4e50-808c-e81e79ec8f1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822ada3-cc94-41a0-921a-c7220bd9900d"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9D2FBC1-4042-4AD8-B510-22E1D3AF347C}">
  <ds:schemaRefs>
    <ds:schemaRef ds:uri="3822ada3-cc94-41a0-921a-c7220bd9900d"/>
    <ds:schemaRef ds:uri="f21853da-8c50-4e50-808c-e81e79ec8f1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65AEAC6-E5A0-47F2-99FA-9D18D9DEAC0B}">
  <ds:schemaRefs>
    <ds:schemaRef ds:uri="http://schemas.microsoft.com/sharepoint/v3/contenttype/forms"/>
  </ds:schemaRefs>
</ds:datastoreItem>
</file>

<file path=customXml/itemProps3.xml><?xml version="1.0" encoding="utf-8"?>
<ds:datastoreItem xmlns:ds="http://schemas.openxmlformats.org/officeDocument/2006/customXml" ds:itemID="{61289D16-0663-403C-9FD0-51E67832A599}">
  <ds:schemaRefs>
    <ds:schemaRef ds:uri="http://purl.org/dc/dcmitype/"/>
    <ds:schemaRef ds:uri="http://www.w3.org/XML/1998/namespace"/>
    <ds:schemaRef ds:uri="http://schemas.openxmlformats.org/package/2006/metadata/core-properties"/>
    <ds:schemaRef ds:uri="f21853da-8c50-4e50-808c-e81e79ec8f13"/>
    <ds:schemaRef ds:uri="http://purl.org/dc/terms/"/>
    <ds:schemaRef ds:uri="http://schemas.microsoft.com/office/2006/documentManagement/types"/>
    <ds:schemaRef ds:uri="http://purl.org/dc/elements/1.1/"/>
    <ds:schemaRef ds:uri="http://schemas.microsoft.com/office/infopath/2007/PartnerControls"/>
    <ds:schemaRef ds:uri="3822ada3-cc94-41a0-921a-c7220bd9900d"/>
    <ds:schemaRef ds:uri="http://schemas.microsoft.com/office/2006/metadata/properties"/>
  </ds:schemaRefs>
</ds:datastoreItem>
</file>

<file path=docMetadata/LabelInfo.xml><?xml version="1.0" encoding="utf-8"?>
<clbl:labelList xmlns:clbl="http://schemas.microsoft.com/office/2020/mipLabelMetadata">
  <clbl:label id="{c38e83dc-8ab0-4b88-9eca-b473add24d9f}" enabled="0" method="" siteId="{c38e83dc-8ab0-4b88-9eca-b473add24d9f}" removed="1"/>
</clbl:labelList>
</file>

<file path=docProps/app.xml><?xml version="1.0" encoding="utf-8"?>
<Properties xmlns="http://schemas.openxmlformats.org/officeDocument/2006/extended-properties" xmlns:vt="http://schemas.openxmlformats.org/officeDocument/2006/docPropsVTypes">
  <Template>01_SARA-PPT-template-2025 (1)</Template>
  <TotalTime>231</TotalTime>
  <Words>919</Words>
  <Application>Microsoft Office PowerPoint</Application>
  <PresentationFormat>Custom</PresentationFormat>
  <Paragraphs>194</Paragraphs>
  <Slides>29</Slides>
  <Notes>21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29</vt:i4>
      </vt:variant>
    </vt:vector>
  </HeadingPairs>
  <TitlesOfParts>
    <vt:vector size="34" baseType="lpstr">
      <vt:lpstr>Arial</vt:lpstr>
      <vt:lpstr>Calibri</vt:lpstr>
      <vt:lpstr>Myriad Pro</vt:lpstr>
      <vt:lpstr>Office Theme</vt:lpstr>
      <vt:lpstr>1_Office Theme</vt:lpstr>
      <vt:lpstr>Exploring Roads Flooded During a 10% Annual Chance Storm in Bexar County</vt:lpstr>
      <vt:lpstr>Agenda</vt:lpstr>
      <vt:lpstr>Next Generation Flood Warning System Overview</vt:lpstr>
      <vt:lpstr>Justification of Need</vt:lpstr>
      <vt:lpstr>NextGen Goals</vt:lpstr>
      <vt:lpstr>NextGen Flood Warning Program</vt:lpstr>
      <vt:lpstr>Flooded Road Analysis</vt:lpstr>
      <vt:lpstr>Flooded Road Analysis Goals</vt:lpstr>
      <vt:lpstr>Data Sources</vt:lpstr>
      <vt:lpstr>Data Sources</vt:lpstr>
      <vt:lpstr>PowerPoint Presentation</vt:lpstr>
      <vt:lpstr>PowerPoint Presentation</vt:lpstr>
      <vt:lpstr>PowerPoint Presentation</vt:lpstr>
      <vt:lpstr>PowerPoint Presentation</vt:lpstr>
      <vt:lpstr>PowerPoint Presentation</vt:lpstr>
      <vt:lpstr>Road Overtopping Results</vt:lpstr>
      <vt:lpstr>Challenges</vt:lpstr>
      <vt:lpstr>New Gauge Locations Risk Assessment </vt:lpstr>
      <vt:lpstr>Risk Matrix Data Collection</vt:lpstr>
      <vt:lpstr>Ranking Factors</vt:lpstr>
      <vt:lpstr>Thank you!  Questions?</vt:lpstr>
      <vt:lpstr>Data Sources</vt:lpstr>
      <vt:lpstr>Methods</vt:lpstr>
      <vt:lpstr>Methods</vt:lpstr>
      <vt:lpstr>Methods</vt:lpstr>
      <vt:lpstr>Methods</vt:lpstr>
      <vt:lpstr>Methods</vt:lpstr>
      <vt:lpstr>PowerPoint Presentation</vt:lpstr>
      <vt:lpstr>PowerPoint Presentation</vt:lpstr>
    </vt:vector>
  </TitlesOfParts>
  <Company>San Antonio River Authority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Trinity Shuler</dc:creator>
  <cp:lastModifiedBy>Maidment, David R</cp:lastModifiedBy>
  <cp:revision>26</cp:revision>
  <dcterms:created xsi:type="dcterms:W3CDTF">2026-05-11T15:05:19Z</dcterms:created>
  <dcterms:modified xsi:type="dcterms:W3CDTF">2026-10-14T16:06:17Z</dcterms:modified>
</cp:coreProperties>
</file>