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808000"/>
    <a:srgbClr val="996633"/>
    <a:srgbClr val="FFFFFF"/>
    <a:srgbClr val="007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5E1CD-A23F-4CA5-B8FF-9400FDA54CF3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1708-8AFE-4554-B52E-EE4116C28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08714-0123-4697-BB9E-E797D37FF9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BA4584-8DCF-4605-80C9-2A99E28D3326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0003FF-791E-4DE8-B862-B6C389E82C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Finding Water Data with CUAHSI-HIS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3429000"/>
            <a:ext cx="6248400" cy="1752600"/>
          </a:xfrm>
        </p:spPr>
        <p:txBody>
          <a:bodyPr/>
          <a:lstStyle/>
          <a:p>
            <a:pPr algn="ctr"/>
            <a:r>
              <a:rPr lang="en-US" dirty="0" smtClean="0"/>
              <a:t>Tim Whiteaker, Ph.D.</a:t>
            </a:r>
          </a:p>
          <a:p>
            <a:pPr algn="ctr"/>
            <a:r>
              <a:rPr lang="en-US" dirty="0" smtClean="0"/>
              <a:t>Research Associate</a:t>
            </a:r>
          </a:p>
          <a:p>
            <a:pPr algn="ctr"/>
            <a:r>
              <a:rPr lang="en-US" dirty="0" smtClean="0"/>
              <a:t>The University of Texas at Austin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14725"/>
            <a:ext cx="34194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\\disk.austin.utexas.edu\root\engr\research\crwr\Projects\CUAHSI\Internal\Logos\CUAHSI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181" y="4955550"/>
            <a:ext cx="3322838" cy="988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CUAHSI-HIS</a:t>
            </a:r>
            <a:endParaRPr lang="en-US" dirty="0"/>
          </a:p>
        </p:txBody>
      </p:sp>
      <p:sp>
        <p:nvSpPr>
          <p:cNvPr id="118" name="Content Placeholder 117"/>
          <p:cNvSpPr>
            <a:spLocks noGrp="1"/>
          </p:cNvSpPr>
          <p:nvPr>
            <p:ph idx="1"/>
          </p:nvPr>
        </p:nvSpPr>
        <p:spPr>
          <a:xfrm>
            <a:off x="457200" y="2209801"/>
            <a:ext cx="4724400" cy="4495799"/>
          </a:xfrm>
        </p:spPr>
        <p:txBody>
          <a:bodyPr/>
          <a:lstStyle/>
          <a:p>
            <a:r>
              <a:rPr lang="en-US" dirty="0" smtClean="0"/>
              <a:t>WaterML language for describing water 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National catalog of water data sources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Free software for data access</a:t>
            </a:r>
            <a:endParaRPr lang="en-US" dirty="0"/>
          </a:p>
        </p:txBody>
      </p:sp>
      <p:pic>
        <p:nvPicPr>
          <p:cNvPr id="56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0"/>
            <a:ext cx="1066800" cy="1089437"/>
          </a:xfrm>
          <a:prstGeom prst="rect">
            <a:avLst/>
          </a:prstGeom>
          <a:noFill/>
        </p:spPr>
      </p:pic>
      <p:sp>
        <p:nvSpPr>
          <p:cNvPr id="94" name="Flowchart: Magnetic Disk 93"/>
          <p:cNvSpPr/>
          <p:nvPr/>
        </p:nvSpPr>
        <p:spPr>
          <a:xfrm>
            <a:off x="5486400" y="3505200"/>
            <a:ext cx="12192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Metadata Catalog</a:t>
            </a:r>
            <a:endParaRPr lang="en-US" sz="1400" b="1" dirty="0"/>
          </a:p>
        </p:txBody>
      </p:sp>
      <p:sp>
        <p:nvSpPr>
          <p:cNvPr id="119" name="AutoShape 30"/>
          <p:cNvSpPr>
            <a:spLocks noChangeArrowheads="1"/>
          </p:cNvSpPr>
          <p:nvPr/>
        </p:nvSpPr>
        <p:spPr bwMode="auto">
          <a:xfrm>
            <a:off x="5486400" y="2209800"/>
            <a:ext cx="12192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WaterML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4865" y="2444234"/>
            <a:ext cx="136713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Standards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4865" y="3739634"/>
            <a:ext cx="136713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Services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4932052"/>
            <a:ext cx="136713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Software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HydroDesktop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Free, open source solution for HIS data access</a:t>
            </a:r>
          </a:p>
          <a:p>
            <a:r>
              <a:rPr lang="en-US" u="sng" dirty="0" smtClean="0">
                <a:solidFill>
                  <a:srgbClr val="0074FF"/>
                </a:solidFill>
              </a:rPr>
              <a:t>his.cuahsi.org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4273982" cy="321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Jacob’s Well Spring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3745468"/>
            <a:ext cx="3219450" cy="2807732"/>
            <a:chOff x="4572000" y="3745468"/>
            <a:chExt cx="3219450" cy="2807732"/>
          </a:xfrm>
        </p:grpSpPr>
        <p:pic>
          <p:nvPicPr>
            <p:cNvPr id="5" name="Picture 4" descr="\\disk.austin.utexas.edu\root\engr\research\crwr\Projects\CUAHSI\Products\HydroDesktop\Workshops\JacobsWellSpring\background\07-010_02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3745468"/>
              <a:ext cx="3219450" cy="24171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486400" y="6183868"/>
              <a:ext cx="1513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(USGS, 2007)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" y="2209800"/>
            <a:ext cx="3285451" cy="2819400"/>
            <a:chOff x="762000" y="2209800"/>
            <a:chExt cx="3285451" cy="2819400"/>
          </a:xfrm>
        </p:grpSpPr>
        <p:pic>
          <p:nvPicPr>
            <p:cNvPr id="4" name="Picture 3" descr="\\disk.austin.utexas.edu\root\engr\research\crwr\Projects\CUAHSI\Products\HydroDesktop\Workshops\JacobsWellSpring\background\jwell1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2209800"/>
              <a:ext cx="3276600" cy="24574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62000" y="4659868"/>
              <a:ext cx="3285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(San Marcos Local News, 2009)</a:t>
              </a:r>
              <a:endParaRPr 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"/>
            <a:ext cx="2638425" cy="2809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5562600" y="1371600"/>
            <a:ext cx="1752600" cy="228600"/>
            <a:chOff x="5562600" y="1447800"/>
            <a:chExt cx="1752600" cy="228600"/>
          </a:xfrm>
        </p:grpSpPr>
        <p:sp>
          <p:nvSpPr>
            <p:cNvPr id="11" name="Oval 10"/>
            <p:cNvSpPr/>
            <p:nvPr/>
          </p:nvSpPr>
          <p:spPr>
            <a:xfrm>
              <a:off x="7086600" y="14478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endCxn id="11" idx="2"/>
            </p:cNvCxnSpPr>
            <p:nvPr/>
          </p:nvCxnSpPr>
          <p:spPr>
            <a:xfrm>
              <a:off x="5562600" y="1524000"/>
              <a:ext cx="1524000" cy="38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149" y="2938463"/>
            <a:ext cx="2507251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19600"/>
            <a:ext cx="2916967" cy="205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Using 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5486400" cy="4389120"/>
          </a:xfrm>
        </p:spPr>
        <p:txBody>
          <a:bodyPr/>
          <a:lstStyle/>
          <a:p>
            <a:r>
              <a:rPr lang="en-US" dirty="0" smtClean="0"/>
              <a:t>HIS Website </a:t>
            </a:r>
          </a:p>
          <a:p>
            <a:pPr lvl="1"/>
            <a:r>
              <a:rPr lang="en-US" u="sng" dirty="0" smtClean="0">
                <a:solidFill>
                  <a:srgbClr val="0074FF"/>
                </a:solidFill>
              </a:rPr>
              <a:t>his.cuahsi.org</a:t>
            </a:r>
          </a:p>
          <a:p>
            <a:r>
              <a:rPr lang="en-US" dirty="0" smtClean="0"/>
              <a:t>User Support Specialist </a:t>
            </a:r>
          </a:p>
          <a:p>
            <a:pPr lvl="1"/>
            <a:r>
              <a:rPr lang="en-US" dirty="0" smtClean="0"/>
              <a:t>Yoori Choi  </a:t>
            </a:r>
          </a:p>
          <a:p>
            <a:pPr lvl="1"/>
            <a:r>
              <a:rPr lang="en-US" u="sng" dirty="0" smtClean="0">
                <a:solidFill>
                  <a:srgbClr val="0074FF"/>
                </a:solidFill>
              </a:rPr>
              <a:t>ychoi@cuahsi.org</a:t>
            </a:r>
            <a:endParaRPr lang="en-US" u="sng" dirty="0">
              <a:solidFill>
                <a:srgbClr val="0074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14400"/>
            <a:ext cx="2819400" cy="21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555</TotalTime>
  <Words>75</Words>
  <Application>Microsoft Office PowerPoint</Application>
  <PresentationFormat>On-screen Show (4:3)</PresentationFormat>
  <Paragraphs>26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Finding Water Data with CUAHSI-HIS</vt:lpstr>
      <vt:lpstr>What Is CUAHSI-HIS</vt:lpstr>
      <vt:lpstr>What Is HydroDesktop</vt:lpstr>
      <vt:lpstr>Jacob’s Well Spring</vt:lpstr>
      <vt:lpstr>Start Using HIS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Publishing Water Data with ArcGIS Online</dc:title>
  <dc:creator>whiteatl</dc:creator>
  <cp:lastModifiedBy>whiteatl</cp:lastModifiedBy>
  <cp:revision>30</cp:revision>
  <dcterms:created xsi:type="dcterms:W3CDTF">2010-04-16T21:13:24Z</dcterms:created>
  <dcterms:modified xsi:type="dcterms:W3CDTF">2010-11-22T22:40:08Z</dcterms:modified>
</cp:coreProperties>
</file>