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7" r:id="rId5"/>
    <p:sldId id="257" r:id="rId6"/>
    <p:sldId id="258" r:id="rId7"/>
    <p:sldId id="261" r:id="rId8"/>
    <p:sldId id="262" r:id="rId9"/>
    <p:sldId id="265" r:id="rId10"/>
    <p:sldId id="266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28509-7B43-44A8-89C1-A562DAD49673}" type="datetimeFigureOut">
              <a:rPr lang="en-US" smtClean="0"/>
              <a:t>11/24/2009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AC917-516C-4307-BDC3-90AF981E69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AC917-516C-4307-BDC3-90AF981E695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593D-93DF-4F82-9028-FADB9BEEFFF9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E277-171B-4D9D-B627-C6AA81B1F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Groundwater Resources in the Llano Uplift Crystalline Massif</a:t>
            </a:r>
          </a:p>
          <a:p>
            <a:pPr algn="ctr"/>
            <a:endParaRPr lang="en-US" sz="2400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Llano and Mason Counties, Texas</a:t>
            </a:r>
          </a:p>
          <a:p>
            <a:endParaRPr lang="en-US" dirty="0"/>
          </a:p>
          <a:p>
            <a:pPr algn="ctr"/>
            <a:endParaRPr lang="en-US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Mishal Al-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Johar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November 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24, 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2009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CE 394K GIS in Water Resources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6673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38991"/>
            <a:ext cx="9677400" cy="747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Work completed so </a:t>
            </a:r>
            <a:r>
              <a:rPr lang="en-US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far: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Geology (outcrops and faults)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Potentiometric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surface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Some water quality</a:t>
            </a:r>
          </a:p>
          <a:p>
            <a:pPr marL="742950" indent="-742950">
              <a:buFont typeface="+mj-lt"/>
              <a:buAutoNum type="arabicPeriod"/>
            </a:pPr>
            <a:endParaRPr lang="en-US" sz="3600" i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pPr marL="742950" indent="-742950"/>
            <a:r>
              <a:rPr lang="en-US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Work to be done:</a:t>
            </a:r>
          </a:p>
          <a:p>
            <a:pPr marL="742950" indent="-742950"/>
            <a:endParaRPr lang="en-US" sz="3600" i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Fracture trends from aerial photos</a:t>
            </a: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More water quality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Better water table map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Surface water and precipitation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45" y="-18869"/>
            <a:ext cx="9471645" cy="71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5344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The Llano Uplift is characterized by</a:t>
            </a:r>
          </a:p>
          <a:p>
            <a:endParaRPr lang="en-US" i="1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GEOLOGY:		Igneous and metamorphic crystalline 				granite, gneiss, and schist</a:t>
            </a:r>
          </a:p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CLIMATE: 		Semi-arid</a:t>
            </a:r>
          </a:p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LANDUSE:		Rural ranch land</a:t>
            </a:r>
          </a:p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SURFACE WATER:	Several large, man-made reservoirs</a:t>
            </a: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		Smaller streams </a:t>
            </a:r>
          </a:p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GROUNDWATER:	Low porosity crystalline rocks</a:t>
            </a: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		Permeable zones occur in fractures</a:t>
            </a: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		Relatively low groundwater storage</a:t>
            </a:r>
          </a:p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THE CRYSTALLINE MASSIFF IN THE LLANO UPLIFT 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IS NOT “OFFICIALLY” A MINOR AQUIFER </a:t>
            </a:r>
          </a:p>
          <a:p>
            <a:pPr algn="ctr"/>
            <a:endParaRPr lang="en-US" i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DOES IT DESERVE TO BE?</a:t>
            </a:r>
          </a:p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10363200" cy="679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10058400" cy="689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33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861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Maréchal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, J. C., B.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Dewandel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, and K.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Subrahmanyam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 (2004)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324600"/>
            <a:ext cx="861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Maréchal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, J. C., B.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Dewandel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, and K.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Subrahmanyam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 (2004)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1403"/>
            <a:ext cx="8770937" cy="39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491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96</Words>
  <Application>Microsoft Office PowerPoint</Application>
  <PresentationFormat>On-screen Show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Mishal</dc:creator>
  <cp:lastModifiedBy>Mishal</cp:lastModifiedBy>
  <cp:revision>11</cp:revision>
  <dcterms:created xsi:type="dcterms:W3CDTF">2009-11-17T00:40:44Z</dcterms:created>
  <dcterms:modified xsi:type="dcterms:W3CDTF">2009-11-24T16:53:55Z</dcterms:modified>
</cp:coreProperties>
</file>