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72" r:id="rId4"/>
    <p:sldId id="261" r:id="rId5"/>
    <p:sldId id="273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71" r:id="rId15"/>
    <p:sldId id="276" r:id="rId16"/>
    <p:sldId id="277" r:id="rId17"/>
    <p:sldId id="269" r:id="rId18"/>
    <p:sldId id="278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82" autoAdjust="0"/>
  </p:normalViewPr>
  <p:slideViewPr>
    <p:cSldViewPr>
      <p:cViewPr varScale="1"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son_2\Documents\UTexas\research\HydroExcel115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[HydroExcel115.xlsb]Statistics and Charts!TimeSeriesStats</c:name>
    <c:fmtId val="7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USGS Gage Discharge,</a:t>
            </a:r>
            <a:r>
              <a:rPr lang="en-US" baseline="0"/>
              <a:t> Site NWISDV:08173900</a:t>
            </a:r>
            <a:endParaRPr lang="en-US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spPr>
          <a:ln>
            <a:solidFill>
              <a:schemeClr val="accent3">
                <a:shade val="95000"/>
                <a:satMod val="105000"/>
              </a:schemeClr>
            </a:solidFill>
          </a:ln>
        </c:spPr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'Statistics and Charts'!$B$24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'Statistics and Charts'!$A$25:$A$1486</c:f>
              <c:strCache>
                <c:ptCount val="1461"/>
                <c:pt idx="0">
                  <c:v>1/1/2004</c:v>
                </c:pt>
                <c:pt idx="1">
                  <c:v>1/2/2004</c:v>
                </c:pt>
                <c:pt idx="2">
                  <c:v>1/3/2004</c:v>
                </c:pt>
                <c:pt idx="3">
                  <c:v>1/4/2004</c:v>
                </c:pt>
                <c:pt idx="4">
                  <c:v>1/5/2004</c:v>
                </c:pt>
                <c:pt idx="5">
                  <c:v>1/6/2004</c:v>
                </c:pt>
                <c:pt idx="6">
                  <c:v>1/7/2004</c:v>
                </c:pt>
                <c:pt idx="7">
                  <c:v>1/8/2004</c:v>
                </c:pt>
                <c:pt idx="8">
                  <c:v>1/9/2004</c:v>
                </c:pt>
                <c:pt idx="9">
                  <c:v>1/10/2004</c:v>
                </c:pt>
                <c:pt idx="10">
                  <c:v>1/11/2004</c:v>
                </c:pt>
                <c:pt idx="11">
                  <c:v>1/12/2004</c:v>
                </c:pt>
                <c:pt idx="12">
                  <c:v>1/13/2004</c:v>
                </c:pt>
                <c:pt idx="13">
                  <c:v>1/14/2004</c:v>
                </c:pt>
                <c:pt idx="14">
                  <c:v>1/15/2004</c:v>
                </c:pt>
                <c:pt idx="15">
                  <c:v>1/16/2004</c:v>
                </c:pt>
                <c:pt idx="16">
                  <c:v>1/17/2004</c:v>
                </c:pt>
                <c:pt idx="17">
                  <c:v>1/18/2004</c:v>
                </c:pt>
                <c:pt idx="18">
                  <c:v>1/19/2004</c:v>
                </c:pt>
                <c:pt idx="19">
                  <c:v>1/20/2004</c:v>
                </c:pt>
                <c:pt idx="20">
                  <c:v>1/21/2004</c:v>
                </c:pt>
                <c:pt idx="21">
                  <c:v>1/22/2004</c:v>
                </c:pt>
                <c:pt idx="22">
                  <c:v>1/23/2004</c:v>
                </c:pt>
                <c:pt idx="23">
                  <c:v>1/24/2004</c:v>
                </c:pt>
                <c:pt idx="24">
                  <c:v>1/25/2004</c:v>
                </c:pt>
                <c:pt idx="25">
                  <c:v>1/26/2004</c:v>
                </c:pt>
                <c:pt idx="26">
                  <c:v>1/27/2004</c:v>
                </c:pt>
                <c:pt idx="27">
                  <c:v>1/28/2004</c:v>
                </c:pt>
                <c:pt idx="28">
                  <c:v>1/29/2004</c:v>
                </c:pt>
                <c:pt idx="29">
                  <c:v>1/30/2004</c:v>
                </c:pt>
                <c:pt idx="30">
                  <c:v>1/31/2004</c:v>
                </c:pt>
                <c:pt idx="31">
                  <c:v>2/1/2004</c:v>
                </c:pt>
                <c:pt idx="32">
                  <c:v>2/2/2004</c:v>
                </c:pt>
                <c:pt idx="33">
                  <c:v>2/3/2004</c:v>
                </c:pt>
                <c:pt idx="34">
                  <c:v>2/4/2004</c:v>
                </c:pt>
                <c:pt idx="35">
                  <c:v>2/5/2004</c:v>
                </c:pt>
                <c:pt idx="36">
                  <c:v>2/6/2004</c:v>
                </c:pt>
                <c:pt idx="37">
                  <c:v>2/7/2004</c:v>
                </c:pt>
                <c:pt idx="38">
                  <c:v>2/8/2004</c:v>
                </c:pt>
                <c:pt idx="39">
                  <c:v>2/9/2004</c:v>
                </c:pt>
                <c:pt idx="40">
                  <c:v>2/10/2004</c:v>
                </c:pt>
                <c:pt idx="41">
                  <c:v>2/11/2004</c:v>
                </c:pt>
                <c:pt idx="42">
                  <c:v>2/12/2004</c:v>
                </c:pt>
                <c:pt idx="43">
                  <c:v>2/13/2004</c:v>
                </c:pt>
                <c:pt idx="44">
                  <c:v>2/14/2004</c:v>
                </c:pt>
                <c:pt idx="45">
                  <c:v>2/15/2004</c:v>
                </c:pt>
                <c:pt idx="46">
                  <c:v>2/16/2004</c:v>
                </c:pt>
                <c:pt idx="47">
                  <c:v>2/17/2004</c:v>
                </c:pt>
                <c:pt idx="48">
                  <c:v>2/18/2004</c:v>
                </c:pt>
                <c:pt idx="49">
                  <c:v>2/19/2004</c:v>
                </c:pt>
                <c:pt idx="50">
                  <c:v>2/20/2004</c:v>
                </c:pt>
                <c:pt idx="51">
                  <c:v>2/21/2004</c:v>
                </c:pt>
                <c:pt idx="52">
                  <c:v>2/22/2004</c:v>
                </c:pt>
                <c:pt idx="53">
                  <c:v>2/23/2004</c:v>
                </c:pt>
                <c:pt idx="54">
                  <c:v>2/24/2004</c:v>
                </c:pt>
                <c:pt idx="55">
                  <c:v>2/25/2004</c:v>
                </c:pt>
                <c:pt idx="56">
                  <c:v>2/26/2004</c:v>
                </c:pt>
                <c:pt idx="57">
                  <c:v>2/27/2004</c:v>
                </c:pt>
                <c:pt idx="58">
                  <c:v>2/28/2004</c:v>
                </c:pt>
                <c:pt idx="59">
                  <c:v>2/29/2004</c:v>
                </c:pt>
                <c:pt idx="60">
                  <c:v>3/1/2004</c:v>
                </c:pt>
                <c:pt idx="61">
                  <c:v>3/2/2004</c:v>
                </c:pt>
                <c:pt idx="62">
                  <c:v>3/3/2004</c:v>
                </c:pt>
                <c:pt idx="63">
                  <c:v>3/4/2004</c:v>
                </c:pt>
                <c:pt idx="64">
                  <c:v>3/5/2004</c:v>
                </c:pt>
                <c:pt idx="65">
                  <c:v>3/6/2004</c:v>
                </c:pt>
                <c:pt idx="66">
                  <c:v>3/7/2004</c:v>
                </c:pt>
                <c:pt idx="67">
                  <c:v>3/8/2004</c:v>
                </c:pt>
                <c:pt idx="68">
                  <c:v>3/9/2004</c:v>
                </c:pt>
                <c:pt idx="69">
                  <c:v>3/10/2004</c:v>
                </c:pt>
                <c:pt idx="70">
                  <c:v>3/11/2004</c:v>
                </c:pt>
                <c:pt idx="71">
                  <c:v>3/12/2004</c:v>
                </c:pt>
                <c:pt idx="72">
                  <c:v>3/13/2004</c:v>
                </c:pt>
                <c:pt idx="73">
                  <c:v>3/14/2004</c:v>
                </c:pt>
                <c:pt idx="74">
                  <c:v>3/15/2004</c:v>
                </c:pt>
                <c:pt idx="75">
                  <c:v>3/16/2004</c:v>
                </c:pt>
                <c:pt idx="76">
                  <c:v>3/17/2004</c:v>
                </c:pt>
                <c:pt idx="77">
                  <c:v>3/18/2004</c:v>
                </c:pt>
                <c:pt idx="78">
                  <c:v>3/19/2004</c:v>
                </c:pt>
                <c:pt idx="79">
                  <c:v>3/20/2004</c:v>
                </c:pt>
                <c:pt idx="80">
                  <c:v>3/21/2004</c:v>
                </c:pt>
                <c:pt idx="81">
                  <c:v>3/22/2004</c:v>
                </c:pt>
                <c:pt idx="82">
                  <c:v>3/23/2004</c:v>
                </c:pt>
                <c:pt idx="83">
                  <c:v>3/24/2004</c:v>
                </c:pt>
                <c:pt idx="84">
                  <c:v>3/25/2004</c:v>
                </c:pt>
                <c:pt idx="85">
                  <c:v>3/26/2004</c:v>
                </c:pt>
                <c:pt idx="86">
                  <c:v>3/27/2004</c:v>
                </c:pt>
                <c:pt idx="87">
                  <c:v>3/28/2004</c:v>
                </c:pt>
                <c:pt idx="88">
                  <c:v>3/29/2004</c:v>
                </c:pt>
                <c:pt idx="89">
                  <c:v>3/30/2004</c:v>
                </c:pt>
                <c:pt idx="90">
                  <c:v>3/31/2004</c:v>
                </c:pt>
                <c:pt idx="91">
                  <c:v>4/1/2004</c:v>
                </c:pt>
                <c:pt idx="92">
                  <c:v>4/2/2004</c:v>
                </c:pt>
                <c:pt idx="93">
                  <c:v>4/3/2004</c:v>
                </c:pt>
                <c:pt idx="94">
                  <c:v>4/4/2004</c:v>
                </c:pt>
                <c:pt idx="95">
                  <c:v>4/5/2004</c:v>
                </c:pt>
                <c:pt idx="96">
                  <c:v>4/6/2004</c:v>
                </c:pt>
                <c:pt idx="97">
                  <c:v>4/7/2004</c:v>
                </c:pt>
                <c:pt idx="98">
                  <c:v>4/8/2004</c:v>
                </c:pt>
                <c:pt idx="99">
                  <c:v>4/9/2004</c:v>
                </c:pt>
                <c:pt idx="100">
                  <c:v>4/10/2004</c:v>
                </c:pt>
                <c:pt idx="101">
                  <c:v>4/11/2004</c:v>
                </c:pt>
                <c:pt idx="102">
                  <c:v>4/12/2004</c:v>
                </c:pt>
                <c:pt idx="103">
                  <c:v>4/13/2004</c:v>
                </c:pt>
                <c:pt idx="104">
                  <c:v>4/14/2004</c:v>
                </c:pt>
                <c:pt idx="105">
                  <c:v>4/15/2004</c:v>
                </c:pt>
                <c:pt idx="106">
                  <c:v>4/16/2004</c:v>
                </c:pt>
                <c:pt idx="107">
                  <c:v>4/17/2004</c:v>
                </c:pt>
                <c:pt idx="108">
                  <c:v>4/18/2004</c:v>
                </c:pt>
                <c:pt idx="109">
                  <c:v>4/19/2004</c:v>
                </c:pt>
                <c:pt idx="110">
                  <c:v>4/20/2004</c:v>
                </c:pt>
                <c:pt idx="111">
                  <c:v>4/21/2004</c:v>
                </c:pt>
                <c:pt idx="112">
                  <c:v>4/22/2004</c:v>
                </c:pt>
                <c:pt idx="113">
                  <c:v>4/23/2004</c:v>
                </c:pt>
                <c:pt idx="114">
                  <c:v>4/24/2004</c:v>
                </c:pt>
                <c:pt idx="115">
                  <c:v>4/25/2004</c:v>
                </c:pt>
                <c:pt idx="116">
                  <c:v>4/26/2004</c:v>
                </c:pt>
                <c:pt idx="117">
                  <c:v>4/27/2004</c:v>
                </c:pt>
                <c:pt idx="118">
                  <c:v>4/28/2004</c:v>
                </c:pt>
                <c:pt idx="119">
                  <c:v>4/29/2004</c:v>
                </c:pt>
                <c:pt idx="120">
                  <c:v>4/30/2004</c:v>
                </c:pt>
                <c:pt idx="121">
                  <c:v>5/1/2004</c:v>
                </c:pt>
                <c:pt idx="122">
                  <c:v>5/2/2004</c:v>
                </c:pt>
                <c:pt idx="123">
                  <c:v>5/3/2004</c:v>
                </c:pt>
                <c:pt idx="124">
                  <c:v>5/4/2004</c:v>
                </c:pt>
                <c:pt idx="125">
                  <c:v>5/5/2004</c:v>
                </c:pt>
                <c:pt idx="126">
                  <c:v>5/6/2004</c:v>
                </c:pt>
                <c:pt idx="127">
                  <c:v>5/7/2004</c:v>
                </c:pt>
                <c:pt idx="128">
                  <c:v>5/8/2004</c:v>
                </c:pt>
                <c:pt idx="129">
                  <c:v>5/9/2004</c:v>
                </c:pt>
                <c:pt idx="130">
                  <c:v>5/10/2004</c:v>
                </c:pt>
                <c:pt idx="131">
                  <c:v>5/11/2004</c:v>
                </c:pt>
                <c:pt idx="132">
                  <c:v>5/12/2004</c:v>
                </c:pt>
                <c:pt idx="133">
                  <c:v>5/13/2004</c:v>
                </c:pt>
                <c:pt idx="134">
                  <c:v>5/14/2004</c:v>
                </c:pt>
                <c:pt idx="135">
                  <c:v>5/15/2004</c:v>
                </c:pt>
                <c:pt idx="136">
                  <c:v>5/16/2004</c:v>
                </c:pt>
                <c:pt idx="137">
                  <c:v>5/17/2004</c:v>
                </c:pt>
                <c:pt idx="138">
                  <c:v>5/18/2004</c:v>
                </c:pt>
                <c:pt idx="139">
                  <c:v>5/19/2004</c:v>
                </c:pt>
                <c:pt idx="140">
                  <c:v>5/20/2004</c:v>
                </c:pt>
                <c:pt idx="141">
                  <c:v>5/21/2004</c:v>
                </c:pt>
                <c:pt idx="142">
                  <c:v>5/22/2004</c:v>
                </c:pt>
                <c:pt idx="143">
                  <c:v>5/23/2004</c:v>
                </c:pt>
                <c:pt idx="144">
                  <c:v>5/24/2004</c:v>
                </c:pt>
                <c:pt idx="145">
                  <c:v>5/25/2004</c:v>
                </c:pt>
                <c:pt idx="146">
                  <c:v>5/26/2004</c:v>
                </c:pt>
                <c:pt idx="147">
                  <c:v>5/27/2004</c:v>
                </c:pt>
                <c:pt idx="148">
                  <c:v>5/28/2004</c:v>
                </c:pt>
                <c:pt idx="149">
                  <c:v>5/29/2004</c:v>
                </c:pt>
                <c:pt idx="150">
                  <c:v>5/30/2004</c:v>
                </c:pt>
                <c:pt idx="151">
                  <c:v>5/31/2004</c:v>
                </c:pt>
                <c:pt idx="152">
                  <c:v>6/1/2004</c:v>
                </c:pt>
                <c:pt idx="153">
                  <c:v>6/2/2004</c:v>
                </c:pt>
                <c:pt idx="154">
                  <c:v>6/3/2004</c:v>
                </c:pt>
                <c:pt idx="155">
                  <c:v>6/4/2004</c:v>
                </c:pt>
                <c:pt idx="156">
                  <c:v>6/5/2004</c:v>
                </c:pt>
                <c:pt idx="157">
                  <c:v>6/6/2004</c:v>
                </c:pt>
                <c:pt idx="158">
                  <c:v>6/7/2004</c:v>
                </c:pt>
                <c:pt idx="159">
                  <c:v>6/8/2004</c:v>
                </c:pt>
                <c:pt idx="160">
                  <c:v>6/9/2004</c:v>
                </c:pt>
                <c:pt idx="161">
                  <c:v>6/10/2004</c:v>
                </c:pt>
                <c:pt idx="162">
                  <c:v>6/11/2004</c:v>
                </c:pt>
                <c:pt idx="163">
                  <c:v>6/12/2004</c:v>
                </c:pt>
                <c:pt idx="164">
                  <c:v>6/13/2004</c:v>
                </c:pt>
                <c:pt idx="165">
                  <c:v>6/14/2004</c:v>
                </c:pt>
                <c:pt idx="166">
                  <c:v>6/15/2004</c:v>
                </c:pt>
                <c:pt idx="167">
                  <c:v>6/16/2004</c:v>
                </c:pt>
                <c:pt idx="168">
                  <c:v>6/17/2004</c:v>
                </c:pt>
                <c:pt idx="169">
                  <c:v>6/18/2004</c:v>
                </c:pt>
                <c:pt idx="170">
                  <c:v>6/19/2004</c:v>
                </c:pt>
                <c:pt idx="171">
                  <c:v>6/20/2004</c:v>
                </c:pt>
                <c:pt idx="172">
                  <c:v>6/21/2004</c:v>
                </c:pt>
                <c:pt idx="173">
                  <c:v>6/22/2004</c:v>
                </c:pt>
                <c:pt idx="174">
                  <c:v>6/23/2004</c:v>
                </c:pt>
                <c:pt idx="175">
                  <c:v>6/24/2004</c:v>
                </c:pt>
                <c:pt idx="176">
                  <c:v>6/25/2004</c:v>
                </c:pt>
                <c:pt idx="177">
                  <c:v>6/26/2004</c:v>
                </c:pt>
                <c:pt idx="178">
                  <c:v>6/27/2004</c:v>
                </c:pt>
                <c:pt idx="179">
                  <c:v>6/28/2004</c:v>
                </c:pt>
                <c:pt idx="180">
                  <c:v>6/29/2004</c:v>
                </c:pt>
                <c:pt idx="181">
                  <c:v>6/30/2004</c:v>
                </c:pt>
                <c:pt idx="182">
                  <c:v>7/1/2004</c:v>
                </c:pt>
                <c:pt idx="183">
                  <c:v>7/2/2004</c:v>
                </c:pt>
                <c:pt idx="184">
                  <c:v>7/3/2004</c:v>
                </c:pt>
                <c:pt idx="185">
                  <c:v>7/4/2004</c:v>
                </c:pt>
                <c:pt idx="186">
                  <c:v>7/5/2004</c:v>
                </c:pt>
                <c:pt idx="187">
                  <c:v>7/6/2004</c:v>
                </c:pt>
                <c:pt idx="188">
                  <c:v>7/7/2004</c:v>
                </c:pt>
                <c:pt idx="189">
                  <c:v>7/8/2004</c:v>
                </c:pt>
                <c:pt idx="190">
                  <c:v>7/9/2004</c:v>
                </c:pt>
                <c:pt idx="191">
                  <c:v>7/10/2004</c:v>
                </c:pt>
                <c:pt idx="192">
                  <c:v>7/11/2004</c:v>
                </c:pt>
                <c:pt idx="193">
                  <c:v>7/12/2004</c:v>
                </c:pt>
                <c:pt idx="194">
                  <c:v>7/13/2004</c:v>
                </c:pt>
                <c:pt idx="195">
                  <c:v>7/14/2004</c:v>
                </c:pt>
                <c:pt idx="196">
                  <c:v>7/15/2004</c:v>
                </c:pt>
                <c:pt idx="197">
                  <c:v>7/16/2004</c:v>
                </c:pt>
                <c:pt idx="198">
                  <c:v>7/17/2004</c:v>
                </c:pt>
                <c:pt idx="199">
                  <c:v>7/18/2004</c:v>
                </c:pt>
                <c:pt idx="200">
                  <c:v>7/19/2004</c:v>
                </c:pt>
                <c:pt idx="201">
                  <c:v>7/20/2004</c:v>
                </c:pt>
                <c:pt idx="202">
                  <c:v>7/21/2004</c:v>
                </c:pt>
                <c:pt idx="203">
                  <c:v>7/22/2004</c:v>
                </c:pt>
                <c:pt idx="204">
                  <c:v>7/23/2004</c:v>
                </c:pt>
                <c:pt idx="205">
                  <c:v>7/24/2004</c:v>
                </c:pt>
                <c:pt idx="206">
                  <c:v>7/25/2004</c:v>
                </c:pt>
                <c:pt idx="207">
                  <c:v>7/26/2004</c:v>
                </c:pt>
                <c:pt idx="208">
                  <c:v>7/27/2004</c:v>
                </c:pt>
                <c:pt idx="209">
                  <c:v>7/28/2004</c:v>
                </c:pt>
                <c:pt idx="210">
                  <c:v>7/29/2004</c:v>
                </c:pt>
                <c:pt idx="211">
                  <c:v>7/30/2004</c:v>
                </c:pt>
                <c:pt idx="212">
                  <c:v>7/31/2004</c:v>
                </c:pt>
                <c:pt idx="213">
                  <c:v>8/1/2004</c:v>
                </c:pt>
                <c:pt idx="214">
                  <c:v>8/2/2004</c:v>
                </c:pt>
                <c:pt idx="215">
                  <c:v>8/3/2004</c:v>
                </c:pt>
                <c:pt idx="216">
                  <c:v>8/4/2004</c:v>
                </c:pt>
                <c:pt idx="217">
                  <c:v>8/5/2004</c:v>
                </c:pt>
                <c:pt idx="218">
                  <c:v>8/6/2004</c:v>
                </c:pt>
                <c:pt idx="219">
                  <c:v>8/7/2004</c:v>
                </c:pt>
                <c:pt idx="220">
                  <c:v>8/8/2004</c:v>
                </c:pt>
                <c:pt idx="221">
                  <c:v>8/9/2004</c:v>
                </c:pt>
                <c:pt idx="222">
                  <c:v>8/10/2004</c:v>
                </c:pt>
                <c:pt idx="223">
                  <c:v>8/11/2004</c:v>
                </c:pt>
                <c:pt idx="224">
                  <c:v>8/12/2004</c:v>
                </c:pt>
                <c:pt idx="225">
                  <c:v>8/13/2004</c:v>
                </c:pt>
                <c:pt idx="226">
                  <c:v>8/14/2004</c:v>
                </c:pt>
                <c:pt idx="227">
                  <c:v>8/15/2004</c:v>
                </c:pt>
                <c:pt idx="228">
                  <c:v>8/16/2004</c:v>
                </c:pt>
                <c:pt idx="229">
                  <c:v>8/17/2004</c:v>
                </c:pt>
                <c:pt idx="230">
                  <c:v>8/18/2004</c:v>
                </c:pt>
                <c:pt idx="231">
                  <c:v>8/19/2004</c:v>
                </c:pt>
                <c:pt idx="232">
                  <c:v>8/20/2004</c:v>
                </c:pt>
                <c:pt idx="233">
                  <c:v>8/21/2004</c:v>
                </c:pt>
                <c:pt idx="234">
                  <c:v>8/22/2004</c:v>
                </c:pt>
                <c:pt idx="235">
                  <c:v>8/23/2004</c:v>
                </c:pt>
                <c:pt idx="236">
                  <c:v>8/24/2004</c:v>
                </c:pt>
                <c:pt idx="237">
                  <c:v>8/25/2004</c:v>
                </c:pt>
                <c:pt idx="238">
                  <c:v>8/26/2004</c:v>
                </c:pt>
                <c:pt idx="239">
                  <c:v>8/27/2004</c:v>
                </c:pt>
                <c:pt idx="240">
                  <c:v>8/28/2004</c:v>
                </c:pt>
                <c:pt idx="241">
                  <c:v>8/29/2004</c:v>
                </c:pt>
                <c:pt idx="242">
                  <c:v>8/30/2004</c:v>
                </c:pt>
                <c:pt idx="243">
                  <c:v>8/31/2004</c:v>
                </c:pt>
                <c:pt idx="244">
                  <c:v>9/1/2004</c:v>
                </c:pt>
                <c:pt idx="245">
                  <c:v>9/2/2004</c:v>
                </c:pt>
                <c:pt idx="246">
                  <c:v>9/3/2004</c:v>
                </c:pt>
                <c:pt idx="247">
                  <c:v>9/4/2004</c:v>
                </c:pt>
                <c:pt idx="248">
                  <c:v>9/5/2004</c:v>
                </c:pt>
                <c:pt idx="249">
                  <c:v>9/6/2004</c:v>
                </c:pt>
                <c:pt idx="250">
                  <c:v>9/7/2004</c:v>
                </c:pt>
                <c:pt idx="251">
                  <c:v>9/8/2004</c:v>
                </c:pt>
                <c:pt idx="252">
                  <c:v>9/9/2004</c:v>
                </c:pt>
                <c:pt idx="253">
                  <c:v>9/10/2004</c:v>
                </c:pt>
                <c:pt idx="254">
                  <c:v>9/11/2004</c:v>
                </c:pt>
                <c:pt idx="255">
                  <c:v>9/12/2004</c:v>
                </c:pt>
                <c:pt idx="256">
                  <c:v>9/13/2004</c:v>
                </c:pt>
                <c:pt idx="257">
                  <c:v>9/14/2004</c:v>
                </c:pt>
                <c:pt idx="258">
                  <c:v>9/15/2004</c:v>
                </c:pt>
                <c:pt idx="259">
                  <c:v>9/16/2004</c:v>
                </c:pt>
                <c:pt idx="260">
                  <c:v>9/17/2004</c:v>
                </c:pt>
                <c:pt idx="261">
                  <c:v>9/18/2004</c:v>
                </c:pt>
                <c:pt idx="262">
                  <c:v>9/19/2004</c:v>
                </c:pt>
                <c:pt idx="263">
                  <c:v>9/20/2004</c:v>
                </c:pt>
                <c:pt idx="264">
                  <c:v>9/21/2004</c:v>
                </c:pt>
                <c:pt idx="265">
                  <c:v>9/22/2004</c:v>
                </c:pt>
                <c:pt idx="266">
                  <c:v>9/23/2004</c:v>
                </c:pt>
                <c:pt idx="267">
                  <c:v>9/24/2004</c:v>
                </c:pt>
                <c:pt idx="268">
                  <c:v>9/25/2004</c:v>
                </c:pt>
                <c:pt idx="269">
                  <c:v>9/26/2004</c:v>
                </c:pt>
                <c:pt idx="270">
                  <c:v>9/27/2004</c:v>
                </c:pt>
                <c:pt idx="271">
                  <c:v>9/28/2004</c:v>
                </c:pt>
                <c:pt idx="272">
                  <c:v>9/29/2004</c:v>
                </c:pt>
                <c:pt idx="273">
                  <c:v>9/30/2004</c:v>
                </c:pt>
                <c:pt idx="274">
                  <c:v>10/1/2004</c:v>
                </c:pt>
                <c:pt idx="275">
                  <c:v>10/2/2004</c:v>
                </c:pt>
                <c:pt idx="276">
                  <c:v>10/3/2004</c:v>
                </c:pt>
                <c:pt idx="277">
                  <c:v>10/4/2004</c:v>
                </c:pt>
                <c:pt idx="278">
                  <c:v>10/5/2004</c:v>
                </c:pt>
                <c:pt idx="279">
                  <c:v>10/6/2004</c:v>
                </c:pt>
                <c:pt idx="280">
                  <c:v>10/7/2004</c:v>
                </c:pt>
                <c:pt idx="281">
                  <c:v>10/8/2004</c:v>
                </c:pt>
                <c:pt idx="282">
                  <c:v>10/9/2004</c:v>
                </c:pt>
                <c:pt idx="283">
                  <c:v>10/10/2004</c:v>
                </c:pt>
                <c:pt idx="284">
                  <c:v>10/11/2004</c:v>
                </c:pt>
                <c:pt idx="285">
                  <c:v>10/12/2004</c:v>
                </c:pt>
                <c:pt idx="286">
                  <c:v>10/13/2004</c:v>
                </c:pt>
                <c:pt idx="287">
                  <c:v>10/14/2004</c:v>
                </c:pt>
                <c:pt idx="288">
                  <c:v>10/15/2004</c:v>
                </c:pt>
                <c:pt idx="289">
                  <c:v>10/16/2004</c:v>
                </c:pt>
                <c:pt idx="290">
                  <c:v>10/17/2004</c:v>
                </c:pt>
                <c:pt idx="291">
                  <c:v>10/18/2004</c:v>
                </c:pt>
                <c:pt idx="292">
                  <c:v>10/19/2004</c:v>
                </c:pt>
                <c:pt idx="293">
                  <c:v>10/20/2004</c:v>
                </c:pt>
                <c:pt idx="294">
                  <c:v>10/21/2004</c:v>
                </c:pt>
                <c:pt idx="295">
                  <c:v>10/22/2004</c:v>
                </c:pt>
                <c:pt idx="296">
                  <c:v>10/23/2004</c:v>
                </c:pt>
                <c:pt idx="297">
                  <c:v>10/24/2004</c:v>
                </c:pt>
                <c:pt idx="298">
                  <c:v>10/25/2004</c:v>
                </c:pt>
                <c:pt idx="299">
                  <c:v>10/26/2004</c:v>
                </c:pt>
                <c:pt idx="300">
                  <c:v>10/27/2004</c:v>
                </c:pt>
                <c:pt idx="301">
                  <c:v>10/28/2004</c:v>
                </c:pt>
                <c:pt idx="302">
                  <c:v>10/29/2004</c:v>
                </c:pt>
                <c:pt idx="303">
                  <c:v>10/30/2004</c:v>
                </c:pt>
                <c:pt idx="304">
                  <c:v>10/31/2004</c:v>
                </c:pt>
                <c:pt idx="305">
                  <c:v>11/1/2004</c:v>
                </c:pt>
                <c:pt idx="306">
                  <c:v>11/2/2004</c:v>
                </c:pt>
                <c:pt idx="307">
                  <c:v>11/3/2004</c:v>
                </c:pt>
                <c:pt idx="308">
                  <c:v>11/4/2004</c:v>
                </c:pt>
                <c:pt idx="309">
                  <c:v>11/5/2004</c:v>
                </c:pt>
                <c:pt idx="310">
                  <c:v>11/6/2004</c:v>
                </c:pt>
                <c:pt idx="311">
                  <c:v>11/7/2004</c:v>
                </c:pt>
                <c:pt idx="312">
                  <c:v>11/8/2004</c:v>
                </c:pt>
                <c:pt idx="313">
                  <c:v>11/9/2004</c:v>
                </c:pt>
                <c:pt idx="314">
                  <c:v>11/10/2004</c:v>
                </c:pt>
                <c:pt idx="315">
                  <c:v>11/11/2004</c:v>
                </c:pt>
                <c:pt idx="316">
                  <c:v>11/12/2004</c:v>
                </c:pt>
                <c:pt idx="317">
                  <c:v>11/13/2004</c:v>
                </c:pt>
                <c:pt idx="318">
                  <c:v>11/14/2004</c:v>
                </c:pt>
                <c:pt idx="319">
                  <c:v>11/15/2004</c:v>
                </c:pt>
                <c:pt idx="320">
                  <c:v>11/16/2004</c:v>
                </c:pt>
                <c:pt idx="321">
                  <c:v>11/17/2004</c:v>
                </c:pt>
                <c:pt idx="322">
                  <c:v>11/18/2004</c:v>
                </c:pt>
                <c:pt idx="323">
                  <c:v>11/19/2004</c:v>
                </c:pt>
                <c:pt idx="324">
                  <c:v>11/20/2004</c:v>
                </c:pt>
                <c:pt idx="325">
                  <c:v>11/21/2004</c:v>
                </c:pt>
                <c:pt idx="326">
                  <c:v>11/22/2004</c:v>
                </c:pt>
                <c:pt idx="327">
                  <c:v>11/23/2004</c:v>
                </c:pt>
                <c:pt idx="328">
                  <c:v>11/24/2004</c:v>
                </c:pt>
                <c:pt idx="329">
                  <c:v>11/25/2004</c:v>
                </c:pt>
                <c:pt idx="330">
                  <c:v>11/26/2004</c:v>
                </c:pt>
                <c:pt idx="331">
                  <c:v>11/27/2004</c:v>
                </c:pt>
                <c:pt idx="332">
                  <c:v>11/28/2004</c:v>
                </c:pt>
                <c:pt idx="333">
                  <c:v>11/29/2004</c:v>
                </c:pt>
                <c:pt idx="334">
                  <c:v>11/30/2004</c:v>
                </c:pt>
                <c:pt idx="335">
                  <c:v>12/1/2004</c:v>
                </c:pt>
                <c:pt idx="336">
                  <c:v>12/2/2004</c:v>
                </c:pt>
                <c:pt idx="337">
                  <c:v>12/3/2004</c:v>
                </c:pt>
                <c:pt idx="338">
                  <c:v>12/4/2004</c:v>
                </c:pt>
                <c:pt idx="339">
                  <c:v>12/5/2004</c:v>
                </c:pt>
                <c:pt idx="340">
                  <c:v>12/6/2004</c:v>
                </c:pt>
                <c:pt idx="341">
                  <c:v>12/7/2004</c:v>
                </c:pt>
                <c:pt idx="342">
                  <c:v>12/8/2004</c:v>
                </c:pt>
                <c:pt idx="343">
                  <c:v>12/9/2004</c:v>
                </c:pt>
                <c:pt idx="344">
                  <c:v>12/10/2004</c:v>
                </c:pt>
                <c:pt idx="345">
                  <c:v>12/11/2004</c:v>
                </c:pt>
                <c:pt idx="346">
                  <c:v>12/12/2004</c:v>
                </c:pt>
                <c:pt idx="347">
                  <c:v>12/13/2004</c:v>
                </c:pt>
                <c:pt idx="348">
                  <c:v>12/14/2004</c:v>
                </c:pt>
                <c:pt idx="349">
                  <c:v>12/15/2004</c:v>
                </c:pt>
                <c:pt idx="350">
                  <c:v>12/16/2004</c:v>
                </c:pt>
                <c:pt idx="351">
                  <c:v>12/17/2004</c:v>
                </c:pt>
                <c:pt idx="352">
                  <c:v>12/18/2004</c:v>
                </c:pt>
                <c:pt idx="353">
                  <c:v>12/19/2004</c:v>
                </c:pt>
                <c:pt idx="354">
                  <c:v>12/20/2004</c:v>
                </c:pt>
                <c:pt idx="355">
                  <c:v>12/21/2004</c:v>
                </c:pt>
                <c:pt idx="356">
                  <c:v>12/22/2004</c:v>
                </c:pt>
                <c:pt idx="357">
                  <c:v>12/23/2004</c:v>
                </c:pt>
                <c:pt idx="358">
                  <c:v>12/24/2004</c:v>
                </c:pt>
                <c:pt idx="359">
                  <c:v>12/25/2004</c:v>
                </c:pt>
                <c:pt idx="360">
                  <c:v>12/26/2004</c:v>
                </c:pt>
                <c:pt idx="361">
                  <c:v>12/27/2004</c:v>
                </c:pt>
                <c:pt idx="362">
                  <c:v>12/28/2004</c:v>
                </c:pt>
                <c:pt idx="363">
                  <c:v>12/29/2004</c:v>
                </c:pt>
                <c:pt idx="364">
                  <c:v>12/30/2004</c:v>
                </c:pt>
                <c:pt idx="365">
                  <c:v>12/31/2004</c:v>
                </c:pt>
                <c:pt idx="366">
                  <c:v>1/1/2005</c:v>
                </c:pt>
                <c:pt idx="367">
                  <c:v>1/2/2005</c:v>
                </c:pt>
                <c:pt idx="368">
                  <c:v>1/3/2005</c:v>
                </c:pt>
                <c:pt idx="369">
                  <c:v>1/4/2005</c:v>
                </c:pt>
                <c:pt idx="370">
                  <c:v>1/5/2005</c:v>
                </c:pt>
                <c:pt idx="371">
                  <c:v>1/6/2005</c:v>
                </c:pt>
                <c:pt idx="372">
                  <c:v>1/7/2005</c:v>
                </c:pt>
                <c:pt idx="373">
                  <c:v>1/8/2005</c:v>
                </c:pt>
                <c:pt idx="374">
                  <c:v>1/9/2005</c:v>
                </c:pt>
                <c:pt idx="375">
                  <c:v>1/10/2005</c:v>
                </c:pt>
                <c:pt idx="376">
                  <c:v>1/11/2005</c:v>
                </c:pt>
                <c:pt idx="377">
                  <c:v>1/12/2005</c:v>
                </c:pt>
                <c:pt idx="378">
                  <c:v>1/13/2005</c:v>
                </c:pt>
                <c:pt idx="379">
                  <c:v>1/14/2005</c:v>
                </c:pt>
                <c:pt idx="380">
                  <c:v>1/15/2005</c:v>
                </c:pt>
                <c:pt idx="381">
                  <c:v>1/16/2005</c:v>
                </c:pt>
                <c:pt idx="382">
                  <c:v>1/17/2005</c:v>
                </c:pt>
                <c:pt idx="383">
                  <c:v>1/18/2005</c:v>
                </c:pt>
                <c:pt idx="384">
                  <c:v>1/19/2005</c:v>
                </c:pt>
                <c:pt idx="385">
                  <c:v>1/20/2005</c:v>
                </c:pt>
                <c:pt idx="386">
                  <c:v>1/21/2005</c:v>
                </c:pt>
                <c:pt idx="387">
                  <c:v>1/22/2005</c:v>
                </c:pt>
                <c:pt idx="388">
                  <c:v>1/23/2005</c:v>
                </c:pt>
                <c:pt idx="389">
                  <c:v>1/24/2005</c:v>
                </c:pt>
                <c:pt idx="390">
                  <c:v>1/25/2005</c:v>
                </c:pt>
                <c:pt idx="391">
                  <c:v>1/26/2005</c:v>
                </c:pt>
                <c:pt idx="392">
                  <c:v>1/27/2005</c:v>
                </c:pt>
                <c:pt idx="393">
                  <c:v>1/28/2005</c:v>
                </c:pt>
                <c:pt idx="394">
                  <c:v>1/29/2005</c:v>
                </c:pt>
                <c:pt idx="395">
                  <c:v>1/30/2005</c:v>
                </c:pt>
                <c:pt idx="396">
                  <c:v>1/31/2005</c:v>
                </c:pt>
                <c:pt idx="397">
                  <c:v>2/1/2005</c:v>
                </c:pt>
                <c:pt idx="398">
                  <c:v>2/2/2005</c:v>
                </c:pt>
                <c:pt idx="399">
                  <c:v>2/3/2005</c:v>
                </c:pt>
                <c:pt idx="400">
                  <c:v>2/4/2005</c:v>
                </c:pt>
                <c:pt idx="401">
                  <c:v>2/5/2005</c:v>
                </c:pt>
                <c:pt idx="402">
                  <c:v>2/6/2005</c:v>
                </c:pt>
                <c:pt idx="403">
                  <c:v>2/7/2005</c:v>
                </c:pt>
                <c:pt idx="404">
                  <c:v>2/8/2005</c:v>
                </c:pt>
                <c:pt idx="405">
                  <c:v>2/9/2005</c:v>
                </c:pt>
                <c:pt idx="406">
                  <c:v>2/10/2005</c:v>
                </c:pt>
                <c:pt idx="407">
                  <c:v>2/11/2005</c:v>
                </c:pt>
                <c:pt idx="408">
                  <c:v>2/12/2005</c:v>
                </c:pt>
                <c:pt idx="409">
                  <c:v>2/13/2005</c:v>
                </c:pt>
                <c:pt idx="410">
                  <c:v>2/14/2005</c:v>
                </c:pt>
                <c:pt idx="411">
                  <c:v>2/15/2005</c:v>
                </c:pt>
                <c:pt idx="412">
                  <c:v>2/16/2005</c:v>
                </c:pt>
                <c:pt idx="413">
                  <c:v>2/17/2005</c:v>
                </c:pt>
                <c:pt idx="414">
                  <c:v>2/18/2005</c:v>
                </c:pt>
                <c:pt idx="415">
                  <c:v>2/19/2005</c:v>
                </c:pt>
                <c:pt idx="416">
                  <c:v>2/20/2005</c:v>
                </c:pt>
                <c:pt idx="417">
                  <c:v>2/21/2005</c:v>
                </c:pt>
                <c:pt idx="418">
                  <c:v>2/22/2005</c:v>
                </c:pt>
                <c:pt idx="419">
                  <c:v>2/23/2005</c:v>
                </c:pt>
                <c:pt idx="420">
                  <c:v>2/24/2005</c:v>
                </c:pt>
                <c:pt idx="421">
                  <c:v>2/25/2005</c:v>
                </c:pt>
                <c:pt idx="422">
                  <c:v>2/26/2005</c:v>
                </c:pt>
                <c:pt idx="423">
                  <c:v>2/27/2005</c:v>
                </c:pt>
                <c:pt idx="424">
                  <c:v>2/28/2005</c:v>
                </c:pt>
                <c:pt idx="425">
                  <c:v>3/1/2005</c:v>
                </c:pt>
                <c:pt idx="426">
                  <c:v>3/2/2005</c:v>
                </c:pt>
                <c:pt idx="427">
                  <c:v>3/3/2005</c:v>
                </c:pt>
                <c:pt idx="428">
                  <c:v>3/4/2005</c:v>
                </c:pt>
                <c:pt idx="429">
                  <c:v>3/5/2005</c:v>
                </c:pt>
                <c:pt idx="430">
                  <c:v>3/6/2005</c:v>
                </c:pt>
                <c:pt idx="431">
                  <c:v>3/7/2005</c:v>
                </c:pt>
                <c:pt idx="432">
                  <c:v>3/8/2005</c:v>
                </c:pt>
                <c:pt idx="433">
                  <c:v>3/9/2005</c:v>
                </c:pt>
                <c:pt idx="434">
                  <c:v>3/10/2005</c:v>
                </c:pt>
                <c:pt idx="435">
                  <c:v>3/11/2005</c:v>
                </c:pt>
                <c:pt idx="436">
                  <c:v>3/12/2005</c:v>
                </c:pt>
                <c:pt idx="437">
                  <c:v>3/13/2005</c:v>
                </c:pt>
                <c:pt idx="438">
                  <c:v>3/14/2005</c:v>
                </c:pt>
                <c:pt idx="439">
                  <c:v>3/15/2005</c:v>
                </c:pt>
                <c:pt idx="440">
                  <c:v>3/16/2005</c:v>
                </c:pt>
                <c:pt idx="441">
                  <c:v>3/17/2005</c:v>
                </c:pt>
                <c:pt idx="442">
                  <c:v>3/18/2005</c:v>
                </c:pt>
                <c:pt idx="443">
                  <c:v>3/19/2005</c:v>
                </c:pt>
                <c:pt idx="444">
                  <c:v>3/20/2005</c:v>
                </c:pt>
                <c:pt idx="445">
                  <c:v>3/21/2005</c:v>
                </c:pt>
                <c:pt idx="446">
                  <c:v>3/22/2005</c:v>
                </c:pt>
                <c:pt idx="447">
                  <c:v>3/23/2005</c:v>
                </c:pt>
                <c:pt idx="448">
                  <c:v>3/24/2005</c:v>
                </c:pt>
                <c:pt idx="449">
                  <c:v>3/25/2005</c:v>
                </c:pt>
                <c:pt idx="450">
                  <c:v>3/26/2005</c:v>
                </c:pt>
                <c:pt idx="451">
                  <c:v>3/27/2005</c:v>
                </c:pt>
                <c:pt idx="452">
                  <c:v>3/28/2005</c:v>
                </c:pt>
                <c:pt idx="453">
                  <c:v>3/29/2005</c:v>
                </c:pt>
                <c:pt idx="454">
                  <c:v>3/30/2005</c:v>
                </c:pt>
                <c:pt idx="455">
                  <c:v>3/31/2005</c:v>
                </c:pt>
                <c:pt idx="456">
                  <c:v>4/1/2005</c:v>
                </c:pt>
                <c:pt idx="457">
                  <c:v>4/2/2005</c:v>
                </c:pt>
                <c:pt idx="458">
                  <c:v>4/3/2005</c:v>
                </c:pt>
                <c:pt idx="459">
                  <c:v>4/4/2005</c:v>
                </c:pt>
                <c:pt idx="460">
                  <c:v>4/5/2005</c:v>
                </c:pt>
                <c:pt idx="461">
                  <c:v>4/6/2005</c:v>
                </c:pt>
                <c:pt idx="462">
                  <c:v>4/7/2005</c:v>
                </c:pt>
                <c:pt idx="463">
                  <c:v>4/8/2005</c:v>
                </c:pt>
                <c:pt idx="464">
                  <c:v>4/9/2005</c:v>
                </c:pt>
                <c:pt idx="465">
                  <c:v>4/10/2005</c:v>
                </c:pt>
                <c:pt idx="466">
                  <c:v>4/11/2005</c:v>
                </c:pt>
                <c:pt idx="467">
                  <c:v>4/12/2005</c:v>
                </c:pt>
                <c:pt idx="468">
                  <c:v>4/13/2005</c:v>
                </c:pt>
                <c:pt idx="469">
                  <c:v>4/14/2005</c:v>
                </c:pt>
                <c:pt idx="470">
                  <c:v>4/15/2005</c:v>
                </c:pt>
                <c:pt idx="471">
                  <c:v>4/16/2005</c:v>
                </c:pt>
                <c:pt idx="472">
                  <c:v>4/17/2005</c:v>
                </c:pt>
                <c:pt idx="473">
                  <c:v>4/18/2005</c:v>
                </c:pt>
                <c:pt idx="474">
                  <c:v>4/19/2005</c:v>
                </c:pt>
                <c:pt idx="475">
                  <c:v>4/20/2005</c:v>
                </c:pt>
                <c:pt idx="476">
                  <c:v>4/21/2005</c:v>
                </c:pt>
                <c:pt idx="477">
                  <c:v>4/22/2005</c:v>
                </c:pt>
                <c:pt idx="478">
                  <c:v>4/23/2005</c:v>
                </c:pt>
                <c:pt idx="479">
                  <c:v>4/24/2005</c:v>
                </c:pt>
                <c:pt idx="480">
                  <c:v>4/25/2005</c:v>
                </c:pt>
                <c:pt idx="481">
                  <c:v>4/26/2005</c:v>
                </c:pt>
                <c:pt idx="482">
                  <c:v>4/27/2005</c:v>
                </c:pt>
                <c:pt idx="483">
                  <c:v>4/28/2005</c:v>
                </c:pt>
                <c:pt idx="484">
                  <c:v>4/29/2005</c:v>
                </c:pt>
                <c:pt idx="485">
                  <c:v>4/30/2005</c:v>
                </c:pt>
                <c:pt idx="486">
                  <c:v>5/1/2005</c:v>
                </c:pt>
                <c:pt idx="487">
                  <c:v>5/2/2005</c:v>
                </c:pt>
                <c:pt idx="488">
                  <c:v>5/3/2005</c:v>
                </c:pt>
                <c:pt idx="489">
                  <c:v>5/4/2005</c:v>
                </c:pt>
                <c:pt idx="490">
                  <c:v>5/5/2005</c:v>
                </c:pt>
                <c:pt idx="491">
                  <c:v>5/6/2005</c:v>
                </c:pt>
                <c:pt idx="492">
                  <c:v>5/7/2005</c:v>
                </c:pt>
                <c:pt idx="493">
                  <c:v>5/8/2005</c:v>
                </c:pt>
                <c:pt idx="494">
                  <c:v>5/9/2005</c:v>
                </c:pt>
                <c:pt idx="495">
                  <c:v>5/10/2005</c:v>
                </c:pt>
                <c:pt idx="496">
                  <c:v>5/11/2005</c:v>
                </c:pt>
                <c:pt idx="497">
                  <c:v>5/12/2005</c:v>
                </c:pt>
                <c:pt idx="498">
                  <c:v>5/13/2005</c:v>
                </c:pt>
                <c:pt idx="499">
                  <c:v>5/14/2005</c:v>
                </c:pt>
                <c:pt idx="500">
                  <c:v>5/15/2005</c:v>
                </c:pt>
                <c:pt idx="501">
                  <c:v>5/16/2005</c:v>
                </c:pt>
                <c:pt idx="502">
                  <c:v>5/17/2005</c:v>
                </c:pt>
                <c:pt idx="503">
                  <c:v>5/18/2005</c:v>
                </c:pt>
                <c:pt idx="504">
                  <c:v>5/19/2005</c:v>
                </c:pt>
                <c:pt idx="505">
                  <c:v>5/20/2005</c:v>
                </c:pt>
                <c:pt idx="506">
                  <c:v>5/21/2005</c:v>
                </c:pt>
                <c:pt idx="507">
                  <c:v>5/22/2005</c:v>
                </c:pt>
                <c:pt idx="508">
                  <c:v>5/23/2005</c:v>
                </c:pt>
                <c:pt idx="509">
                  <c:v>5/24/2005</c:v>
                </c:pt>
                <c:pt idx="510">
                  <c:v>5/25/2005</c:v>
                </c:pt>
                <c:pt idx="511">
                  <c:v>5/26/2005</c:v>
                </c:pt>
                <c:pt idx="512">
                  <c:v>5/27/2005</c:v>
                </c:pt>
                <c:pt idx="513">
                  <c:v>5/28/2005</c:v>
                </c:pt>
                <c:pt idx="514">
                  <c:v>5/29/2005</c:v>
                </c:pt>
                <c:pt idx="515">
                  <c:v>5/30/2005</c:v>
                </c:pt>
                <c:pt idx="516">
                  <c:v>5/31/2005</c:v>
                </c:pt>
                <c:pt idx="517">
                  <c:v>6/1/2005</c:v>
                </c:pt>
                <c:pt idx="518">
                  <c:v>6/2/2005</c:v>
                </c:pt>
                <c:pt idx="519">
                  <c:v>6/3/2005</c:v>
                </c:pt>
                <c:pt idx="520">
                  <c:v>6/4/2005</c:v>
                </c:pt>
                <c:pt idx="521">
                  <c:v>6/5/2005</c:v>
                </c:pt>
                <c:pt idx="522">
                  <c:v>6/6/2005</c:v>
                </c:pt>
                <c:pt idx="523">
                  <c:v>6/7/2005</c:v>
                </c:pt>
                <c:pt idx="524">
                  <c:v>6/8/2005</c:v>
                </c:pt>
                <c:pt idx="525">
                  <c:v>6/9/2005</c:v>
                </c:pt>
                <c:pt idx="526">
                  <c:v>6/10/2005</c:v>
                </c:pt>
                <c:pt idx="527">
                  <c:v>6/11/2005</c:v>
                </c:pt>
                <c:pt idx="528">
                  <c:v>6/12/2005</c:v>
                </c:pt>
                <c:pt idx="529">
                  <c:v>6/13/2005</c:v>
                </c:pt>
                <c:pt idx="530">
                  <c:v>6/14/2005</c:v>
                </c:pt>
                <c:pt idx="531">
                  <c:v>6/15/2005</c:v>
                </c:pt>
                <c:pt idx="532">
                  <c:v>6/16/2005</c:v>
                </c:pt>
                <c:pt idx="533">
                  <c:v>6/17/2005</c:v>
                </c:pt>
                <c:pt idx="534">
                  <c:v>6/18/2005</c:v>
                </c:pt>
                <c:pt idx="535">
                  <c:v>6/19/2005</c:v>
                </c:pt>
                <c:pt idx="536">
                  <c:v>6/20/2005</c:v>
                </c:pt>
                <c:pt idx="537">
                  <c:v>6/21/2005</c:v>
                </c:pt>
                <c:pt idx="538">
                  <c:v>6/22/2005</c:v>
                </c:pt>
                <c:pt idx="539">
                  <c:v>6/23/2005</c:v>
                </c:pt>
                <c:pt idx="540">
                  <c:v>6/24/2005</c:v>
                </c:pt>
                <c:pt idx="541">
                  <c:v>6/25/2005</c:v>
                </c:pt>
                <c:pt idx="542">
                  <c:v>6/26/2005</c:v>
                </c:pt>
                <c:pt idx="543">
                  <c:v>6/27/2005</c:v>
                </c:pt>
                <c:pt idx="544">
                  <c:v>6/28/2005</c:v>
                </c:pt>
                <c:pt idx="545">
                  <c:v>6/29/2005</c:v>
                </c:pt>
                <c:pt idx="546">
                  <c:v>6/30/2005</c:v>
                </c:pt>
                <c:pt idx="547">
                  <c:v>7/1/2005</c:v>
                </c:pt>
                <c:pt idx="548">
                  <c:v>7/2/2005</c:v>
                </c:pt>
                <c:pt idx="549">
                  <c:v>7/3/2005</c:v>
                </c:pt>
                <c:pt idx="550">
                  <c:v>7/4/2005</c:v>
                </c:pt>
                <c:pt idx="551">
                  <c:v>7/5/2005</c:v>
                </c:pt>
                <c:pt idx="552">
                  <c:v>7/6/2005</c:v>
                </c:pt>
                <c:pt idx="553">
                  <c:v>7/7/2005</c:v>
                </c:pt>
                <c:pt idx="554">
                  <c:v>7/8/2005</c:v>
                </c:pt>
                <c:pt idx="555">
                  <c:v>7/9/2005</c:v>
                </c:pt>
                <c:pt idx="556">
                  <c:v>7/10/2005</c:v>
                </c:pt>
                <c:pt idx="557">
                  <c:v>7/11/2005</c:v>
                </c:pt>
                <c:pt idx="558">
                  <c:v>7/12/2005</c:v>
                </c:pt>
                <c:pt idx="559">
                  <c:v>7/13/2005</c:v>
                </c:pt>
                <c:pt idx="560">
                  <c:v>7/14/2005</c:v>
                </c:pt>
                <c:pt idx="561">
                  <c:v>7/15/2005</c:v>
                </c:pt>
                <c:pt idx="562">
                  <c:v>7/16/2005</c:v>
                </c:pt>
                <c:pt idx="563">
                  <c:v>7/17/2005</c:v>
                </c:pt>
                <c:pt idx="564">
                  <c:v>7/18/2005</c:v>
                </c:pt>
                <c:pt idx="565">
                  <c:v>7/19/2005</c:v>
                </c:pt>
                <c:pt idx="566">
                  <c:v>7/20/2005</c:v>
                </c:pt>
                <c:pt idx="567">
                  <c:v>7/21/2005</c:v>
                </c:pt>
                <c:pt idx="568">
                  <c:v>7/22/2005</c:v>
                </c:pt>
                <c:pt idx="569">
                  <c:v>7/23/2005</c:v>
                </c:pt>
                <c:pt idx="570">
                  <c:v>7/24/2005</c:v>
                </c:pt>
                <c:pt idx="571">
                  <c:v>7/25/2005</c:v>
                </c:pt>
                <c:pt idx="572">
                  <c:v>7/26/2005</c:v>
                </c:pt>
                <c:pt idx="573">
                  <c:v>7/27/2005</c:v>
                </c:pt>
                <c:pt idx="574">
                  <c:v>7/28/2005</c:v>
                </c:pt>
                <c:pt idx="575">
                  <c:v>7/29/2005</c:v>
                </c:pt>
                <c:pt idx="576">
                  <c:v>7/30/2005</c:v>
                </c:pt>
                <c:pt idx="577">
                  <c:v>7/31/2005</c:v>
                </c:pt>
                <c:pt idx="578">
                  <c:v>8/1/2005</c:v>
                </c:pt>
                <c:pt idx="579">
                  <c:v>8/2/2005</c:v>
                </c:pt>
                <c:pt idx="580">
                  <c:v>8/3/2005</c:v>
                </c:pt>
                <c:pt idx="581">
                  <c:v>8/4/2005</c:v>
                </c:pt>
                <c:pt idx="582">
                  <c:v>8/5/2005</c:v>
                </c:pt>
                <c:pt idx="583">
                  <c:v>8/6/2005</c:v>
                </c:pt>
                <c:pt idx="584">
                  <c:v>8/7/2005</c:v>
                </c:pt>
                <c:pt idx="585">
                  <c:v>8/8/2005</c:v>
                </c:pt>
                <c:pt idx="586">
                  <c:v>8/9/2005</c:v>
                </c:pt>
                <c:pt idx="587">
                  <c:v>8/10/2005</c:v>
                </c:pt>
                <c:pt idx="588">
                  <c:v>8/11/2005</c:v>
                </c:pt>
                <c:pt idx="589">
                  <c:v>8/12/2005</c:v>
                </c:pt>
                <c:pt idx="590">
                  <c:v>8/13/2005</c:v>
                </c:pt>
                <c:pt idx="591">
                  <c:v>8/14/2005</c:v>
                </c:pt>
                <c:pt idx="592">
                  <c:v>8/15/2005</c:v>
                </c:pt>
                <c:pt idx="593">
                  <c:v>8/16/2005</c:v>
                </c:pt>
                <c:pt idx="594">
                  <c:v>8/17/2005</c:v>
                </c:pt>
                <c:pt idx="595">
                  <c:v>8/18/2005</c:v>
                </c:pt>
                <c:pt idx="596">
                  <c:v>8/19/2005</c:v>
                </c:pt>
                <c:pt idx="597">
                  <c:v>8/20/2005</c:v>
                </c:pt>
                <c:pt idx="598">
                  <c:v>8/21/2005</c:v>
                </c:pt>
                <c:pt idx="599">
                  <c:v>8/22/2005</c:v>
                </c:pt>
                <c:pt idx="600">
                  <c:v>8/23/2005</c:v>
                </c:pt>
                <c:pt idx="601">
                  <c:v>8/24/2005</c:v>
                </c:pt>
                <c:pt idx="602">
                  <c:v>8/25/2005</c:v>
                </c:pt>
                <c:pt idx="603">
                  <c:v>8/26/2005</c:v>
                </c:pt>
                <c:pt idx="604">
                  <c:v>8/27/2005</c:v>
                </c:pt>
                <c:pt idx="605">
                  <c:v>8/28/2005</c:v>
                </c:pt>
                <c:pt idx="606">
                  <c:v>8/29/2005</c:v>
                </c:pt>
                <c:pt idx="607">
                  <c:v>8/30/2005</c:v>
                </c:pt>
                <c:pt idx="608">
                  <c:v>8/31/2005</c:v>
                </c:pt>
                <c:pt idx="609">
                  <c:v>9/1/2005</c:v>
                </c:pt>
                <c:pt idx="610">
                  <c:v>9/2/2005</c:v>
                </c:pt>
                <c:pt idx="611">
                  <c:v>9/3/2005</c:v>
                </c:pt>
                <c:pt idx="612">
                  <c:v>9/4/2005</c:v>
                </c:pt>
                <c:pt idx="613">
                  <c:v>9/5/2005</c:v>
                </c:pt>
                <c:pt idx="614">
                  <c:v>9/6/2005</c:v>
                </c:pt>
                <c:pt idx="615">
                  <c:v>9/7/2005</c:v>
                </c:pt>
                <c:pt idx="616">
                  <c:v>9/8/2005</c:v>
                </c:pt>
                <c:pt idx="617">
                  <c:v>9/9/2005</c:v>
                </c:pt>
                <c:pt idx="618">
                  <c:v>9/10/2005</c:v>
                </c:pt>
                <c:pt idx="619">
                  <c:v>9/11/2005</c:v>
                </c:pt>
                <c:pt idx="620">
                  <c:v>9/12/2005</c:v>
                </c:pt>
                <c:pt idx="621">
                  <c:v>9/13/2005</c:v>
                </c:pt>
                <c:pt idx="622">
                  <c:v>9/14/2005</c:v>
                </c:pt>
                <c:pt idx="623">
                  <c:v>9/15/2005</c:v>
                </c:pt>
                <c:pt idx="624">
                  <c:v>9/16/2005</c:v>
                </c:pt>
                <c:pt idx="625">
                  <c:v>9/17/2005</c:v>
                </c:pt>
                <c:pt idx="626">
                  <c:v>9/18/2005</c:v>
                </c:pt>
                <c:pt idx="627">
                  <c:v>9/19/2005</c:v>
                </c:pt>
                <c:pt idx="628">
                  <c:v>9/20/2005</c:v>
                </c:pt>
                <c:pt idx="629">
                  <c:v>9/21/2005</c:v>
                </c:pt>
                <c:pt idx="630">
                  <c:v>9/22/2005</c:v>
                </c:pt>
                <c:pt idx="631">
                  <c:v>9/23/2005</c:v>
                </c:pt>
                <c:pt idx="632">
                  <c:v>9/24/2005</c:v>
                </c:pt>
                <c:pt idx="633">
                  <c:v>9/25/2005</c:v>
                </c:pt>
                <c:pt idx="634">
                  <c:v>9/26/2005</c:v>
                </c:pt>
                <c:pt idx="635">
                  <c:v>9/27/2005</c:v>
                </c:pt>
                <c:pt idx="636">
                  <c:v>9/28/2005</c:v>
                </c:pt>
                <c:pt idx="637">
                  <c:v>9/29/2005</c:v>
                </c:pt>
                <c:pt idx="638">
                  <c:v>9/30/2005</c:v>
                </c:pt>
                <c:pt idx="639">
                  <c:v>10/1/2005</c:v>
                </c:pt>
                <c:pt idx="640">
                  <c:v>10/2/2005</c:v>
                </c:pt>
                <c:pt idx="641">
                  <c:v>10/3/2005</c:v>
                </c:pt>
                <c:pt idx="642">
                  <c:v>10/4/2005</c:v>
                </c:pt>
                <c:pt idx="643">
                  <c:v>10/5/2005</c:v>
                </c:pt>
                <c:pt idx="644">
                  <c:v>10/6/2005</c:v>
                </c:pt>
                <c:pt idx="645">
                  <c:v>10/7/2005</c:v>
                </c:pt>
                <c:pt idx="646">
                  <c:v>10/8/2005</c:v>
                </c:pt>
                <c:pt idx="647">
                  <c:v>10/9/2005</c:v>
                </c:pt>
                <c:pt idx="648">
                  <c:v>10/10/2005</c:v>
                </c:pt>
                <c:pt idx="649">
                  <c:v>10/11/2005</c:v>
                </c:pt>
                <c:pt idx="650">
                  <c:v>10/12/2005</c:v>
                </c:pt>
                <c:pt idx="651">
                  <c:v>10/13/2005</c:v>
                </c:pt>
                <c:pt idx="652">
                  <c:v>10/14/2005</c:v>
                </c:pt>
                <c:pt idx="653">
                  <c:v>10/15/2005</c:v>
                </c:pt>
                <c:pt idx="654">
                  <c:v>10/16/2005</c:v>
                </c:pt>
                <c:pt idx="655">
                  <c:v>10/17/2005</c:v>
                </c:pt>
                <c:pt idx="656">
                  <c:v>10/18/2005</c:v>
                </c:pt>
                <c:pt idx="657">
                  <c:v>10/19/2005</c:v>
                </c:pt>
                <c:pt idx="658">
                  <c:v>10/20/2005</c:v>
                </c:pt>
                <c:pt idx="659">
                  <c:v>10/21/2005</c:v>
                </c:pt>
                <c:pt idx="660">
                  <c:v>10/22/2005</c:v>
                </c:pt>
                <c:pt idx="661">
                  <c:v>10/23/2005</c:v>
                </c:pt>
                <c:pt idx="662">
                  <c:v>10/24/2005</c:v>
                </c:pt>
                <c:pt idx="663">
                  <c:v>10/25/2005</c:v>
                </c:pt>
                <c:pt idx="664">
                  <c:v>10/26/2005</c:v>
                </c:pt>
                <c:pt idx="665">
                  <c:v>10/27/2005</c:v>
                </c:pt>
                <c:pt idx="666">
                  <c:v>10/28/2005</c:v>
                </c:pt>
                <c:pt idx="667">
                  <c:v>10/29/2005</c:v>
                </c:pt>
                <c:pt idx="668">
                  <c:v>10/30/2005</c:v>
                </c:pt>
                <c:pt idx="669">
                  <c:v>10/31/2005</c:v>
                </c:pt>
                <c:pt idx="670">
                  <c:v>11/1/2005</c:v>
                </c:pt>
                <c:pt idx="671">
                  <c:v>11/2/2005</c:v>
                </c:pt>
                <c:pt idx="672">
                  <c:v>11/3/2005</c:v>
                </c:pt>
                <c:pt idx="673">
                  <c:v>11/4/2005</c:v>
                </c:pt>
                <c:pt idx="674">
                  <c:v>11/5/2005</c:v>
                </c:pt>
                <c:pt idx="675">
                  <c:v>11/6/2005</c:v>
                </c:pt>
                <c:pt idx="676">
                  <c:v>11/7/2005</c:v>
                </c:pt>
                <c:pt idx="677">
                  <c:v>11/8/2005</c:v>
                </c:pt>
                <c:pt idx="678">
                  <c:v>11/9/2005</c:v>
                </c:pt>
                <c:pt idx="679">
                  <c:v>11/10/2005</c:v>
                </c:pt>
                <c:pt idx="680">
                  <c:v>11/11/2005</c:v>
                </c:pt>
                <c:pt idx="681">
                  <c:v>11/12/2005</c:v>
                </c:pt>
                <c:pt idx="682">
                  <c:v>11/13/2005</c:v>
                </c:pt>
                <c:pt idx="683">
                  <c:v>11/14/2005</c:v>
                </c:pt>
                <c:pt idx="684">
                  <c:v>11/15/2005</c:v>
                </c:pt>
                <c:pt idx="685">
                  <c:v>11/16/2005</c:v>
                </c:pt>
                <c:pt idx="686">
                  <c:v>11/17/2005</c:v>
                </c:pt>
                <c:pt idx="687">
                  <c:v>11/18/2005</c:v>
                </c:pt>
                <c:pt idx="688">
                  <c:v>11/19/2005</c:v>
                </c:pt>
                <c:pt idx="689">
                  <c:v>11/20/2005</c:v>
                </c:pt>
                <c:pt idx="690">
                  <c:v>11/21/2005</c:v>
                </c:pt>
                <c:pt idx="691">
                  <c:v>11/22/2005</c:v>
                </c:pt>
                <c:pt idx="692">
                  <c:v>11/23/2005</c:v>
                </c:pt>
                <c:pt idx="693">
                  <c:v>11/24/2005</c:v>
                </c:pt>
                <c:pt idx="694">
                  <c:v>11/25/2005</c:v>
                </c:pt>
                <c:pt idx="695">
                  <c:v>11/26/2005</c:v>
                </c:pt>
                <c:pt idx="696">
                  <c:v>11/27/2005</c:v>
                </c:pt>
                <c:pt idx="697">
                  <c:v>11/28/2005</c:v>
                </c:pt>
                <c:pt idx="698">
                  <c:v>11/29/2005</c:v>
                </c:pt>
                <c:pt idx="699">
                  <c:v>11/30/2005</c:v>
                </c:pt>
                <c:pt idx="700">
                  <c:v>12/1/2005</c:v>
                </c:pt>
                <c:pt idx="701">
                  <c:v>12/2/2005</c:v>
                </c:pt>
                <c:pt idx="702">
                  <c:v>12/3/2005</c:v>
                </c:pt>
                <c:pt idx="703">
                  <c:v>12/4/2005</c:v>
                </c:pt>
                <c:pt idx="704">
                  <c:v>12/5/2005</c:v>
                </c:pt>
                <c:pt idx="705">
                  <c:v>12/6/2005</c:v>
                </c:pt>
                <c:pt idx="706">
                  <c:v>12/7/2005</c:v>
                </c:pt>
                <c:pt idx="707">
                  <c:v>12/8/2005</c:v>
                </c:pt>
                <c:pt idx="708">
                  <c:v>12/9/2005</c:v>
                </c:pt>
                <c:pt idx="709">
                  <c:v>12/10/2005</c:v>
                </c:pt>
                <c:pt idx="710">
                  <c:v>12/11/2005</c:v>
                </c:pt>
                <c:pt idx="711">
                  <c:v>12/12/2005</c:v>
                </c:pt>
                <c:pt idx="712">
                  <c:v>12/13/2005</c:v>
                </c:pt>
                <c:pt idx="713">
                  <c:v>12/14/2005</c:v>
                </c:pt>
                <c:pt idx="714">
                  <c:v>12/15/2005</c:v>
                </c:pt>
                <c:pt idx="715">
                  <c:v>12/16/2005</c:v>
                </c:pt>
                <c:pt idx="716">
                  <c:v>12/17/2005</c:v>
                </c:pt>
                <c:pt idx="717">
                  <c:v>12/18/2005</c:v>
                </c:pt>
                <c:pt idx="718">
                  <c:v>12/19/2005</c:v>
                </c:pt>
                <c:pt idx="719">
                  <c:v>12/20/2005</c:v>
                </c:pt>
                <c:pt idx="720">
                  <c:v>12/21/2005</c:v>
                </c:pt>
                <c:pt idx="721">
                  <c:v>12/22/2005</c:v>
                </c:pt>
                <c:pt idx="722">
                  <c:v>12/23/2005</c:v>
                </c:pt>
                <c:pt idx="723">
                  <c:v>12/24/2005</c:v>
                </c:pt>
                <c:pt idx="724">
                  <c:v>12/25/2005</c:v>
                </c:pt>
                <c:pt idx="725">
                  <c:v>12/26/2005</c:v>
                </c:pt>
                <c:pt idx="726">
                  <c:v>12/27/2005</c:v>
                </c:pt>
                <c:pt idx="727">
                  <c:v>12/28/2005</c:v>
                </c:pt>
                <c:pt idx="728">
                  <c:v>12/29/2005</c:v>
                </c:pt>
                <c:pt idx="729">
                  <c:v>12/30/2005</c:v>
                </c:pt>
                <c:pt idx="730">
                  <c:v>12/31/2005</c:v>
                </c:pt>
                <c:pt idx="731">
                  <c:v>1/1/2006</c:v>
                </c:pt>
                <c:pt idx="732">
                  <c:v>1/2/2006</c:v>
                </c:pt>
                <c:pt idx="733">
                  <c:v>1/3/2006</c:v>
                </c:pt>
                <c:pt idx="734">
                  <c:v>1/4/2006</c:v>
                </c:pt>
                <c:pt idx="735">
                  <c:v>1/5/2006</c:v>
                </c:pt>
                <c:pt idx="736">
                  <c:v>1/6/2006</c:v>
                </c:pt>
                <c:pt idx="737">
                  <c:v>1/7/2006</c:v>
                </c:pt>
                <c:pt idx="738">
                  <c:v>1/8/2006</c:v>
                </c:pt>
                <c:pt idx="739">
                  <c:v>1/9/2006</c:v>
                </c:pt>
                <c:pt idx="740">
                  <c:v>1/10/2006</c:v>
                </c:pt>
                <c:pt idx="741">
                  <c:v>1/11/2006</c:v>
                </c:pt>
                <c:pt idx="742">
                  <c:v>1/12/2006</c:v>
                </c:pt>
                <c:pt idx="743">
                  <c:v>1/13/2006</c:v>
                </c:pt>
                <c:pt idx="744">
                  <c:v>1/14/2006</c:v>
                </c:pt>
                <c:pt idx="745">
                  <c:v>1/15/2006</c:v>
                </c:pt>
                <c:pt idx="746">
                  <c:v>1/16/2006</c:v>
                </c:pt>
                <c:pt idx="747">
                  <c:v>1/17/2006</c:v>
                </c:pt>
                <c:pt idx="748">
                  <c:v>1/18/2006</c:v>
                </c:pt>
                <c:pt idx="749">
                  <c:v>1/19/2006</c:v>
                </c:pt>
                <c:pt idx="750">
                  <c:v>1/20/2006</c:v>
                </c:pt>
                <c:pt idx="751">
                  <c:v>1/21/2006</c:v>
                </c:pt>
                <c:pt idx="752">
                  <c:v>1/22/2006</c:v>
                </c:pt>
                <c:pt idx="753">
                  <c:v>1/23/2006</c:v>
                </c:pt>
                <c:pt idx="754">
                  <c:v>1/24/2006</c:v>
                </c:pt>
                <c:pt idx="755">
                  <c:v>1/25/2006</c:v>
                </c:pt>
                <c:pt idx="756">
                  <c:v>1/26/2006</c:v>
                </c:pt>
                <c:pt idx="757">
                  <c:v>1/27/2006</c:v>
                </c:pt>
                <c:pt idx="758">
                  <c:v>1/28/2006</c:v>
                </c:pt>
                <c:pt idx="759">
                  <c:v>1/29/2006</c:v>
                </c:pt>
                <c:pt idx="760">
                  <c:v>1/30/2006</c:v>
                </c:pt>
                <c:pt idx="761">
                  <c:v>1/31/2006</c:v>
                </c:pt>
                <c:pt idx="762">
                  <c:v>2/1/2006</c:v>
                </c:pt>
                <c:pt idx="763">
                  <c:v>2/2/2006</c:v>
                </c:pt>
                <c:pt idx="764">
                  <c:v>2/3/2006</c:v>
                </c:pt>
                <c:pt idx="765">
                  <c:v>2/4/2006</c:v>
                </c:pt>
                <c:pt idx="766">
                  <c:v>2/5/2006</c:v>
                </c:pt>
                <c:pt idx="767">
                  <c:v>2/6/2006</c:v>
                </c:pt>
                <c:pt idx="768">
                  <c:v>2/7/2006</c:v>
                </c:pt>
                <c:pt idx="769">
                  <c:v>2/8/2006</c:v>
                </c:pt>
                <c:pt idx="770">
                  <c:v>2/9/2006</c:v>
                </c:pt>
                <c:pt idx="771">
                  <c:v>2/10/2006</c:v>
                </c:pt>
                <c:pt idx="772">
                  <c:v>2/11/2006</c:v>
                </c:pt>
                <c:pt idx="773">
                  <c:v>2/12/2006</c:v>
                </c:pt>
                <c:pt idx="774">
                  <c:v>2/13/2006</c:v>
                </c:pt>
                <c:pt idx="775">
                  <c:v>2/14/2006</c:v>
                </c:pt>
                <c:pt idx="776">
                  <c:v>2/15/2006</c:v>
                </c:pt>
                <c:pt idx="777">
                  <c:v>2/16/2006</c:v>
                </c:pt>
                <c:pt idx="778">
                  <c:v>2/17/2006</c:v>
                </c:pt>
                <c:pt idx="779">
                  <c:v>2/18/2006</c:v>
                </c:pt>
                <c:pt idx="780">
                  <c:v>2/19/2006</c:v>
                </c:pt>
                <c:pt idx="781">
                  <c:v>2/20/2006</c:v>
                </c:pt>
                <c:pt idx="782">
                  <c:v>2/21/2006</c:v>
                </c:pt>
                <c:pt idx="783">
                  <c:v>2/22/2006</c:v>
                </c:pt>
                <c:pt idx="784">
                  <c:v>2/23/2006</c:v>
                </c:pt>
                <c:pt idx="785">
                  <c:v>2/24/2006</c:v>
                </c:pt>
                <c:pt idx="786">
                  <c:v>2/25/2006</c:v>
                </c:pt>
                <c:pt idx="787">
                  <c:v>2/26/2006</c:v>
                </c:pt>
                <c:pt idx="788">
                  <c:v>2/27/2006</c:v>
                </c:pt>
                <c:pt idx="789">
                  <c:v>2/28/2006</c:v>
                </c:pt>
                <c:pt idx="790">
                  <c:v>3/1/2006</c:v>
                </c:pt>
                <c:pt idx="791">
                  <c:v>3/2/2006</c:v>
                </c:pt>
                <c:pt idx="792">
                  <c:v>3/3/2006</c:v>
                </c:pt>
                <c:pt idx="793">
                  <c:v>3/4/2006</c:v>
                </c:pt>
                <c:pt idx="794">
                  <c:v>3/5/2006</c:v>
                </c:pt>
                <c:pt idx="795">
                  <c:v>3/6/2006</c:v>
                </c:pt>
                <c:pt idx="796">
                  <c:v>3/7/2006</c:v>
                </c:pt>
                <c:pt idx="797">
                  <c:v>3/8/2006</c:v>
                </c:pt>
                <c:pt idx="798">
                  <c:v>3/9/2006</c:v>
                </c:pt>
                <c:pt idx="799">
                  <c:v>3/10/2006</c:v>
                </c:pt>
                <c:pt idx="800">
                  <c:v>3/11/2006</c:v>
                </c:pt>
                <c:pt idx="801">
                  <c:v>3/12/2006</c:v>
                </c:pt>
                <c:pt idx="802">
                  <c:v>3/13/2006</c:v>
                </c:pt>
                <c:pt idx="803">
                  <c:v>3/14/2006</c:v>
                </c:pt>
                <c:pt idx="804">
                  <c:v>3/15/2006</c:v>
                </c:pt>
                <c:pt idx="805">
                  <c:v>3/16/2006</c:v>
                </c:pt>
                <c:pt idx="806">
                  <c:v>3/17/2006</c:v>
                </c:pt>
                <c:pt idx="807">
                  <c:v>3/18/2006</c:v>
                </c:pt>
                <c:pt idx="808">
                  <c:v>3/19/2006</c:v>
                </c:pt>
                <c:pt idx="809">
                  <c:v>3/20/2006</c:v>
                </c:pt>
                <c:pt idx="810">
                  <c:v>3/21/2006</c:v>
                </c:pt>
                <c:pt idx="811">
                  <c:v>3/22/2006</c:v>
                </c:pt>
                <c:pt idx="812">
                  <c:v>3/23/2006</c:v>
                </c:pt>
                <c:pt idx="813">
                  <c:v>3/24/2006</c:v>
                </c:pt>
                <c:pt idx="814">
                  <c:v>3/25/2006</c:v>
                </c:pt>
                <c:pt idx="815">
                  <c:v>3/26/2006</c:v>
                </c:pt>
                <c:pt idx="816">
                  <c:v>3/27/2006</c:v>
                </c:pt>
                <c:pt idx="817">
                  <c:v>3/28/2006</c:v>
                </c:pt>
                <c:pt idx="818">
                  <c:v>3/29/2006</c:v>
                </c:pt>
                <c:pt idx="819">
                  <c:v>3/30/2006</c:v>
                </c:pt>
                <c:pt idx="820">
                  <c:v>3/31/2006</c:v>
                </c:pt>
                <c:pt idx="821">
                  <c:v>4/1/2006</c:v>
                </c:pt>
                <c:pt idx="822">
                  <c:v>4/2/2006</c:v>
                </c:pt>
                <c:pt idx="823">
                  <c:v>4/3/2006</c:v>
                </c:pt>
                <c:pt idx="824">
                  <c:v>4/4/2006</c:v>
                </c:pt>
                <c:pt idx="825">
                  <c:v>4/5/2006</c:v>
                </c:pt>
                <c:pt idx="826">
                  <c:v>4/6/2006</c:v>
                </c:pt>
                <c:pt idx="827">
                  <c:v>4/7/2006</c:v>
                </c:pt>
                <c:pt idx="828">
                  <c:v>4/8/2006</c:v>
                </c:pt>
                <c:pt idx="829">
                  <c:v>4/9/2006</c:v>
                </c:pt>
                <c:pt idx="830">
                  <c:v>4/10/2006</c:v>
                </c:pt>
                <c:pt idx="831">
                  <c:v>4/11/2006</c:v>
                </c:pt>
                <c:pt idx="832">
                  <c:v>4/12/2006</c:v>
                </c:pt>
                <c:pt idx="833">
                  <c:v>4/13/2006</c:v>
                </c:pt>
                <c:pt idx="834">
                  <c:v>4/14/2006</c:v>
                </c:pt>
                <c:pt idx="835">
                  <c:v>4/15/2006</c:v>
                </c:pt>
                <c:pt idx="836">
                  <c:v>4/16/2006</c:v>
                </c:pt>
                <c:pt idx="837">
                  <c:v>4/17/2006</c:v>
                </c:pt>
                <c:pt idx="838">
                  <c:v>4/18/2006</c:v>
                </c:pt>
                <c:pt idx="839">
                  <c:v>4/19/2006</c:v>
                </c:pt>
                <c:pt idx="840">
                  <c:v>4/20/2006</c:v>
                </c:pt>
                <c:pt idx="841">
                  <c:v>4/21/2006</c:v>
                </c:pt>
                <c:pt idx="842">
                  <c:v>4/22/2006</c:v>
                </c:pt>
                <c:pt idx="843">
                  <c:v>4/23/2006</c:v>
                </c:pt>
                <c:pt idx="844">
                  <c:v>4/24/2006</c:v>
                </c:pt>
                <c:pt idx="845">
                  <c:v>4/25/2006</c:v>
                </c:pt>
                <c:pt idx="846">
                  <c:v>4/26/2006</c:v>
                </c:pt>
                <c:pt idx="847">
                  <c:v>4/27/2006</c:v>
                </c:pt>
                <c:pt idx="848">
                  <c:v>4/28/2006</c:v>
                </c:pt>
                <c:pt idx="849">
                  <c:v>4/29/2006</c:v>
                </c:pt>
                <c:pt idx="850">
                  <c:v>4/30/2006</c:v>
                </c:pt>
                <c:pt idx="851">
                  <c:v>5/1/2006</c:v>
                </c:pt>
                <c:pt idx="852">
                  <c:v>5/2/2006</c:v>
                </c:pt>
                <c:pt idx="853">
                  <c:v>5/3/2006</c:v>
                </c:pt>
                <c:pt idx="854">
                  <c:v>5/4/2006</c:v>
                </c:pt>
                <c:pt idx="855">
                  <c:v>5/5/2006</c:v>
                </c:pt>
                <c:pt idx="856">
                  <c:v>5/6/2006</c:v>
                </c:pt>
                <c:pt idx="857">
                  <c:v>5/7/2006</c:v>
                </c:pt>
                <c:pt idx="858">
                  <c:v>5/8/2006</c:v>
                </c:pt>
                <c:pt idx="859">
                  <c:v>5/9/2006</c:v>
                </c:pt>
                <c:pt idx="860">
                  <c:v>5/10/2006</c:v>
                </c:pt>
                <c:pt idx="861">
                  <c:v>5/11/2006</c:v>
                </c:pt>
                <c:pt idx="862">
                  <c:v>5/12/2006</c:v>
                </c:pt>
                <c:pt idx="863">
                  <c:v>5/13/2006</c:v>
                </c:pt>
                <c:pt idx="864">
                  <c:v>5/14/2006</c:v>
                </c:pt>
                <c:pt idx="865">
                  <c:v>5/15/2006</c:v>
                </c:pt>
                <c:pt idx="866">
                  <c:v>5/16/2006</c:v>
                </c:pt>
                <c:pt idx="867">
                  <c:v>5/17/2006</c:v>
                </c:pt>
                <c:pt idx="868">
                  <c:v>5/18/2006</c:v>
                </c:pt>
                <c:pt idx="869">
                  <c:v>5/19/2006</c:v>
                </c:pt>
                <c:pt idx="870">
                  <c:v>5/20/2006</c:v>
                </c:pt>
                <c:pt idx="871">
                  <c:v>5/21/2006</c:v>
                </c:pt>
                <c:pt idx="872">
                  <c:v>5/22/2006</c:v>
                </c:pt>
                <c:pt idx="873">
                  <c:v>5/23/2006</c:v>
                </c:pt>
                <c:pt idx="874">
                  <c:v>5/24/2006</c:v>
                </c:pt>
                <c:pt idx="875">
                  <c:v>5/25/2006</c:v>
                </c:pt>
                <c:pt idx="876">
                  <c:v>5/26/2006</c:v>
                </c:pt>
                <c:pt idx="877">
                  <c:v>5/27/2006</c:v>
                </c:pt>
                <c:pt idx="878">
                  <c:v>5/28/2006</c:v>
                </c:pt>
                <c:pt idx="879">
                  <c:v>5/29/2006</c:v>
                </c:pt>
                <c:pt idx="880">
                  <c:v>5/30/2006</c:v>
                </c:pt>
                <c:pt idx="881">
                  <c:v>5/31/2006</c:v>
                </c:pt>
                <c:pt idx="882">
                  <c:v>6/1/2006</c:v>
                </c:pt>
                <c:pt idx="883">
                  <c:v>6/2/2006</c:v>
                </c:pt>
                <c:pt idx="884">
                  <c:v>6/3/2006</c:v>
                </c:pt>
                <c:pt idx="885">
                  <c:v>6/4/2006</c:v>
                </c:pt>
                <c:pt idx="886">
                  <c:v>6/5/2006</c:v>
                </c:pt>
                <c:pt idx="887">
                  <c:v>6/6/2006</c:v>
                </c:pt>
                <c:pt idx="888">
                  <c:v>6/7/2006</c:v>
                </c:pt>
                <c:pt idx="889">
                  <c:v>6/8/2006</c:v>
                </c:pt>
                <c:pt idx="890">
                  <c:v>6/9/2006</c:v>
                </c:pt>
                <c:pt idx="891">
                  <c:v>6/10/2006</c:v>
                </c:pt>
                <c:pt idx="892">
                  <c:v>6/11/2006</c:v>
                </c:pt>
                <c:pt idx="893">
                  <c:v>6/12/2006</c:v>
                </c:pt>
                <c:pt idx="894">
                  <c:v>6/13/2006</c:v>
                </c:pt>
                <c:pt idx="895">
                  <c:v>6/14/2006</c:v>
                </c:pt>
                <c:pt idx="896">
                  <c:v>6/15/2006</c:v>
                </c:pt>
                <c:pt idx="897">
                  <c:v>6/16/2006</c:v>
                </c:pt>
                <c:pt idx="898">
                  <c:v>6/17/2006</c:v>
                </c:pt>
                <c:pt idx="899">
                  <c:v>6/18/2006</c:v>
                </c:pt>
                <c:pt idx="900">
                  <c:v>6/19/2006</c:v>
                </c:pt>
                <c:pt idx="901">
                  <c:v>6/20/2006</c:v>
                </c:pt>
                <c:pt idx="902">
                  <c:v>6/21/2006</c:v>
                </c:pt>
                <c:pt idx="903">
                  <c:v>6/22/2006</c:v>
                </c:pt>
                <c:pt idx="904">
                  <c:v>6/23/2006</c:v>
                </c:pt>
                <c:pt idx="905">
                  <c:v>6/24/2006</c:v>
                </c:pt>
                <c:pt idx="906">
                  <c:v>6/25/2006</c:v>
                </c:pt>
                <c:pt idx="907">
                  <c:v>6/26/2006</c:v>
                </c:pt>
                <c:pt idx="908">
                  <c:v>6/27/2006</c:v>
                </c:pt>
                <c:pt idx="909">
                  <c:v>6/28/2006</c:v>
                </c:pt>
                <c:pt idx="910">
                  <c:v>6/29/2006</c:v>
                </c:pt>
                <c:pt idx="911">
                  <c:v>6/30/2006</c:v>
                </c:pt>
                <c:pt idx="912">
                  <c:v>7/1/2006</c:v>
                </c:pt>
                <c:pt idx="913">
                  <c:v>7/2/2006</c:v>
                </c:pt>
                <c:pt idx="914">
                  <c:v>7/3/2006</c:v>
                </c:pt>
                <c:pt idx="915">
                  <c:v>7/4/2006</c:v>
                </c:pt>
                <c:pt idx="916">
                  <c:v>7/5/2006</c:v>
                </c:pt>
                <c:pt idx="917">
                  <c:v>7/6/2006</c:v>
                </c:pt>
                <c:pt idx="918">
                  <c:v>7/7/2006</c:v>
                </c:pt>
                <c:pt idx="919">
                  <c:v>7/8/2006</c:v>
                </c:pt>
                <c:pt idx="920">
                  <c:v>7/9/2006</c:v>
                </c:pt>
                <c:pt idx="921">
                  <c:v>7/10/2006</c:v>
                </c:pt>
                <c:pt idx="922">
                  <c:v>7/11/2006</c:v>
                </c:pt>
                <c:pt idx="923">
                  <c:v>7/12/2006</c:v>
                </c:pt>
                <c:pt idx="924">
                  <c:v>7/13/2006</c:v>
                </c:pt>
                <c:pt idx="925">
                  <c:v>7/14/2006</c:v>
                </c:pt>
                <c:pt idx="926">
                  <c:v>7/15/2006</c:v>
                </c:pt>
                <c:pt idx="927">
                  <c:v>7/16/2006</c:v>
                </c:pt>
                <c:pt idx="928">
                  <c:v>7/17/2006</c:v>
                </c:pt>
                <c:pt idx="929">
                  <c:v>7/18/2006</c:v>
                </c:pt>
                <c:pt idx="930">
                  <c:v>7/19/2006</c:v>
                </c:pt>
                <c:pt idx="931">
                  <c:v>7/20/2006</c:v>
                </c:pt>
                <c:pt idx="932">
                  <c:v>7/21/2006</c:v>
                </c:pt>
                <c:pt idx="933">
                  <c:v>7/22/2006</c:v>
                </c:pt>
                <c:pt idx="934">
                  <c:v>7/23/2006</c:v>
                </c:pt>
                <c:pt idx="935">
                  <c:v>7/24/2006</c:v>
                </c:pt>
                <c:pt idx="936">
                  <c:v>7/25/2006</c:v>
                </c:pt>
                <c:pt idx="937">
                  <c:v>7/26/2006</c:v>
                </c:pt>
                <c:pt idx="938">
                  <c:v>7/27/2006</c:v>
                </c:pt>
                <c:pt idx="939">
                  <c:v>7/28/2006</c:v>
                </c:pt>
                <c:pt idx="940">
                  <c:v>7/29/2006</c:v>
                </c:pt>
                <c:pt idx="941">
                  <c:v>7/30/2006</c:v>
                </c:pt>
                <c:pt idx="942">
                  <c:v>7/31/2006</c:v>
                </c:pt>
                <c:pt idx="943">
                  <c:v>8/1/2006</c:v>
                </c:pt>
                <c:pt idx="944">
                  <c:v>8/2/2006</c:v>
                </c:pt>
                <c:pt idx="945">
                  <c:v>8/3/2006</c:v>
                </c:pt>
                <c:pt idx="946">
                  <c:v>8/4/2006</c:v>
                </c:pt>
                <c:pt idx="947">
                  <c:v>8/5/2006</c:v>
                </c:pt>
                <c:pt idx="948">
                  <c:v>8/6/2006</c:v>
                </c:pt>
                <c:pt idx="949">
                  <c:v>8/7/2006</c:v>
                </c:pt>
                <c:pt idx="950">
                  <c:v>8/8/2006</c:v>
                </c:pt>
                <c:pt idx="951">
                  <c:v>8/9/2006</c:v>
                </c:pt>
                <c:pt idx="952">
                  <c:v>8/10/2006</c:v>
                </c:pt>
                <c:pt idx="953">
                  <c:v>8/11/2006</c:v>
                </c:pt>
                <c:pt idx="954">
                  <c:v>8/12/2006</c:v>
                </c:pt>
                <c:pt idx="955">
                  <c:v>8/13/2006</c:v>
                </c:pt>
                <c:pt idx="956">
                  <c:v>8/14/2006</c:v>
                </c:pt>
                <c:pt idx="957">
                  <c:v>8/15/2006</c:v>
                </c:pt>
                <c:pt idx="958">
                  <c:v>8/16/2006</c:v>
                </c:pt>
                <c:pt idx="959">
                  <c:v>8/17/2006</c:v>
                </c:pt>
                <c:pt idx="960">
                  <c:v>8/18/2006</c:v>
                </c:pt>
                <c:pt idx="961">
                  <c:v>8/19/2006</c:v>
                </c:pt>
                <c:pt idx="962">
                  <c:v>8/20/2006</c:v>
                </c:pt>
                <c:pt idx="963">
                  <c:v>8/21/2006</c:v>
                </c:pt>
                <c:pt idx="964">
                  <c:v>8/22/2006</c:v>
                </c:pt>
                <c:pt idx="965">
                  <c:v>8/23/2006</c:v>
                </c:pt>
                <c:pt idx="966">
                  <c:v>8/24/2006</c:v>
                </c:pt>
                <c:pt idx="967">
                  <c:v>8/25/2006</c:v>
                </c:pt>
                <c:pt idx="968">
                  <c:v>8/26/2006</c:v>
                </c:pt>
                <c:pt idx="969">
                  <c:v>8/27/2006</c:v>
                </c:pt>
                <c:pt idx="970">
                  <c:v>8/28/2006</c:v>
                </c:pt>
                <c:pt idx="971">
                  <c:v>8/29/2006</c:v>
                </c:pt>
                <c:pt idx="972">
                  <c:v>8/30/2006</c:v>
                </c:pt>
                <c:pt idx="973">
                  <c:v>8/31/2006</c:v>
                </c:pt>
                <c:pt idx="974">
                  <c:v>9/1/2006</c:v>
                </c:pt>
                <c:pt idx="975">
                  <c:v>9/2/2006</c:v>
                </c:pt>
                <c:pt idx="976">
                  <c:v>9/3/2006</c:v>
                </c:pt>
                <c:pt idx="977">
                  <c:v>9/4/2006</c:v>
                </c:pt>
                <c:pt idx="978">
                  <c:v>9/5/2006</c:v>
                </c:pt>
                <c:pt idx="979">
                  <c:v>9/6/2006</c:v>
                </c:pt>
                <c:pt idx="980">
                  <c:v>9/7/2006</c:v>
                </c:pt>
                <c:pt idx="981">
                  <c:v>9/8/2006</c:v>
                </c:pt>
                <c:pt idx="982">
                  <c:v>9/9/2006</c:v>
                </c:pt>
                <c:pt idx="983">
                  <c:v>9/10/2006</c:v>
                </c:pt>
                <c:pt idx="984">
                  <c:v>9/11/2006</c:v>
                </c:pt>
                <c:pt idx="985">
                  <c:v>9/12/2006</c:v>
                </c:pt>
                <c:pt idx="986">
                  <c:v>9/13/2006</c:v>
                </c:pt>
                <c:pt idx="987">
                  <c:v>9/14/2006</c:v>
                </c:pt>
                <c:pt idx="988">
                  <c:v>9/15/2006</c:v>
                </c:pt>
                <c:pt idx="989">
                  <c:v>9/16/2006</c:v>
                </c:pt>
                <c:pt idx="990">
                  <c:v>9/17/2006</c:v>
                </c:pt>
                <c:pt idx="991">
                  <c:v>9/18/2006</c:v>
                </c:pt>
                <c:pt idx="992">
                  <c:v>9/19/2006</c:v>
                </c:pt>
                <c:pt idx="993">
                  <c:v>9/20/2006</c:v>
                </c:pt>
                <c:pt idx="994">
                  <c:v>9/21/2006</c:v>
                </c:pt>
                <c:pt idx="995">
                  <c:v>9/22/2006</c:v>
                </c:pt>
                <c:pt idx="996">
                  <c:v>9/23/2006</c:v>
                </c:pt>
                <c:pt idx="997">
                  <c:v>9/24/2006</c:v>
                </c:pt>
                <c:pt idx="998">
                  <c:v>9/25/2006</c:v>
                </c:pt>
                <c:pt idx="999">
                  <c:v>9/26/2006</c:v>
                </c:pt>
                <c:pt idx="1000">
                  <c:v>9/27/2006</c:v>
                </c:pt>
                <c:pt idx="1001">
                  <c:v>9/28/2006</c:v>
                </c:pt>
                <c:pt idx="1002">
                  <c:v>9/29/2006</c:v>
                </c:pt>
                <c:pt idx="1003">
                  <c:v>9/30/2006</c:v>
                </c:pt>
                <c:pt idx="1004">
                  <c:v>10/1/2006</c:v>
                </c:pt>
                <c:pt idx="1005">
                  <c:v>10/2/2006</c:v>
                </c:pt>
                <c:pt idx="1006">
                  <c:v>10/3/2006</c:v>
                </c:pt>
                <c:pt idx="1007">
                  <c:v>10/4/2006</c:v>
                </c:pt>
                <c:pt idx="1008">
                  <c:v>10/5/2006</c:v>
                </c:pt>
                <c:pt idx="1009">
                  <c:v>10/6/2006</c:v>
                </c:pt>
                <c:pt idx="1010">
                  <c:v>10/7/2006</c:v>
                </c:pt>
                <c:pt idx="1011">
                  <c:v>10/8/2006</c:v>
                </c:pt>
                <c:pt idx="1012">
                  <c:v>10/9/2006</c:v>
                </c:pt>
                <c:pt idx="1013">
                  <c:v>10/10/2006</c:v>
                </c:pt>
                <c:pt idx="1014">
                  <c:v>10/11/2006</c:v>
                </c:pt>
                <c:pt idx="1015">
                  <c:v>10/12/2006</c:v>
                </c:pt>
                <c:pt idx="1016">
                  <c:v>10/13/2006</c:v>
                </c:pt>
                <c:pt idx="1017">
                  <c:v>10/14/2006</c:v>
                </c:pt>
                <c:pt idx="1018">
                  <c:v>10/15/2006</c:v>
                </c:pt>
                <c:pt idx="1019">
                  <c:v>10/16/2006</c:v>
                </c:pt>
                <c:pt idx="1020">
                  <c:v>10/17/2006</c:v>
                </c:pt>
                <c:pt idx="1021">
                  <c:v>10/18/2006</c:v>
                </c:pt>
                <c:pt idx="1022">
                  <c:v>10/19/2006</c:v>
                </c:pt>
                <c:pt idx="1023">
                  <c:v>10/20/2006</c:v>
                </c:pt>
                <c:pt idx="1024">
                  <c:v>10/21/2006</c:v>
                </c:pt>
                <c:pt idx="1025">
                  <c:v>10/22/2006</c:v>
                </c:pt>
                <c:pt idx="1026">
                  <c:v>10/23/2006</c:v>
                </c:pt>
                <c:pt idx="1027">
                  <c:v>10/24/2006</c:v>
                </c:pt>
                <c:pt idx="1028">
                  <c:v>10/25/2006</c:v>
                </c:pt>
                <c:pt idx="1029">
                  <c:v>10/26/2006</c:v>
                </c:pt>
                <c:pt idx="1030">
                  <c:v>10/27/2006</c:v>
                </c:pt>
                <c:pt idx="1031">
                  <c:v>10/28/2006</c:v>
                </c:pt>
                <c:pt idx="1032">
                  <c:v>10/29/2006</c:v>
                </c:pt>
                <c:pt idx="1033">
                  <c:v>10/30/2006</c:v>
                </c:pt>
                <c:pt idx="1034">
                  <c:v>10/31/2006</c:v>
                </c:pt>
                <c:pt idx="1035">
                  <c:v>11/1/2006</c:v>
                </c:pt>
                <c:pt idx="1036">
                  <c:v>11/2/2006</c:v>
                </c:pt>
                <c:pt idx="1037">
                  <c:v>11/3/2006</c:v>
                </c:pt>
                <c:pt idx="1038">
                  <c:v>11/4/2006</c:v>
                </c:pt>
                <c:pt idx="1039">
                  <c:v>11/5/2006</c:v>
                </c:pt>
                <c:pt idx="1040">
                  <c:v>11/6/2006</c:v>
                </c:pt>
                <c:pt idx="1041">
                  <c:v>11/7/2006</c:v>
                </c:pt>
                <c:pt idx="1042">
                  <c:v>11/8/2006</c:v>
                </c:pt>
                <c:pt idx="1043">
                  <c:v>11/9/2006</c:v>
                </c:pt>
                <c:pt idx="1044">
                  <c:v>11/10/2006</c:v>
                </c:pt>
                <c:pt idx="1045">
                  <c:v>11/11/2006</c:v>
                </c:pt>
                <c:pt idx="1046">
                  <c:v>11/12/2006</c:v>
                </c:pt>
                <c:pt idx="1047">
                  <c:v>11/13/2006</c:v>
                </c:pt>
                <c:pt idx="1048">
                  <c:v>11/14/2006</c:v>
                </c:pt>
                <c:pt idx="1049">
                  <c:v>11/15/2006</c:v>
                </c:pt>
                <c:pt idx="1050">
                  <c:v>11/16/2006</c:v>
                </c:pt>
                <c:pt idx="1051">
                  <c:v>11/17/2006</c:v>
                </c:pt>
                <c:pt idx="1052">
                  <c:v>11/18/2006</c:v>
                </c:pt>
                <c:pt idx="1053">
                  <c:v>11/19/2006</c:v>
                </c:pt>
                <c:pt idx="1054">
                  <c:v>11/20/2006</c:v>
                </c:pt>
                <c:pt idx="1055">
                  <c:v>11/21/2006</c:v>
                </c:pt>
                <c:pt idx="1056">
                  <c:v>11/22/2006</c:v>
                </c:pt>
                <c:pt idx="1057">
                  <c:v>11/23/2006</c:v>
                </c:pt>
                <c:pt idx="1058">
                  <c:v>11/24/2006</c:v>
                </c:pt>
                <c:pt idx="1059">
                  <c:v>11/25/2006</c:v>
                </c:pt>
                <c:pt idx="1060">
                  <c:v>11/26/2006</c:v>
                </c:pt>
                <c:pt idx="1061">
                  <c:v>11/27/2006</c:v>
                </c:pt>
                <c:pt idx="1062">
                  <c:v>11/28/2006</c:v>
                </c:pt>
                <c:pt idx="1063">
                  <c:v>11/29/2006</c:v>
                </c:pt>
                <c:pt idx="1064">
                  <c:v>11/30/2006</c:v>
                </c:pt>
                <c:pt idx="1065">
                  <c:v>12/1/2006</c:v>
                </c:pt>
                <c:pt idx="1066">
                  <c:v>12/2/2006</c:v>
                </c:pt>
                <c:pt idx="1067">
                  <c:v>12/3/2006</c:v>
                </c:pt>
                <c:pt idx="1068">
                  <c:v>12/4/2006</c:v>
                </c:pt>
                <c:pt idx="1069">
                  <c:v>12/5/2006</c:v>
                </c:pt>
                <c:pt idx="1070">
                  <c:v>12/6/2006</c:v>
                </c:pt>
                <c:pt idx="1071">
                  <c:v>12/7/2006</c:v>
                </c:pt>
                <c:pt idx="1072">
                  <c:v>12/8/2006</c:v>
                </c:pt>
                <c:pt idx="1073">
                  <c:v>12/9/2006</c:v>
                </c:pt>
                <c:pt idx="1074">
                  <c:v>12/10/2006</c:v>
                </c:pt>
                <c:pt idx="1075">
                  <c:v>12/11/2006</c:v>
                </c:pt>
                <c:pt idx="1076">
                  <c:v>12/12/2006</c:v>
                </c:pt>
                <c:pt idx="1077">
                  <c:v>12/13/2006</c:v>
                </c:pt>
                <c:pt idx="1078">
                  <c:v>12/14/2006</c:v>
                </c:pt>
                <c:pt idx="1079">
                  <c:v>12/15/2006</c:v>
                </c:pt>
                <c:pt idx="1080">
                  <c:v>12/16/2006</c:v>
                </c:pt>
                <c:pt idx="1081">
                  <c:v>12/17/2006</c:v>
                </c:pt>
                <c:pt idx="1082">
                  <c:v>12/18/2006</c:v>
                </c:pt>
                <c:pt idx="1083">
                  <c:v>12/19/2006</c:v>
                </c:pt>
                <c:pt idx="1084">
                  <c:v>12/20/2006</c:v>
                </c:pt>
                <c:pt idx="1085">
                  <c:v>12/21/2006</c:v>
                </c:pt>
                <c:pt idx="1086">
                  <c:v>12/22/2006</c:v>
                </c:pt>
                <c:pt idx="1087">
                  <c:v>12/23/2006</c:v>
                </c:pt>
                <c:pt idx="1088">
                  <c:v>12/24/2006</c:v>
                </c:pt>
                <c:pt idx="1089">
                  <c:v>12/25/2006</c:v>
                </c:pt>
                <c:pt idx="1090">
                  <c:v>12/26/2006</c:v>
                </c:pt>
                <c:pt idx="1091">
                  <c:v>12/27/2006</c:v>
                </c:pt>
                <c:pt idx="1092">
                  <c:v>12/28/2006</c:v>
                </c:pt>
                <c:pt idx="1093">
                  <c:v>12/29/2006</c:v>
                </c:pt>
                <c:pt idx="1094">
                  <c:v>12/30/2006</c:v>
                </c:pt>
                <c:pt idx="1095">
                  <c:v>12/31/2006</c:v>
                </c:pt>
                <c:pt idx="1096">
                  <c:v>1/1/2007</c:v>
                </c:pt>
                <c:pt idx="1097">
                  <c:v>1/2/2007</c:v>
                </c:pt>
                <c:pt idx="1098">
                  <c:v>1/3/2007</c:v>
                </c:pt>
                <c:pt idx="1099">
                  <c:v>1/4/2007</c:v>
                </c:pt>
                <c:pt idx="1100">
                  <c:v>1/5/2007</c:v>
                </c:pt>
                <c:pt idx="1101">
                  <c:v>1/6/2007</c:v>
                </c:pt>
                <c:pt idx="1102">
                  <c:v>1/7/2007</c:v>
                </c:pt>
                <c:pt idx="1103">
                  <c:v>1/8/2007</c:v>
                </c:pt>
                <c:pt idx="1104">
                  <c:v>1/9/2007</c:v>
                </c:pt>
                <c:pt idx="1105">
                  <c:v>1/10/2007</c:v>
                </c:pt>
                <c:pt idx="1106">
                  <c:v>1/11/2007</c:v>
                </c:pt>
                <c:pt idx="1107">
                  <c:v>1/12/2007</c:v>
                </c:pt>
                <c:pt idx="1108">
                  <c:v>1/13/2007</c:v>
                </c:pt>
                <c:pt idx="1109">
                  <c:v>1/14/2007</c:v>
                </c:pt>
                <c:pt idx="1110">
                  <c:v>1/15/2007</c:v>
                </c:pt>
                <c:pt idx="1111">
                  <c:v>1/16/2007</c:v>
                </c:pt>
                <c:pt idx="1112">
                  <c:v>1/17/2007</c:v>
                </c:pt>
                <c:pt idx="1113">
                  <c:v>1/18/2007</c:v>
                </c:pt>
                <c:pt idx="1114">
                  <c:v>1/19/2007</c:v>
                </c:pt>
                <c:pt idx="1115">
                  <c:v>1/20/2007</c:v>
                </c:pt>
                <c:pt idx="1116">
                  <c:v>1/21/2007</c:v>
                </c:pt>
                <c:pt idx="1117">
                  <c:v>1/22/2007</c:v>
                </c:pt>
                <c:pt idx="1118">
                  <c:v>1/23/2007</c:v>
                </c:pt>
                <c:pt idx="1119">
                  <c:v>1/24/2007</c:v>
                </c:pt>
                <c:pt idx="1120">
                  <c:v>1/25/2007</c:v>
                </c:pt>
                <c:pt idx="1121">
                  <c:v>1/26/2007</c:v>
                </c:pt>
                <c:pt idx="1122">
                  <c:v>1/27/2007</c:v>
                </c:pt>
                <c:pt idx="1123">
                  <c:v>1/28/2007</c:v>
                </c:pt>
                <c:pt idx="1124">
                  <c:v>1/29/2007</c:v>
                </c:pt>
                <c:pt idx="1125">
                  <c:v>1/30/2007</c:v>
                </c:pt>
                <c:pt idx="1126">
                  <c:v>1/31/2007</c:v>
                </c:pt>
                <c:pt idx="1127">
                  <c:v>2/1/2007</c:v>
                </c:pt>
                <c:pt idx="1128">
                  <c:v>2/2/2007</c:v>
                </c:pt>
                <c:pt idx="1129">
                  <c:v>2/3/2007</c:v>
                </c:pt>
                <c:pt idx="1130">
                  <c:v>2/4/2007</c:v>
                </c:pt>
                <c:pt idx="1131">
                  <c:v>2/5/2007</c:v>
                </c:pt>
                <c:pt idx="1132">
                  <c:v>2/6/2007</c:v>
                </c:pt>
                <c:pt idx="1133">
                  <c:v>2/7/2007</c:v>
                </c:pt>
                <c:pt idx="1134">
                  <c:v>2/8/2007</c:v>
                </c:pt>
                <c:pt idx="1135">
                  <c:v>2/9/2007</c:v>
                </c:pt>
                <c:pt idx="1136">
                  <c:v>2/10/2007</c:v>
                </c:pt>
                <c:pt idx="1137">
                  <c:v>2/11/2007</c:v>
                </c:pt>
                <c:pt idx="1138">
                  <c:v>2/12/2007</c:v>
                </c:pt>
                <c:pt idx="1139">
                  <c:v>2/13/2007</c:v>
                </c:pt>
                <c:pt idx="1140">
                  <c:v>2/14/2007</c:v>
                </c:pt>
                <c:pt idx="1141">
                  <c:v>2/15/2007</c:v>
                </c:pt>
                <c:pt idx="1142">
                  <c:v>2/16/2007</c:v>
                </c:pt>
                <c:pt idx="1143">
                  <c:v>2/17/2007</c:v>
                </c:pt>
                <c:pt idx="1144">
                  <c:v>2/18/2007</c:v>
                </c:pt>
                <c:pt idx="1145">
                  <c:v>2/19/2007</c:v>
                </c:pt>
                <c:pt idx="1146">
                  <c:v>2/20/2007</c:v>
                </c:pt>
                <c:pt idx="1147">
                  <c:v>2/21/2007</c:v>
                </c:pt>
                <c:pt idx="1148">
                  <c:v>2/22/2007</c:v>
                </c:pt>
                <c:pt idx="1149">
                  <c:v>2/23/2007</c:v>
                </c:pt>
                <c:pt idx="1150">
                  <c:v>2/24/2007</c:v>
                </c:pt>
                <c:pt idx="1151">
                  <c:v>2/25/2007</c:v>
                </c:pt>
                <c:pt idx="1152">
                  <c:v>2/26/2007</c:v>
                </c:pt>
                <c:pt idx="1153">
                  <c:v>2/27/2007</c:v>
                </c:pt>
                <c:pt idx="1154">
                  <c:v>2/28/2007</c:v>
                </c:pt>
                <c:pt idx="1155">
                  <c:v>3/1/2007</c:v>
                </c:pt>
                <c:pt idx="1156">
                  <c:v>3/2/2007</c:v>
                </c:pt>
                <c:pt idx="1157">
                  <c:v>3/3/2007</c:v>
                </c:pt>
                <c:pt idx="1158">
                  <c:v>3/4/2007</c:v>
                </c:pt>
                <c:pt idx="1159">
                  <c:v>3/5/2007</c:v>
                </c:pt>
                <c:pt idx="1160">
                  <c:v>3/6/2007</c:v>
                </c:pt>
                <c:pt idx="1161">
                  <c:v>3/7/2007</c:v>
                </c:pt>
                <c:pt idx="1162">
                  <c:v>3/8/2007</c:v>
                </c:pt>
                <c:pt idx="1163">
                  <c:v>3/9/2007</c:v>
                </c:pt>
                <c:pt idx="1164">
                  <c:v>3/10/2007</c:v>
                </c:pt>
                <c:pt idx="1165">
                  <c:v>3/11/2007</c:v>
                </c:pt>
                <c:pt idx="1166">
                  <c:v>3/12/2007</c:v>
                </c:pt>
                <c:pt idx="1167">
                  <c:v>3/13/2007</c:v>
                </c:pt>
                <c:pt idx="1168">
                  <c:v>3/14/2007</c:v>
                </c:pt>
                <c:pt idx="1169">
                  <c:v>3/15/2007</c:v>
                </c:pt>
                <c:pt idx="1170">
                  <c:v>3/16/2007</c:v>
                </c:pt>
                <c:pt idx="1171">
                  <c:v>3/17/2007</c:v>
                </c:pt>
                <c:pt idx="1172">
                  <c:v>3/18/2007</c:v>
                </c:pt>
                <c:pt idx="1173">
                  <c:v>3/19/2007</c:v>
                </c:pt>
                <c:pt idx="1174">
                  <c:v>3/20/2007</c:v>
                </c:pt>
                <c:pt idx="1175">
                  <c:v>3/21/2007</c:v>
                </c:pt>
                <c:pt idx="1176">
                  <c:v>3/22/2007</c:v>
                </c:pt>
                <c:pt idx="1177">
                  <c:v>3/23/2007</c:v>
                </c:pt>
                <c:pt idx="1178">
                  <c:v>3/24/2007</c:v>
                </c:pt>
                <c:pt idx="1179">
                  <c:v>3/25/2007</c:v>
                </c:pt>
                <c:pt idx="1180">
                  <c:v>3/26/2007</c:v>
                </c:pt>
                <c:pt idx="1181">
                  <c:v>3/27/2007</c:v>
                </c:pt>
                <c:pt idx="1182">
                  <c:v>3/28/2007</c:v>
                </c:pt>
                <c:pt idx="1183">
                  <c:v>3/29/2007</c:v>
                </c:pt>
                <c:pt idx="1184">
                  <c:v>3/30/2007</c:v>
                </c:pt>
                <c:pt idx="1185">
                  <c:v>3/31/2007</c:v>
                </c:pt>
                <c:pt idx="1186">
                  <c:v>4/1/2007</c:v>
                </c:pt>
                <c:pt idx="1187">
                  <c:v>4/2/2007</c:v>
                </c:pt>
                <c:pt idx="1188">
                  <c:v>4/3/2007</c:v>
                </c:pt>
                <c:pt idx="1189">
                  <c:v>4/4/2007</c:v>
                </c:pt>
                <c:pt idx="1190">
                  <c:v>4/5/2007</c:v>
                </c:pt>
                <c:pt idx="1191">
                  <c:v>4/6/2007</c:v>
                </c:pt>
                <c:pt idx="1192">
                  <c:v>4/7/2007</c:v>
                </c:pt>
                <c:pt idx="1193">
                  <c:v>4/8/2007</c:v>
                </c:pt>
                <c:pt idx="1194">
                  <c:v>4/9/2007</c:v>
                </c:pt>
                <c:pt idx="1195">
                  <c:v>4/10/2007</c:v>
                </c:pt>
                <c:pt idx="1196">
                  <c:v>4/11/2007</c:v>
                </c:pt>
                <c:pt idx="1197">
                  <c:v>4/12/2007</c:v>
                </c:pt>
                <c:pt idx="1198">
                  <c:v>4/13/2007</c:v>
                </c:pt>
                <c:pt idx="1199">
                  <c:v>4/14/2007</c:v>
                </c:pt>
                <c:pt idx="1200">
                  <c:v>4/15/2007</c:v>
                </c:pt>
                <c:pt idx="1201">
                  <c:v>4/16/2007</c:v>
                </c:pt>
                <c:pt idx="1202">
                  <c:v>4/17/2007</c:v>
                </c:pt>
                <c:pt idx="1203">
                  <c:v>4/18/2007</c:v>
                </c:pt>
                <c:pt idx="1204">
                  <c:v>4/19/2007</c:v>
                </c:pt>
                <c:pt idx="1205">
                  <c:v>4/20/2007</c:v>
                </c:pt>
                <c:pt idx="1206">
                  <c:v>4/21/2007</c:v>
                </c:pt>
                <c:pt idx="1207">
                  <c:v>4/22/2007</c:v>
                </c:pt>
                <c:pt idx="1208">
                  <c:v>4/23/2007</c:v>
                </c:pt>
                <c:pt idx="1209">
                  <c:v>4/24/2007</c:v>
                </c:pt>
                <c:pt idx="1210">
                  <c:v>4/25/2007</c:v>
                </c:pt>
                <c:pt idx="1211">
                  <c:v>4/26/2007</c:v>
                </c:pt>
                <c:pt idx="1212">
                  <c:v>4/27/2007</c:v>
                </c:pt>
                <c:pt idx="1213">
                  <c:v>4/28/2007</c:v>
                </c:pt>
                <c:pt idx="1214">
                  <c:v>4/29/2007</c:v>
                </c:pt>
                <c:pt idx="1215">
                  <c:v>4/30/2007</c:v>
                </c:pt>
                <c:pt idx="1216">
                  <c:v>5/1/2007</c:v>
                </c:pt>
                <c:pt idx="1217">
                  <c:v>5/2/2007</c:v>
                </c:pt>
                <c:pt idx="1218">
                  <c:v>5/3/2007</c:v>
                </c:pt>
                <c:pt idx="1219">
                  <c:v>5/4/2007</c:v>
                </c:pt>
                <c:pt idx="1220">
                  <c:v>5/5/2007</c:v>
                </c:pt>
                <c:pt idx="1221">
                  <c:v>5/6/2007</c:v>
                </c:pt>
                <c:pt idx="1222">
                  <c:v>5/7/2007</c:v>
                </c:pt>
                <c:pt idx="1223">
                  <c:v>5/8/2007</c:v>
                </c:pt>
                <c:pt idx="1224">
                  <c:v>5/9/2007</c:v>
                </c:pt>
                <c:pt idx="1225">
                  <c:v>5/10/2007</c:v>
                </c:pt>
                <c:pt idx="1226">
                  <c:v>5/11/2007</c:v>
                </c:pt>
                <c:pt idx="1227">
                  <c:v>5/12/2007</c:v>
                </c:pt>
                <c:pt idx="1228">
                  <c:v>5/13/2007</c:v>
                </c:pt>
                <c:pt idx="1229">
                  <c:v>5/14/2007</c:v>
                </c:pt>
                <c:pt idx="1230">
                  <c:v>5/15/2007</c:v>
                </c:pt>
                <c:pt idx="1231">
                  <c:v>5/16/2007</c:v>
                </c:pt>
                <c:pt idx="1232">
                  <c:v>5/17/2007</c:v>
                </c:pt>
                <c:pt idx="1233">
                  <c:v>5/18/2007</c:v>
                </c:pt>
                <c:pt idx="1234">
                  <c:v>5/19/2007</c:v>
                </c:pt>
                <c:pt idx="1235">
                  <c:v>5/20/2007</c:v>
                </c:pt>
                <c:pt idx="1236">
                  <c:v>5/21/2007</c:v>
                </c:pt>
                <c:pt idx="1237">
                  <c:v>5/22/2007</c:v>
                </c:pt>
                <c:pt idx="1238">
                  <c:v>5/23/2007</c:v>
                </c:pt>
                <c:pt idx="1239">
                  <c:v>5/24/2007</c:v>
                </c:pt>
                <c:pt idx="1240">
                  <c:v>5/25/2007</c:v>
                </c:pt>
                <c:pt idx="1241">
                  <c:v>5/26/2007</c:v>
                </c:pt>
                <c:pt idx="1242">
                  <c:v>5/27/2007</c:v>
                </c:pt>
                <c:pt idx="1243">
                  <c:v>5/28/2007</c:v>
                </c:pt>
                <c:pt idx="1244">
                  <c:v>5/29/2007</c:v>
                </c:pt>
                <c:pt idx="1245">
                  <c:v>5/30/2007</c:v>
                </c:pt>
                <c:pt idx="1246">
                  <c:v>5/31/2007</c:v>
                </c:pt>
                <c:pt idx="1247">
                  <c:v>6/1/2007</c:v>
                </c:pt>
                <c:pt idx="1248">
                  <c:v>6/2/2007</c:v>
                </c:pt>
                <c:pt idx="1249">
                  <c:v>6/3/2007</c:v>
                </c:pt>
                <c:pt idx="1250">
                  <c:v>6/4/2007</c:v>
                </c:pt>
                <c:pt idx="1251">
                  <c:v>6/5/2007</c:v>
                </c:pt>
                <c:pt idx="1252">
                  <c:v>6/6/2007</c:v>
                </c:pt>
                <c:pt idx="1253">
                  <c:v>6/7/2007</c:v>
                </c:pt>
                <c:pt idx="1254">
                  <c:v>6/8/2007</c:v>
                </c:pt>
                <c:pt idx="1255">
                  <c:v>6/9/2007</c:v>
                </c:pt>
                <c:pt idx="1256">
                  <c:v>6/10/2007</c:v>
                </c:pt>
                <c:pt idx="1257">
                  <c:v>6/11/2007</c:v>
                </c:pt>
                <c:pt idx="1258">
                  <c:v>6/12/2007</c:v>
                </c:pt>
                <c:pt idx="1259">
                  <c:v>6/13/2007</c:v>
                </c:pt>
                <c:pt idx="1260">
                  <c:v>6/14/2007</c:v>
                </c:pt>
                <c:pt idx="1261">
                  <c:v>6/15/2007</c:v>
                </c:pt>
                <c:pt idx="1262">
                  <c:v>6/16/2007</c:v>
                </c:pt>
                <c:pt idx="1263">
                  <c:v>6/17/2007</c:v>
                </c:pt>
                <c:pt idx="1264">
                  <c:v>6/18/2007</c:v>
                </c:pt>
                <c:pt idx="1265">
                  <c:v>6/19/2007</c:v>
                </c:pt>
                <c:pt idx="1266">
                  <c:v>6/20/2007</c:v>
                </c:pt>
                <c:pt idx="1267">
                  <c:v>6/21/2007</c:v>
                </c:pt>
                <c:pt idx="1268">
                  <c:v>6/22/2007</c:v>
                </c:pt>
                <c:pt idx="1269">
                  <c:v>6/23/2007</c:v>
                </c:pt>
                <c:pt idx="1270">
                  <c:v>6/24/2007</c:v>
                </c:pt>
                <c:pt idx="1271">
                  <c:v>6/25/2007</c:v>
                </c:pt>
                <c:pt idx="1272">
                  <c:v>6/26/2007</c:v>
                </c:pt>
                <c:pt idx="1273">
                  <c:v>6/27/2007</c:v>
                </c:pt>
                <c:pt idx="1274">
                  <c:v>6/28/2007</c:v>
                </c:pt>
                <c:pt idx="1275">
                  <c:v>6/29/2007</c:v>
                </c:pt>
                <c:pt idx="1276">
                  <c:v>6/30/2007</c:v>
                </c:pt>
                <c:pt idx="1277">
                  <c:v>7/1/2007</c:v>
                </c:pt>
                <c:pt idx="1278">
                  <c:v>7/2/2007</c:v>
                </c:pt>
                <c:pt idx="1279">
                  <c:v>7/3/2007</c:v>
                </c:pt>
                <c:pt idx="1280">
                  <c:v>7/4/2007</c:v>
                </c:pt>
                <c:pt idx="1281">
                  <c:v>7/5/2007</c:v>
                </c:pt>
                <c:pt idx="1282">
                  <c:v>7/6/2007</c:v>
                </c:pt>
                <c:pt idx="1283">
                  <c:v>7/7/2007</c:v>
                </c:pt>
                <c:pt idx="1284">
                  <c:v>7/8/2007</c:v>
                </c:pt>
                <c:pt idx="1285">
                  <c:v>7/9/2007</c:v>
                </c:pt>
                <c:pt idx="1286">
                  <c:v>7/10/2007</c:v>
                </c:pt>
                <c:pt idx="1287">
                  <c:v>7/11/2007</c:v>
                </c:pt>
                <c:pt idx="1288">
                  <c:v>7/12/2007</c:v>
                </c:pt>
                <c:pt idx="1289">
                  <c:v>7/13/2007</c:v>
                </c:pt>
                <c:pt idx="1290">
                  <c:v>7/14/2007</c:v>
                </c:pt>
                <c:pt idx="1291">
                  <c:v>7/15/2007</c:v>
                </c:pt>
                <c:pt idx="1292">
                  <c:v>7/16/2007</c:v>
                </c:pt>
                <c:pt idx="1293">
                  <c:v>7/17/2007</c:v>
                </c:pt>
                <c:pt idx="1294">
                  <c:v>7/18/2007</c:v>
                </c:pt>
                <c:pt idx="1295">
                  <c:v>7/19/2007</c:v>
                </c:pt>
                <c:pt idx="1296">
                  <c:v>7/20/2007</c:v>
                </c:pt>
                <c:pt idx="1297">
                  <c:v>7/21/2007</c:v>
                </c:pt>
                <c:pt idx="1298">
                  <c:v>7/22/2007</c:v>
                </c:pt>
                <c:pt idx="1299">
                  <c:v>7/23/2007</c:v>
                </c:pt>
                <c:pt idx="1300">
                  <c:v>7/24/2007</c:v>
                </c:pt>
                <c:pt idx="1301">
                  <c:v>7/25/2007</c:v>
                </c:pt>
                <c:pt idx="1302">
                  <c:v>7/26/2007</c:v>
                </c:pt>
                <c:pt idx="1303">
                  <c:v>7/27/2007</c:v>
                </c:pt>
                <c:pt idx="1304">
                  <c:v>7/28/2007</c:v>
                </c:pt>
                <c:pt idx="1305">
                  <c:v>7/29/2007</c:v>
                </c:pt>
                <c:pt idx="1306">
                  <c:v>7/30/2007</c:v>
                </c:pt>
                <c:pt idx="1307">
                  <c:v>7/31/2007</c:v>
                </c:pt>
                <c:pt idx="1308">
                  <c:v>8/1/2007</c:v>
                </c:pt>
                <c:pt idx="1309">
                  <c:v>8/2/2007</c:v>
                </c:pt>
                <c:pt idx="1310">
                  <c:v>8/3/2007</c:v>
                </c:pt>
                <c:pt idx="1311">
                  <c:v>8/4/2007</c:v>
                </c:pt>
                <c:pt idx="1312">
                  <c:v>8/5/2007</c:v>
                </c:pt>
                <c:pt idx="1313">
                  <c:v>8/6/2007</c:v>
                </c:pt>
                <c:pt idx="1314">
                  <c:v>8/7/2007</c:v>
                </c:pt>
                <c:pt idx="1315">
                  <c:v>8/8/2007</c:v>
                </c:pt>
                <c:pt idx="1316">
                  <c:v>8/9/2007</c:v>
                </c:pt>
                <c:pt idx="1317">
                  <c:v>8/10/2007</c:v>
                </c:pt>
                <c:pt idx="1318">
                  <c:v>8/11/2007</c:v>
                </c:pt>
                <c:pt idx="1319">
                  <c:v>8/12/2007</c:v>
                </c:pt>
                <c:pt idx="1320">
                  <c:v>8/13/2007</c:v>
                </c:pt>
                <c:pt idx="1321">
                  <c:v>8/14/2007</c:v>
                </c:pt>
                <c:pt idx="1322">
                  <c:v>8/15/2007</c:v>
                </c:pt>
                <c:pt idx="1323">
                  <c:v>8/16/2007</c:v>
                </c:pt>
                <c:pt idx="1324">
                  <c:v>8/17/2007</c:v>
                </c:pt>
                <c:pt idx="1325">
                  <c:v>8/18/2007</c:v>
                </c:pt>
                <c:pt idx="1326">
                  <c:v>8/19/2007</c:v>
                </c:pt>
                <c:pt idx="1327">
                  <c:v>8/20/2007</c:v>
                </c:pt>
                <c:pt idx="1328">
                  <c:v>8/21/2007</c:v>
                </c:pt>
                <c:pt idx="1329">
                  <c:v>8/22/2007</c:v>
                </c:pt>
                <c:pt idx="1330">
                  <c:v>8/23/2007</c:v>
                </c:pt>
                <c:pt idx="1331">
                  <c:v>8/24/2007</c:v>
                </c:pt>
                <c:pt idx="1332">
                  <c:v>8/25/2007</c:v>
                </c:pt>
                <c:pt idx="1333">
                  <c:v>8/26/2007</c:v>
                </c:pt>
                <c:pt idx="1334">
                  <c:v>8/27/2007</c:v>
                </c:pt>
                <c:pt idx="1335">
                  <c:v>8/28/2007</c:v>
                </c:pt>
                <c:pt idx="1336">
                  <c:v>8/29/2007</c:v>
                </c:pt>
                <c:pt idx="1337">
                  <c:v>8/30/2007</c:v>
                </c:pt>
                <c:pt idx="1338">
                  <c:v>8/31/2007</c:v>
                </c:pt>
                <c:pt idx="1339">
                  <c:v>9/1/2007</c:v>
                </c:pt>
                <c:pt idx="1340">
                  <c:v>9/2/2007</c:v>
                </c:pt>
                <c:pt idx="1341">
                  <c:v>9/3/2007</c:v>
                </c:pt>
                <c:pt idx="1342">
                  <c:v>9/4/2007</c:v>
                </c:pt>
                <c:pt idx="1343">
                  <c:v>9/5/2007</c:v>
                </c:pt>
                <c:pt idx="1344">
                  <c:v>9/6/2007</c:v>
                </c:pt>
                <c:pt idx="1345">
                  <c:v>9/7/2007</c:v>
                </c:pt>
                <c:pt idx="1346">
                  <c:v>9/8/2007</c:v>
                </c:pt>
                <c:pt idx="1347">
                  <c:v>9/9/2007</c:v>
                </c:pt>
                <c:pt idx="1348">
                  <c:v>9/10/2007</c:v>
                </c:pt>
                <c:pt idx="1349">
                  <c:v>9/11/2007</c:v>
                </c:pt>
                <c:pt idx="1350">
                  <c:v>9/12/2007</c:v>
                </c:pt>
                <c:pt idx="1351">
                  <c:v>9/13/2007</c:v>
                </c:pt>
                <c:pt idx="1352">
                  <c:v>9/14/2007</c:v>
                </c:pt>
                <c:pt idx="1353">
                  <c:v>9/15/2007</c:v>
                </c:pt>
                <c:pt idx="1354">
                  <c:v>9/16/2007</c:v>
                </c:pt>
                <c:pt idx="1355">
                  <c:v>9/17/2007</c:v>
                </c:pt>
                <c:pt idx="1356">
                  <c:v>9/18/2007</c:v>
                </c:pt>
                <c:pt idx="1357">
                  <c:v>9/19/2007</c:v>
                </c:pt>
                <c:pt idx="1358">
                  <c:v>9/20/2007</c:v>
                </c:pt>
                <c:pt idx="1359">
                  <c:v>9/21/2007</c:v>
                </c:pt>
                <c:pt idx="1360">
                  <c:v>9/22/2007</c:v>
                </c:pt>
                <c:pt idx="1361">
                  <c:v>9/23/2007</c:v>
                </c:pt>
                <c:pt idx="1362">
                  <c:v>9/24/2007</c:v>
                </c:pt>
                <c:pt idx="1363">
                  <c:v>9/25/2007</c:v>
                </c:pt>
                <c:pt idx="1364">
                  <c:v>9/26/2007</c:v>
                </c:pt>
                <c:pt idx="1365">
                  <c:v>9/27/2007</c:v>
                </c:pt>
                <c:pt idx="1366">
                  <c:v>9/28/2007</c:v>
                </c:pt>
                <c:pt idx="1367">
                  <c:v>9/29/2007</c:v>
                </c:pt>
                <c:pt idx="1368">
                  <c:v>9/30/2007</c:v>
                </c:pt>
                <c:pt idx="1369">
                  <c:v>10/1/2007</c:v>
                </c:pt>
                <c:pt idx="1370">
                  <c:v>10/2/2007</c:v>
                </c:pt>
                <c:pt idx="1371">
                  <c:v>10/3/2007</c:v>
                </c:pt>
                <c:pt idx="1372">
                  <c:v>10/4/2007</c:v>
                </c:pt>
                <c:pt idx="1373">
                  <c:v>10/5/2007</c:v>
                </c:pt>
                <c:pt idx="1374">
                  <c:v>10/6/2007</c:v>
                </c:pt>
                <c:pt idx="1375">
                  <c:v>10/7/2007</c:v>
                </c:pt>
                <c:pt idx="1376">
                  <c:v>10/8/2007</c:v>
                </c:pt>
                <c:pt idx="1377">
                  <c:v>10/9/2007</c:v>
                </c:pt>
                <c:pt idx="1378">
                  <c:v>10/10/2007</c:v>
                </c:pt>
                <c:pt idx="1379">
                  <c:v>10/11/2007</c:v>
                </c:pt>
                <c:pt idx="1380">
                  <c:v>10/12/2007</c:v>
                </c:pt>
                <c:pt idx="1381">
                  <c:v>10/13/2007</c:v>
                </c:pt>
                <c:pt idx="1382">
                  <c:v>10/14/2007</c:v>
                </c:pt>
                <c:pt idx="1383">
                  <c:v>10/15/2007</c:v>
                </c:pt>
                <c:pt idx="1384">
                  <c:v>10/16/2007</c:v>
                </c:pt>
                <c:pt idx="1385">
                  <c:v>10/17/2007</c:v>
                </c:pt>
                <c:pt idx="1386">
                  <c:v>10/18/2007</c:v>
                </c:pt>
                <c:pt idx="1387">
                  <c:v>10/19/2007</c:v>
                </c:pt>
                <c:pt idx="1388">
                  <c:v>10/20/2007</c:v>
                </c:pt>
                <c:pt idx="1389">
                  <c:v>10/21/2007</c:v>
                </c:pt>
                <c:pt idx="1390">
                  <c:v>10/22/2007</c:v>
                </c:pt>
                <c:pt idx="1391">
                  <c:v>10/23/2007</c:v>
                </c:pt>
                <c:pt idx="1392">
                  <c:v>10/24/2007</c:v>
                </c:pt>
                <c:pt idx="1393">
                  <c:v>10/25/2007</c:v>
                </c:pt>
                <c:pt idx="1394">
                  <c:v>10/26/2007</c:v>
                </c:pt>
                <c:pt idx="1395">
                  <c:v>10/27/2007</c:v>
                </c:pt>
                <c:pt idx="1396">
                  <c:v>10/28/2007</c:v>
                </c:pt>
                <c:pt idx="1397">
                  <c:v>10/29/2007</c:v>
                </c:pt>
                <c:pt idx="1398">
                  <c:v>10/30/2007</c:v>
                </c:pt>
                <c:pt idx="1399">
                  <c:v>10/31/2007</c:v>
                </c:pt>
                <c:pt idx="1400">
                  <c:v>11/1/2007</c:v>
                </c:pt>
                <c:pt idx="1401">
                  <c:v>11/2/2007</c:v>
                </c:pt>
                <c:pt idx="1402">
                  <c:v>11/3/2007</c:v>
                </c:pt>
                <c:pt idx="1403">
                  <c:v>11/4/2007</c:v>
                </c:pt>
                <c:pt idx="1404">
                  <c:v>11/5/2007</c:v>
                </c:pt>
                <c:pt idx="1405">
                  <c:v>11/6/2007</c:v>
                </c:pt>
                <c:pt idx="1406">
                  <c:v>11/7/2007</c:v>
                </c:pt>
                <c:pt idx="1407">
                  <c:v>11/8/2007</c:v>
                </c:pt>
                <c:pt idx="1408">
                  <c:v>11/9/2007</c:v>
                </c:pt>
                <c:pt idx="1409">
                  <c:v>11/10/2007</c:v>
                </c:pt>
                <c:pt idx="1410">
                  <c:v>11/11/2007</c:v>
                </c:pt>
                <c:pt idx="1411">
                  <c:v>11/12/2007</c:v>
                </c:pt>
                <c:pt idx="1412">
                  <c:v>11/13/2007</c:v>
                </c:pt>
                <c:pt idx="1413">
                  <c:v>11/14/2007</c:v>
                </c:pt>
                <c:pt idx="1414">
                  <c:v>11/15/2007</c:v>
                </c:pt>
                <c:pt idx="1415">
                  <c:v>11/16/2007</c:v>
                </c:pt>
                <c:pt idx="1416">
                  <c:v>11/17/2007</c:v>
                </c:pt>
                <c:pt idx="1417">
                  <c:v>11/18/2007</c:v>
                </c:pt>
                <c:pt idx="1418">
                  <c:v>11/19/2007</c:v>
                </c:pt>
                <c:pt idx="1419">
                  <c:v>11/20/2007</c:v>
                </c:pt>
                <c:pt idx="1420">
                  <c:v>11/21/2007</c:v>
                </c:pt>
                <c:pt idx="1421">
                  <c:v>11/22/2007</c:v>
                </c:pt>
                <c:pt idx="1422">
                  <c:v>11/23/2007</c:v>
                </c:pt>
                <c:pt idx="1423">
                  <c:v>11/24/2007</c:v>
                </c:pt>
                <c:pt idx="1424">
                  <c:v>11/25/2007</c:v>
                </c:pt>
                <c:pt idx="1425">
                  <c:v>11/26/2007</c:v>
                </c:pt>
                <c:pt idx="1426">
                  <c:v>11/27/2007</c:v>
                </c:pt>
                <c:pt idx="1427">
                  <c:v>11/28/2007</c:v>
                </c:pt>
                <c:pt idx="1428">
                  <c:v>11/29/2007</c:v>
                </c:pt>
                <c:pt idx="1429">
                  <c:v>11/30/2007</c:v>
                </c:pt>
                <c:pt idx="1430">
                  <c:v>12/1/2007</c:v>
                </c:pt>
                <c:pt idx="1431">
                  <c:v>12/2/2007</c:v>
                </c:pt>
                <c:pt idx="1432">
                  <c:v>12/3/2007</c:v>
                </c:pt>
                <c:pt idx="1433">
                  <c:v>12/4/2007</c:v>
                </c:pt>
                <c:pt idx="1434">
                  <c:v>12/5/2007</c:v>
                </c:pt>
                <c:pt idx="1435">
                  <c:v>12/6/2007</c:v>
                </c:pt>
                <c:pt idx="1436">
                  <c:v>12/7/2007</c:v>
                </c:pt>
                <c:pt idx="1437">
                  <c:v>12/8/2007</c:v>
                </c:pt>
                <c:pt idx="1438">
                  <c:v>12/9/2007</c:v>
                </c:pt>
                <c:pt idx="1439">
                  <c:v>12/10/2007</c:v>
                </c:pt>
                <c:pt idx="1440">
                  <c:v>12/11/2007</c:v>
                </c:pt>
                <c:pt idx="1441">
                  <c:v>12/12/2007</c:v>
                </c:pt>
                <c:pt idx="1442">
                  <c:v>12/13/2007</c:v>
                </c:pt>
                <c:pt idx="1443">
                  <c:v>12/14/2007</c:v>
                </c:pt>
                <c:pt idx="1444">
                  <c:v>12/15/2007</c:v>
                </c:pt>
                <c:pt idx="1445">
                  <c:v>12/16/2007</c:v>
                </c:pt>
                <c:pt idx="1446">
                  <c:v>12/17/2007</c:v>
                </c:pt>
                <c:pt idx="1447">
                  <c:v>12/18/2007</c:v>
                </c:pt>
                <c:pt idx="1448">
                  <c:v>12/19/2007</c:v>
                </c:pt>
                <c:pt idx="1449">
                  <c:v>12/20/2007</c:v>
                </c:pt>
                <c:pt idx="1450">
                  <c:v>12/21/2007</c:v>
                </c:pt>
                <c:pt idx="1451">
                  <c:v>12/22/2007</c:v>
                </c:pt>
                <c:pt idx="1452">
                  <c:v>12/23/2007</c:v>
                </c:pt>
                <c:pt idx="1453">
                  <c:v>12/24/2007</c:v>
                </c:pt>
                <c:pt idx="1454">
                  <c:v>12/25/2007</c:v>
                </c:pt>
                <c:pt idx="1455">
                  <c:v>12/26/2007</c:v>
                </c:pt>
                <c:pt idx="1456">
                  <c:v>12/27/2007</c:v>
                </c:pt>
                <c:pt idx="1457">
                  <c:v>12/28/2007</c:v>
                </c:pt>
                <c:pt idx="1458">
                  <c:v>12/29/2007</c:v>
                </c:pt>
                <c:pt idx="1459">
                  <c:v>12/30/2007</c:v>
                </c:pt>
                <c:pt idx="1460">
                  <c:v>12/31/2007</c:v>
                </c:pt>
              </c:strCache>
            </c:strRef>
          </c:cat>
          <c:val>
            <c:numRef>
              <c:f>'Statistics and Charts'!$B$25:$B$1486</c:f>
              <c:numCache>
                <c:formatCode>General</c:formatCode>
                <c:ptCount val="1461"/>
                <c:pt idx="0">
                  <c:v>776</c:v>
                </c:pt>
                <c:pt idx="1">
                  <c:v>770</c:v>
                </c:pt>
                <c:pt idx="2">
                  <c:v>771</c:v>
                </c:pt>
                <c:pt idx="3">
                  <c:v>767</c:v>
                </c:pt>
                <c:pt idx="4">
                  <c:v>768</c:v>
                </c:pt>
                <c:pt idx="5">
                  <c:v>760</c:v>
                </c:pt>
                <c:pt idx="6">
                  <c:v>757</c:v>
                </c:pt>
                <c:pt idx="7">
                  <c:v>733</c:v>
                </c:pt>
                <c:pt idx="8">
                  <c:v>831</c:v>
                </c:pt>
                <c:pt idx="9">
                  <c:v>749</c:v>
                </c:pt>
                <c:pt idx="10">
                  <c:v>755</c:v>
                </c:pt>
                <c:pt idx="11">
                  <c:v>754</c:v>
                </c:pt>
                <c:pt idx="12">
                  <c:v>753</c:v>
                </c:pt>
                <c:pt idx="13">
                  <c:v>556</c:v>
                </c:pt>
                <c:pt idx="14">
                  <c:v>793</c:v>
                </c:pt>
                <c:pt idx="15">
                  <c:v>868</c:v>
                </c:pt>
                <c:pt idx="16">
                  <c:v>1060</c:v>
                </c:pt>
                <c:pt idx="17">
                  <c:v>1050</c:v>
                </c:pt>
                <c:pt idx="18">
                  <c:v>923</c:v>
                </c:pt>
                <c:pt idx="19">
                  <c:v>775</c:v>
                </c:pt>
                <c:pt idx="20">
                  <c:v>795</c:v>
                </c:pt>
                <c:pt idx="21">
                  <c:v>802</c:v>
                </c:pt>
                <c:pt idx="22">
                  <c:v>879</c:v>
                </c:pt>
                <c:pt idx="23">
                  <c:v>986</c:v>
                </c:pt>
                <c:pt idx="24">
                  <c:v>1150</c:v>
                </c:pt>
                <c:pt idx="25">
                  <c:v>974</c:v>
                </c:pt>
                <c:pt idx="26">
                  <c:v>998</c:v>
                </c:pt>
                <c:pt idx="27">
                  <c:v>879</c:v>
                </c:pt>
                <c:pt idx="28">
                  <c:v>943</c:v>
                </c:pt>
                <c:pt idx="29">
                  <c:v>1020</c:v>
                </c:pt>
                <c:pt idx="30">
                  <c:v>954</c:v>
                </c:pt>
                <c:pt idx="31">
                  <c:v>900</c:v>
                </c:pt>
                <c:pt idx="32">
                  <c:v>911</c:v>
                </c:pt>
                <c:pt idx="33">
                  <c:v>929</c:v>
                </c:pt>
                <c:pt idx="34">
                  <c:v>943</c:v>
                </c:pt>
                <c:pt idx="35">
                  <c:v>885</c:v>
                </c:pt>
                <c:pt idx="36">
                  <c:v>859</c:v>
                </c:pt>
                <c:pt idx="37">
                  <c:v>908</c:v>
                </c:pt>
                <c:pt idx="38">
                  <c:v>906</c:v>
                </c:pt>
                <c:pt idx="39">
                  <c:v>854</c:v>
                </c:pt>
                <c:pt idx="40">
                  <c:v>962</c:v>
                </c:pt>
                <c:pt idx="41">
                  <c:v>1240</c:v>
                </c:pt>
                <c:pt idx="42">
                  <c:v>1200</c:v>
                </c:pt>
                <c:pt idx="43">
                  <c:v>1500</c:v>
                </c:pt>
                <c:pt idx="44">
                  <c:v>1170</c:v>
                </c:pt>
                <c:pt idx="45">
                  <c:v>1080</c:v>
                </c:pt>
                <c:pt idx="46">
                  <c:v>992</c:v>
                </c:pt>
                <c:pt idx="47">
                  <c:v>1060</c:v>
                </c:pt>
                <c:pt idx="48">
                  <c:v>863</c:v>
                </c:pt>
                <c:pt idx="49">
                  <c:v>820</c:v>
                </c:pt>
                <c:pt idx="50">
                  <c:v>808</c:v>
                </c:pt>
                <c:pt idx="51">
                  <c:v>826</c:v>
                </c:pt>
                <c:pt idx="52">
                  <c:v>774</c:v>
                </c:pt>
                <c:pt idx="53">
                  <c:v>834</c:v>
                </c:pt>
                <c:pt idx="54">
                  <c:v>845</c:v>
                </c:pt>
                <c:pt idx="55">
                  <c:v>984</c:v>
                </c:pt>
                <c:pt idx="56">
                  <c:v>938</c:v>
                </c:pt>
                <c:pt idx="57">
                  <c:v>844</c:v>
                </c:pt>
                <c:pt idx="58">
                  <c:v>903</c:v>
                </c:pt>
                <c:pt idx="59">
                  <c:v>978</c:v>
                </c:pt>
                <c:pt idx="60">
                  <c:v>1080</c:v>
                </c:pt>
                <c:pt idx="61">
                  <c:v>962</c:v>
                </c:pt>
                <c:pt idx="62">
                  <c:v>856</c:v>
                </c:pt>
                <c:pt idx="63">
                  <c:v>939</c:v>
                </c:pt>
                <c:pt idx="64">
                  <c:v>933</c:v>
                </c:pt>
                <c:pt idx="65">
                  <c:v>918</c:v>
                </c:pt>
                <c:pt idx="66">
                  <c:v>1020</c:v>
                </c:pt>
                <c:pt idx="67">
                  <c:v>943</c:v>
                </c:pt>
                <c:pt idx="68">
                  <c:v>904</c:v>
                </c:pt>
                <c:pt idx="69">
                  <c:v>1080</c:v>
                </c:pt>
                <c:pt idx="70">
                  <c:v>928</c:v>
                </c:pt>
                <c:pt idx="71">
                  <c:v>914</c:v>
                </c:pt>
                <c:pt idx="72">
                  <c:v>1010</c:v>
                </c:pt>
                <c:pt idx="73">
                  <c:v>984</c:v>
                </c:pt>
                <c:pt idx="74">
                  <c:v>1010</c:v>
                </c:pt>
                <c:pt idx="75">
                  <c:v>989</c:v>
                </c:pt>
                <c:pt idx="76">
                  <c:v>966</c:v>
                </c:pt>
                <c:pt idx="77">
                  <c:v>1110</c:v>
                </c:pt>
                <c:pt idx="78">
                  <c:v>1070</c:v>
                </c:pt>
                <c:pt idx="79">
                  <c:v>1220</c:v>
                </c:pt>
                <c:pt idx="80">
                  <c:v>1470</c:v>
                </c:pt>
                <c:pt idx="81">
                  <c:v>1420</c:v>
                </c:pt>
                <c:pt idx="82">
                  <c:v>1440</c:v>
                </c:pt>
                <c:pt idx="83">
                  <c:v>1250</c:v>
                </c:pt>
                <c:pt idx="84">
                  <c:v>1140</c:v>
                </c:pt>
                <c:pt idx="85">
                  <c:v>1010</c:v>
                </c:pt>
                <c:pt idx="86">
                  <c:v>1000</c:v>
                </c:pt>
                <c:pt idx="87">
                  <c:v>1230</c:v>
                </c:pt>
                <c:pt idx="88">
                  <c:v>1350</c:v>
                </c:pt>
                <c:pt idx="89">
                  <c:v>1210</c:v>
                </c:pt>
                <c:pt idx="90">
                  <c:v>1010</c:v>
                </c:pt>
                <c:pt idx="91">
                  <c:v>927</c:v>
                </c:pt>
                <c:pt idx="92">
                  <c:v>932</c:v>
                </c:pt>
                <c:pt idx="93">
                  <c:v>1250</c:v>
                </c:pt>
                <c:pt idx="94">
                  <c:v>1550</c:v>
                </c:pt>
                <c:pt idx="95">
                  <c:v>1910</c:v>
                </c:pt>
                <c:pt idx="96">
                  <c:v>3200</c:v>
                </c:pt>
                <c:pt idx="97">
                  <c:v>1570</c:v>
                </c:pt>
                <c:pt idx="98">
                  <c:v>1200</c:v>
                </c:pt>
                <c:pt idx="99">
                  <c:v>1400</c:v>
                </c:pt>
                <c:pt idx="100">
                  <c:v>2050</c:v>
                </c:pt>
                <c:pt idx="101">
                  <c:v>5880</c:v>
                </c:pt>
                <c:pt idx="102">
                  <c:v>6670</c:v>
                </c:pt>
                <c:pt idx="103">
                  <c:v>6040</c:v>
                </c:pt>
                <c:pt idx="104">
                  <c:v>5870</c:v>
                </c:pt>
                <c:pt idx="105">
                  <c:v>5810</c:v>
                </c:pt>
                <c:pt idx="106">
                  <c:v>5760</c:v>
                </c:pt>
                <c:pt idx="107">
                  <c:v>5500</c:v>
                </c:pt>
                <c:pt idx="108">
                  <c:v>3110</c:v>
                </c:pt>
                <c:pt idx="109">
                  <c:v>2920</c:v>
                </c:pt>
                <c:pt idx="110">
                  <c:v>3280</c:v>
                </c:pt>
                <c:pt idx="111">
                  <c:v>2050</c:v>
                </c:pt>
                <c:pt idx="112">
                  <c:v>1220</c:v>
                </c:pt>
                <c:pt idx="113">
                  <c:v>1250</c:v>
                </c:pt>
                <c:pt idx="114">
                  <c:v>1410</c:v>
                </c:pt>
                <c:pt idx="115">
                  <c:v>1680</c:v>
                </c:pt>
                <c:pt idx="116">
                  <c:v>1760</c:v>
                </c:pt>
                <c:pt idx="117">
                  <c:v>1860</c:v>
                </c:pt>
                <c:pt idx="118">
                  <c:v>1440</c:v>
                </c:pt>
                <c:pt idx="119">
                  <c:v>1350</c:v>
                </c:pt>
                <c:pt idx="120">
                  <c:v>1670</c:v>
                </c:pt>
                <c:pt idx="121">
                  <c:v>1640</c:v>
                </c:pt>
                <c:pt idx="122">
                  <c:v>3470</c:v>
                </c:pt>
                <c:pt idx="123">
                  <c:v>4600</c:v>
                </c:pt>
                <c:pt idx="124">
                  <c:v>4680</c:v>
                </c:pt>
                <c:pt idx="125">
                  <c:v>4690</c:v>
                </c:pt>
                <c:pt idx="126">
                  <c:v>4690</c:v>
                </c:pt>
                <c:pt idx="127">
                  <c:v>4620</c:v>
                </c:pt>
                <c:pt idx="128">
                  <c:v>3410</c:v>
                </c:pt>
                <c:pt idx="129">
                  <c:v>2220</c:v>
                </c:pt>
                <c:pt idx="130">
                  <c:v>1750</c:v>
                </c:pt>
                <c:pt idx="131">
                  <c:v>1660</c:v>
                </c:pt>
                <c:pt idx="132">
                  <c:v>1270</c:v>
                </c:pt>
                <c:pt idx="133">
                  <c:v>1270</c:v>
                </c:pt>
                <c:pt idx="134">
                  <c:v>1580</c:v>
                </c:pt>
                <c:pt idx="135">
                  <c:v>3100</c:v>
                </c:pt>
                <c:pt idx="136">
                  <c:v>2760</c:v>
                </c:pt>
                <c:pt idx="137">
                  <c:v>1970</c:v>
                </c:pt>
                <c:pt idx="138">
                  <c:v>1660</c:v>
                </c:pt>
                <c:pt idx="139">
                  <c:v>1400</c:v>
                </c:pt>
                <c:pt idx="140">
                  <c:v>1390</c:v>
                </c:pt>
                <c:pt idx="141">
                  <c:v>1320</c:v>
                </c:pt>
                <c:pt idx="142">
                  <c:v>1300</c:v>
                </c:pt>
                <c:pt idx="143">
                  <c:v>1330</c:v>
                </c:pt>
                <c:pt idx="144">
                  <c:v>1380</c:v>
                </c:pt>
                <c:pt idx="145">
                  <c:v>1550</c:v>
                </c:pt>
                <c:pt idx="146">
                  <c:v>1770</c:v>
                </c:pt>
                <c:pt idx="147">
                  <c:v>1840</c:v>
                </c:pt>
                <c:pt idx="148">
                  <c:v>2000</c:v>
                </c:pt>
                <c:pt idx="149">
                  <c:v>1970</c:v>
                </c:pt>
                <c:pt idx="150">
                  <c:v>1440</c:v>
                </c:pt>
                <c:pt idx="151">
                  <c:v>1250</c:v>
                </c:pt>
                <c:pt idx="152">
                  <c:v>1300</c:v>
                </c:pt>
                <c:pt idx="153">
                  <c:v>1400</c:v>
                </c:pt>
                <c:pt idx="154">
                  <c:v>2510</c:v>
                </c:pt>
                <c:pt idx="155">
                  <c:v>3250</c:v>
                </c:pt>
                <c:pt idx="156">
                  <c:v>2900</c:v>
                </c:pt>
                <c:pt idx="157">
                  <c:v>3190</c:v>
                </c:pt>
                <c:pt idx="158">
                  <c:v>1730</c:v>
                </c:pt>
                <c:pt idx="159">
                  <c:v>1770</c:v>
                </c:pt>
                <c:pt idx="160">
                  <c:v>4410</c:v>
                </c:pt>
                <c:pt idx="161">
                  <c:v>9350</c:v>
                </c:pt>
                <c:pt idx="162">
                  <c:v>40600</c:v>
                </c:pt>
                <c:pt idx="163">
                  <c:v>17600</c:v>
                </c:pt>
                <c:pt idx="164">
                  <c:v>7340</c:v>
                </c:pt>
                <c:pt idx="165">
                  <c:v>4650</c:v>
                </c:pt>
                <c:pt idx="166">
                  <c:v>4110</c:v>
                </c:pt>
                <c:pt idx="167">
                  <c:v>5260</c:v>
                </c:pt>
                <c:pt idx="168">
                  <c:v>6200</c:v>
                </c:pt>
                <c:pt idx="169">
                  <c:v>6810</c:v>
                </c:pt>
                <c:pt idx="170">
                  <c:v>6960</c:v>
                </c:pt>
                <c:pt idx="171">
                  <c:v>6680</c:v>
                </c:pt>
                <c:pt idx="172">
                  <c:v>6440</c:v>
                </c:pt>
                <c:pt idx="173">
                  <c:v>6160</c:v>
                </c:pt>
                <c:pt idx="174">
                  <c:v>5110</c:v>
                </c:pt>
                <c:pt idx="175">
                  <c:v>4760</c:v>
                </c:pt>
                <c:pt idx="176">
                  <c:v>4920</c:v>
                </c:pt>
                <c:pt idx="177">
                  <c:v>4990</c:v>
                </c:pt>
                <c:pt idx="178">
                  <c:v>3870</c:v>
                </c:pt>
                <c:pt idx="179">
                  <c:v>4680</c:v>
                </c:pt>
                <c:pt idx="180">
                  <c:v>5050</c:v>
                </c:pt>
                <c:pt idx="181">
                  <c:v>8300</c:v>
                </c:pt>
                <c:pt idx="182">
                  <c:v>16000</c:v>
                </c:pt>
                <c:pt idx="183">
                  <c:v>21600</c:v>
                </c:pt>
                <c:pt idx="184">
                  <c:v>9000</c:v>
                </c:pt>
                <c:pt idx="185">
                  <c:v>4910</c:v>
                </c:pt>
                <c:pt idx="186">
                  <c:v>4120</c:v>
                </c:pt>
                <c:pt idx="187">
                  <c:v>3670</c:v>
                </c:pt>
                <c:pt idx="188">
                  <c:v>3340</c:v>
                </c:pt>
                <c:pt idx="189">
                  <c:v>5360</c:v>
                </c:pt>
                <c:pt idx="190">
                  <c:v>6210</c:v>
                </c:pt>
                <c:pt idx="191">
                  <c:v>6310</c:v>
                </c:pt>
                <c:pt idx="192">
                  <c:v>6310</c:v>
                </c:pt>
                <c:pt idx="193">
                  <c:v>6270</c:v>
                </c:pt>
                <c:pt idx="194">
                  <c:v>6180</c:v>
                </c:pt>
                <c:pt idx="195">
                  <c:v>4930</c:v>
                </c:pt>
                <c:pt idx="196">
                  <c:v>4800</c:v>
                </c:pt>
                <c:pt idx="197">
                  <c:v>5790</c:v>
                </c:pt>
                <c:pt idx="198">
                  <c:v>5150</c:v>
                </c:pt>
                <c:pt idx="199">
                  <c:v>3020</c:v>
                </c:pt>
                <c:pt idx="200">
                  <c:v>2430</c:v>
                </c:pt>
                <c:pt idx="201">
                  <c:v>2370</c:v>
                </c:pt>
                <c:pt idx="202">
                  <c:v>2800</c:v>
                </c:pt>
                <c:pt idx="203">
                  <c:v>3430</c:v>
                </c:pt>
                <c:pt idx="204">
                  <c:v>3020</c:v>
                </c:pt>
                <c:pt idx="205">
                  <c:v>2530</c:v>
                </c:pt>
                <c:pt idx="206">
                  <c:v>2090</c:v>
                </c:pt>
                <c:pt idx="207">
                  <c:v>1990</c:v>
                </c:pt>
                <c:pt idx="208">
                  <c:v>2540</c:v>
                </c:pt>
                <c:pt idx="209">
                  <c:v>2380</c:v>
                </c:pt>
                <c:pt idx="210">
                  <c:v>2000</c:v>
                </c:pt>
                <c:pt idx="211">
                  <c:v>1790</c:v>
                </c:pt>
                <c:pt idx="212">
                  <c:v>1750</c:v>
                </c:pt>
                <c:pt idx="213">
                  <c:v>1650</c:v>
                </c:pt>
                <c:pt idx="214">
                  <c:v>1600</c:v>
                </c:pt>
                <c:pt idx="215">
                  <c:v>1580</c:v>
                </c:pt>
                <c:pt idx="216">
                  <c:v>1630</c:v>
                </c:pt>
                <c:pt idx="217">
                  <c:v>1610</c:v>
                </c:pt>
                <c:pt idx="218">
                  <c:v>1580</c:v>
                </c:pt>
                <c:pt idx="219">
                  <c:v>1800</c:v>
                </c:pt>
                <c:pt idx="220">
                  <c:v>1630</c:v>
                </c:pt>
                <c:pt idx="221">
                  <c:v>1640</c:v>
                </c:pt>
                <c:pt idx="222">
                  <c:v>1590</c:v>
                </c:pt>
                <c:pt idx="223">
                  <c:v>1460</c:v>
                </c:pt>
                <c:pt idx="224">
                  <c:v>1570</c:v>
                </c:pt>
                <c:pt idx="225">
                  <c:v>1590</c:v>
                </c:pt>
                <c:pt idx="226">
                  <c:v>1500</c:v>
                </c:pt>
                <c:pt idx="227">
                  <c:v>1510</c:v>
                </c:pt>
                <c:pt idx="228">
                  <c:v>1420</c:v>
                </c:pt>
                <c:pt idx="229">
                  <c:v>1560</c:v>
                </c:pt>
                <c:pt idx="230">
                  <c:v>1720</c:v>
                </c:pt>
                <c:pt idx="231">
                  <c:v>1770</c:v>
                </c:pt>
                <c:pt idx="232">
                  <c:v>1750</c:v>
                </c:pt>
                <c:pt idx="233">
                  <c:v>1510</c:v>
                </c:pt>
                <c:pt idx="234">
                  <c:v>1320</c:v>
                </c:pt>
                <c:pt idx="235">
                  <c:v>1390</c:v>
                </c:pt>
                <c:pt idx="236">
                  <c:v>1690</c:v>
                </c:pt>
                <c:pt idx="237">
                  <c:v>1690</c:v>
                </c:pt>
                <c:pt idx="238">
                  <c:v>1700</c:v>
                </c:pt>
                <c:pt idx="239">
                  <c:v>1740</c:v>
                </c:pt>
                <c:pt idx="240">
                  <c:v>2110</c:v>
                </c:pt>
                <c:pt idx="241">
                  <c:v>2020</c:v>
                </c:pt>
                <c:pt idx="242">
                  <c:v>1780</c:v>
                </c:pt>
                <c:pt idx="243">
                  <c:v>1340</c:v>
                </c:pt>
                <c:pt idx="244">
                  <c:v>1470</c:v>
                </c:pt>
                <c:pt idx="245">
                  <c:v>1510</c:v>
                </c:pt>
                <c:pt idx="246">
                  <c:v>1270</c:v>
                </c:pt>
                <c:pt idx="247">
                  <c:v>1270</c:v>
                </c:pt>
                <c:pt idx="248">
                  <c:v>1380</c:v>
                </c:pt>
                <c:pt idx="249">
                  <c:v>1350</c:v>
                </c:pt>
                <c:pt idx="250">
                  <c:v>1350</c:v>
                </c:pt>
                <c:pt idx="251">
                  <c:v>1630</c:v>
                </c:pt>
                <c:pt idx="252">
                  <c:v>1420</c:v>
                </c:pt>
                <c:pt idx="253">
                  <c:v>1370</c:v>
                </c:pt>
                <c:pt idx="254">
                  <c:v>1250</c:v>
                </c:pt>
                <c:pt idx="255">
                  <c:v>1190</c:v>
                </c:pt>
                <c:pt idx="256">
                  <c:v>1220</c:v>
                </c:pt>
                <c:pt idx="257">
                  <c:v>1380</c:v>
                </c:pt>
                <c:pt idx="258">
                  <c:v>1720</c:v>
                </c:pt>
                <c:pt idx="259">
                  <c:v>1870</c:v>
                </c:pt>
                <c:pt idx="260">
                  <c:v>1790</c:v>
                </c:pt>
                <c:pt idx="261">
                  <c:v>1850</c:v>
                </c:pt>
                <c:pt idx="262">
                  <c:v>1560</c:v>
                </c:pt>
                <c:pt idx="263">
                  <c:v>1210</c:v>
                </c:pt>
                <c:pt idx="264">
                  <c:v>1260</c:v>
                </c:pt>
                <c:pt idx="265">
                  <c:v>1200</c:v>
                </c:pt>
                <c:pt idx="266">
                  <c:v>1160</c:v>
                </c:pt>
                <c:pt idx="267">
                  <c:v>1060</c:v>
                </c:pt>
                <c:pt idx="268">
                  <c:v>937</c:v>
                </c:pt>
                <c:pt idx="269">
                  <c:v>962</c:v>
                </c:pt>
                <c:pt idx="270">
                  <c:v>941</c:v>
                </c:pt>
                <c:pt idx="271">
                  <c:v>1140</c:v>
                </c:pt>
                <c:pt idx="272">
                  <c:v>1010</c:v>
                </c:pt>
                <c:pt idx="273">
                  <c:v>968</c:v>
                </c:pt>
                <c:pt idx="274">
                  <c:v>925</c:v>
                </c:pt>
                <c:pt idx="275">
                  <c:v>1100</c:v>
                </c:pt>
                <c:pt idx="276">
                  <c:v>3040</c:v>
                </c:pt>
                <c:pt idx="277">
                  <c:v>2360</c:v>
                </c:pt>
                <c:pt idx="278">
                  <c:v>2050</c:v>
                </c:pt>
                <c:pt idx="279">
                  <c:v>1860</c:v>
                </c:pt>
                <c:pt idx="280">
                  <c:v>2120</c:v>
                </c:pt>
                <c:pt idx="281">
                  <c:v>2520</c:v>
                </c:pt>
                <c:pt idx="282">
                  <c:v>2650</c:v>
                </c:pt>
                <c:pt idx="283">
                  <c:v>2230</c:v>
                </c:pt>
                <c:pt idx="284">
                  <c:v>1810</c:v>
                </c:pt>
                <c:pt idx="285">
                  <c:v>1860</c:v>
                </c:pt>
                <c:pt idx="286">
                  <c:v>2080</c:v>
                </c:pt>
                <c:pt idx="287">
                  <c:v>2470</c:v>
                </c:pt>
                <c:pt idx="288">
                  <c:v>2340</c:v>
                </c:pt>
                <c:pt idx="289">
                  <c:v>1920</c:v>
                </c:pt>
                <c:pt idx="290">
                  <c:v>1400</c:v>
                </c:pt>
                <c:pt idx="291">
                  <c:v>1620</c:v>
                </c:pt>
                <c:pt idx="292">
                  <c:v>1780</c:v>
                </c:pt>
                <c:pt idx="293">
                  <c:v>1420</c:v>
                </c:pt>
                <c:pt idx="294">
                  <c:v>1400</c:v>
                </c:pt>
                <c:pt idx="295">
                  <c:v>1250</c:v>
                </c:pt>
                <c:pt idx="296">
                  <c:v>2760</c:v>
                </c:pt>
                <c:pt idx="297">
                  <c:v>6560</c:v>
                </c:pt>
                <c:pt idx="298">
                  <c:v>9880</c:v>
                </c:pt>
                <c:pt idx="299">
                  <c:v>9320</c:v>
                </c:pt>
                <c:pt idx="300">
                  <c:v>4770</c:v>
                </c:pt>
                <c:pt idx="301">
                  <c:v>5150</c:v>
                </c:pt>
                <c:pt idx="302">
                  <c:v>4910</c:v>
                </c:pt>
                <c:pt idx="303">
                  <c:v>4360</c:v>
                </c:pt>
                <c:pt idx="304">
                  <c:v>3580</c:v>
                </c:pt>
                <c:pt idx="305">
                  <c:v>4120</c:v>
                </c:pt>
                <c:pt idx="306">
                  <c:v>7850</c:v>
                </c:pt>
                <c:pt idx="307">
                  <c:v>5930</c:v>
                </c:pt>
                <c:pt idx="308">
                  <c:v>4920</c:v>
                </c:pt>
                <c:pt idx="309">
                  <c:v>4660</c:v>
                </c:pt>
                <c:pt idx="310">
                  <c:v>4460</c:v>
                </c:pt>
                <c:pt idx="311">
                  <c:v>3480</c:v>
                </c:pt>
                <c:pt idx="312">
                  <c:v>3120</c:v>
                </c:pt>
                <c:pt idx="313">
                  <c:v>3170</c:v>
                </c:pt>
                <c:pt idx="314">
                  <c:v>3120</c:v>
                </c:pt>
                <c:pt idx="315">
                  <c:v>3040</c:v>
                </c:pt>
                <c:pt idx="316">
                  <c:v>2960</c:v>
                </c:pt>
                <c:pt idx="317">
                  <c:v>2910</c:v>
                </c:pt>
                <c:pt idx="318">
                  <c:v>2870</c:v>
                </c:pt>
                <c:pt idx="319">
                  <c:v>2990</c:v>
                </c:pt>
                <c:pt idx="320">
                  <c:v>5000</c:v>
                </c:pt>
                <c:pt idx="321">
                  <c:v>5990</c:v>
                </c:pt>
                <c:pt idx="322">
                  <c:v>21400</c:v>
                </c:pt>
                <c:pt idx="323">
                  <c:v>33700</c:v>
                </c:pt>
                <c:pt idx="324">
                  <c:v>13300</c:v>
                </c:pt>
                <c:pt idx="325">
                  <c:v>9510</c:v>
                </c:pt>
                <c:pt idx="326">
                  <c:v>14100</c:v>
                </c:pt>
                <c:pt idx="327">
                  <c:v>80800</c:v>
                </c:pt>
                <c:pt idx="328">
                  <c:v>54900</c:v>
                </c:pt>
                <c:pt idx="329">
                  <c:v>20600</c:v>
                </c:pt>
                <c:pt idx="330">
                  <c:v>12700</c:v>
                </c:pt>
                <c:pt idx="331">
                  <c:v>8600</c:v>
                </c:pt>
                <c:pt idx="332">
                  <c:v>6570</c:v>
                </c:pt>
                <c:pt idx="333">
                  <c:v>5860</c:v>
                </c:pt>
                <c:pt idx="334">
                  <c:v>6240</c:v>
                </c:pt>
                <c:pt idx="335">
                  <c:v>6590</c:v>
                </c:pt>
                <c:pt idx="336">
                  <c:v>7490</c:v>
                </c:pt>
                <c:pt idx="337">
                  <c:v>7770</c:v>
                </c:pt>
                <c:pt idx="338">
                  <c:v>7650</c:v>
                </c:pt>
                <c:pt idx="339">
                  <c:v>7530</c:v>
                </c:pt>
                <c:pt idx="340">
                  <c:v>7330</c:v>
                </c:pt>
                <c:pt idx="341">
                  <c:v>7240</c:v>
                </c:pt>
                <c:pt idx="342">
                  <c:v>7180</c:v>
                </c:pt>
                <c:pt idx="343">
                  <c:v>7060</c:v>
                </c:pt>
                <c:pt idx="344">
                  <c:v>6960</c:v>
                </c:pt>
                <c:pt idx="345">
                  <c:v>6840</c:v>
                </c:pt>
                <c:pt idx="346">
                  <c:v>6780</c:v>
                </c:pt>
                <c:pt idx="347">
                  <c:v>6710</c:v>
                </c:pt>
                <c:pt idx="348">
                  <c:v>6640</c:v>
                </c:pt>
                <c:pt idx="349">
                  <c:v>6560</c:v>
                </c:pt>
                <c:pt idx="350">
                  <c:v>6540</c:v>
                </c:pt>
                <c:pt idx="351">
                  <c:v>6510</c:v>
                </c:pt>
                <c:pt idx="352">
                  <c:v>6470</c:v>
                </c:pt>
                <c:pt idx="353">
                  <c:v>6430</c:v>
                </c:pt>
                <c:pt idx="354">
                  <c:v>6390</c:v>
                </c:pt>
                <c:pt idx="355">
                  <c:v>6370</c:v>
                </c:pt>
                <c:pt idx="356">
                  <c:v>6320</c:v>
                </c:pt>
                <c:pt idx="357">
                  <c:v>6200</c:v>
                </c:pt>
                <c:pt idx="358">
                  <c:v>4010</c:v>
                </c:pt>
                <c:pt idx="359">
                  <c:v>3680</c:v>
                </c:pt>
                <c:pt idx="360">
                  <c:v>3590</c:v>
                </c:pt>
                <c:pt idx="361">
                  <c:v>3610</c:v>
                </c:pt>
                <c:pt idx="362">
                  <c:v>3470</c:v>
                </c:pt>
                <c:pt idx="363">
                  <c:v>3470</c:v>
                </c:pt>
                <c:pt idx="364">
                  <c:v>3390</c:v>
                </c:pt>
                <c:pt idx="365">
                  <c:v>3420</c:v>
                </c:pt>
                <c:pt idx="366">
                  <c:v>2850</c:v>
                </c:pt>
                <c:pt idx="367">
                  <c:v>2850</c:v>
                </c:pt>
                <c:pt idx="368">
                  <c:v>2950</c:v>
                </c:pt>
                <c:pt idx="369">
                  <c:v>2920</c:v>
                </c:pt>
                <c:pt idx="370">
                  <c:v>2920</c:v>
                </c:pt>
                <c:pt idx="371">
                  <c:v>2790</c:v>
                </c:pt>
                <c:pt idx="372">
                  <c:v>2730</c:v>
                </c:pt>
                <c:pt idx="373">
                  <c:v>2700</c:v>
                </c:pt>
                <c:pt idx="374">
                  <c:v>2720</c:v>
                </c:pt>
                <c:pt idx="375">
                  <c:v>2730</c:v>
                </c:pt>
                <c:pt idx="376">
                  <c:v>2700</c:v>
                </c:pt>
                <c:pt idx="377">
                  <c:v>2650</c:v>
                </c:pt>
                <c:pt idx="378">
                  <c:v>2440</c:v>
                </c:pt>
                <c:pt idx="379">
                  <c:v>3450</c:v>
                </c:pt>
                <c:pt idx="380">
                  <c:v>2550</c:v>
                </c:pt>
                <c:pt idx="381">
                  <c:v>1230</c:v>
                </c:pt>
                <c:pt idx="382">
                  <c:v>1450</c:v>
                </c:pt>
                <c:pt idx="383">
                  <c:v>1990</c:v>
                </c:pt>
                <c:pt idx="384">
                  <c:v>1870</c:v>
                </c:pt>
                <c:pt idx="385">
                  <c:v>1600</c:v>
                </c:pt>
                <c:pt idx="386">
                  <c:v>1850</c:v>
                </c:pt>
                <c:pt idx="387">
                  <c:v>2000</c:v>
                </c:pt>
                <c:pt idx="388">
                  <c:v>1960</c:v>
                </c:pt>
                <c:pt idx="389">
                  <c:v>2110</c:v>
                </c:pt>
                <c:pt idx="390">
                  <c:v>1690</c:v>
                </c:pt>
                <c:pt idx="391">
                  <c:v>1930</c:v>
                </c:pt>
                <c:pt idx="392">
                  <c:v>1920</c:v>
                </c:pt>
                <c:pt idx="393">
                  <c:v>2710</c:v>
                </c:pt>
                <c:pt idx="394">
                  <c:v>4060</c:v>
                </c:pt>
                <c:pt idx="395">
                  <c:v>3330</c:v>
                </c:pt>
                <c:pt idx="396">
                  <c:v>2810</c:v>
                </c:pt>
                <c:pt idx="397">
                  <c:v>2650</c:v>
                </c:pt>
                <c:pt idx="398">
                  <c:v>3090</c:v>
                </c:pt>
                <c:pt idx="399">
                  <c:v>3850</c:v>
                </c:pt>
                <c:pt idx="400">
                  <c:v>3550</c:v>
                </c:pt>
                <c:pt idx="401">
                  <c:v>3140</c:v>
                </c:pt>
                <c:pt idx="402">
                  <c:v>2920</c:v>
                </c:pt>
                <c:pt idx="403">
                  <c:v>3350</c:v>
                </c:pt>
                <c:pt idx="404">
                  <c:v>5210</c:v>
                </c:pt>
                <c:pt idx="405">
                  <c:v>5770</c:v>
                </c:pt>
                <c:pt idx="406">
                  <c:v>4290</c:v>
                </c:pt>
                <c:pt idx="407">
                  <c:v>3210</c:v>
                </c:pt>
                <c:pt idx="408">
                  <c:v>2960</c:v>
                </c:pt>
                <c:pt idx="409">
                  <c:v>2710</c:v>
                </c:pt>
                <c:pt idx="410">
                  <c:v>2580</c:v>
                </c:pt>
                <c:pt idx="411">
                  <c:v>2470</c:v>
                </c:pt>
                <c:pt idx="412">
                  <c:v>2380</c:v>
                </c:pt>
                <c:pt idx="413">
                  <c:v>2370</c:v>
                </c:pt>
                <c:pt idx="414">
                  <c:v>2350</c:v>
                </c:pt>
                <c:pt idx="415">
                  <c:v>2330</c:v>
                </c:pt>
                <c:pt idx="416">
                  <c:v>2330</c:v>
                </c:pt>
                <c:pt idx="417">
                  <c:v>2350</c:v>
                </c:pt>
                <c:pt idx="418">
                  <c:v>2350</c:v>
                </c:pt>
                <c:pt idx="419">
                  <c:v>2340</c:v>
                </c:pt>
                <c:pt idx="420">
                  <c:v>2350</c:v>
                </c:pt>
                <c:pt idx="421">
                  <c:v>2480</c:v>
                </c:pt>
                <c:pt idx="422">
                  <c:v>2730</c:v>
                </c:pt>
                <c:pt idx="423">
                  <c:v>2940</c:v>
                </c:pt>
                <c:pt idx="424">
                  <c:v>4420</c:v>
                </c:pt>
                <c:pt idx="425">
                  <c:v>3270</c:v>
                </c:pt>
                <c:pt idx="426">
                  <c:v>3240</c:v>
                </c:pt>
                <c:pt idx="427">
                  <c:v>4690</c:v>
                </c:pt>
                <c:pt idx="428">
                  <c:v>5190</c:v>
                </c:pt>
                <c:pt idx="429">
                  <c:v>4110</c:v>
                </c:pt>
                <c:pt idx="430">
                  <c:v>5520</c:v>
                </c:pt>
                <c:pt idx="431">
                  <c:v>8240</c:v>
                </c:pt>
                <c:pt idx="432">
                  <c:v>6730</c:v>
                </c:pt>
                <c:pt idx="433">
                  <c:v>5640</c:v>
                </c:pt>
                <c:pt idx="434">
                  <c:v>4900</c:v>
                </c:pt>
                <c:pt idx="435">
                  <c:v>4360</c:v>
                </c:pt>
                <c:pt idx="436">
                  <c:v>4240</c:v>
                </c:pt>
                <c:pt idx="437">
                  <c:v>4070</c:v>
                </c:pt>
                <c:pt idx="438">
                  <c:v>3930</c:v>
                </c:pt>
                <c:pt idx="439">
                  <c:v>3840</c:v>
                </c:pt>
                <c:pt idx="440">
                  <c:v>4010</c:v>
                </c:pt>
                <c:pt idx="441">
                  <c:v>4130</c:v>
                </c:pt>
                <c:pt idx="442">
                  <c:v>4100</c:v>
                </c:pt>
                <c:pt idx="443">
                  <c:v>4140</c:v>
                </c:pt>
                <c:pt idx="444">
                  <c:v>4470</c:v>
                </c:pt>
                <c:pt idx="445">
                  <c:v>4090</c:v>
                </c:pt>
                <c:pt idx="446">
                  <c:v>4000</c:v>
                </c:pt>
                <c:pt idx="447">
                  <c:v>4570</c:v>
                </c:pt>
                <c:pt idx="448">
                  <c:v>4350</c:v>
                </c:pt>
                <c:pt idx="449">
                  <c:v>4060</c:v>
                </c:pt>
                <c:pt idx="450">
                  <c:v>3960</c:v>
                </c:pt>
                <c:pt idx="451">
                  <c:v>3280</c:v>
                </c:pt>
                <c:pt idx="452">
                  <c:v>3160</c:v>
                </c:pt>
                <c:pt idx="453">
                  <c:v>3180</c:v>
                </c:pt>
                <c:pt idx="454">
                  <c:v>2850</c:v>
                </c:pt>
                <c:pt idx="455">
                  <c:v>2670</c:v>
                </c:pt>
                <c:pt idx="456">
                  <c:v>2530</c:v>
                </c:pt>
                <c:pt idx="457">
                  <c:v>2430</c:v>
                </c:pt>
                <c:pt idx="458">
                  <c:v>2310</c:v>
                </c:pt>
                <c:pt idx="459">
                  <c:v>2370</c:v>
                </c:pt>
                <c:pt idx="460">
                  <c:v>2520</c:v>
                </c:pt>
                <c:pt idx="461">
                  <c:v>2400</c:v>
                </c:pt>
                <c:pt idx="462">
                  <c:v>2110</c:v>
                </c:pt>
                <c:pt idx="463">
                  <c:v>2020</c:v>
                </c:pt>
                <c:pt idx="464">
                  <c:v>2030</c:v>
                </c:pt>
                <c:pt idx="465">
                  <c:v>1770</c:v>
                </c:pt>
                <c:pt idx="466">
                  <c:v>1830</c:v>
                </c:pt>
                <c:pt idx="467">
                  <c:v>1870</c:v>
                </c:pt>
                <c:pt idx="468">
                  <c:v>1740</c:v>
                </c:pt>
                <c:pt idx="469">
                  <c:v>1790</c:v>
                </c:pt>
                <c:pt idx="470">
                  <c:v>1690</c:v>
                </c:pt>
                <c:pt idx="471">
                  <c:v>1570</c:v>
                </c:pt>
                <c:pt idx="472">
                  <c:v>1580</c:v>
                </c:pt>
                <c:pt idx="473">
                  <c:v>1840</c:v>
                </c:pt>
                <c:pt idx="474">
                  <c:v>1820</c:v>
                </c:pt>
                <c:pt idx="475">
                  <c:v>1780</c:v>
                </c:pt>
                <c:pt idx="476">
                  <c:v>1370</c:v>
                </c:pt>
                <c:pt idx="477">
                  <c:v>1330</c:v>
                </c:pt>
                <c:pt idx="478">
                  <c:v>1580</c:v>
                </c:pt>
                <c:pt idx="479">
                  <c:v>1770</c:v>
                </c:pt>
                <c:pt idx="480">
                  <c:v>1720</c:v>
                </c:pt>
                <c:pt idx="481">
                  <c:v>1770</c:v>
                </c:pt>
                <c:pt idx="482">
                  <c:v>1910</c:v>
                </c:pt>
                <c:pt idx="483">
                  <c:v>1910</c:v>
                </c:pt>
                <c:pt idx="484">
                  <c:v>1770</c:v>
                </c:pt>
                <c:pt idx="485">
                  <c:v>1600</c:v>
                </c:pt>
                <c:pt idx="486">
                  <c:v>1570</c:v>
                </c:pt>
                <c:pt idx="487">
                  <c:v>1700</c:v>
                </c:pt>
                <c:pt idx="488">
                  <c:v>1540</c:v>
                </c:pt>
                <c:pt idx="489">
                  <c:v>1580</c:v>
                </c:pt>
                <c:pt idx="490">
                  <c:v>1530</c:v>
                </c:pt>
                <c:pt idx="491">
                  <c:v>1480</c:v>
                </c:pt>
                <c:pt idx="492">
                  <c:v>1420</c:v>
                </c:pt>
                <c:pt idx="493">
                  <c:v>1660</c:v>
                </c:pt>
                <c:pt idx="494">
                  <c:v>1670</c:v>
                </c:pt>
                <c:pt idx="495">
                  <c:v>1700</c:v>
                </c:pt>
                <c:pt idx="496">
                  <c:v>1830</c:v>
                </c:pt>
                <c:pt idx="497">
                  <c:v>1870</c:v>
                </c:pt>
                <c:pt idx="498">
                  <c:v>1880</c:v>
                </c:pt>
                <c:pt idx="499">
                  <c:v>1820</c:v>
                </c:pt>
                <c:pt idx="500">
                  <c:v>1770</c:v>
                </c:pt>
                <c:pt idx="501">
                  <c:v>1800</c:v>
                </c:pt>
                <c:pt idx="502">
                  <c:v>1800</c:v>
                </c:pt>
                <c:pt idx="503">
                  <c:v>2020</c:v>
                </c:pt>
                <c:pt idx="504">
                  <c:v>1830</c:v>
                </c:pt>
                <c:pt idx="505">
                  <c:v>1730</c:v>
                </c:pt>
                <c:pt idx="506">
                  <c:v>1420</c:v>
                </c:pt>
                <c:pt idx="507">
                  <c:v>1420</c:v>
                </c:pt>
                <c:pt idx="508">
                  <c:v>1520</c:v>
                </c:pt>
                <c:pt idx="509">
                  <c:v>1540</c:v>
                </c:pt>
                <c:pt idx="510">
                  <c:v>1330</c:v>
                </c:pt>
                <c:pt idx="511">
                  <c:v>1350</c:v>
                </c:pt>
                <c:pt idx="512">
                  <c:v>1220</c:v>
                </c:pt>
                <c:pt idx="513">
                  <c:v>1260</c:v>
                </c:pt>
                <c:pt idx="514">
                  <c:v>1260</c:v>
                </c:pt>
                <c:pt idx="515">
                  <c:v>1550</c:v>
                </c:pt>
                <c:pt idx="516">
                  <c:v>1680</c:v>
                </c:pt>
                <c:pt idx="517">
                  <c:v>1770</c:v>
                </c:pt>
                <c:pt idx="518">
                  <c:v>1710</c:v>
                </c:pt>
                <c:pt idx="519">
                  <c:v>1900</c:v>
                </c:pt>
                <c:pt idx="520">
                  <c:v>1980</c:v>
                </c:pt>
                <c:pt idx="521">
                  <c:v>2130</c:v>
                </c:pt>
                <c:pt idx="522">
                  <c:v>2020</c:v>
                </c:pt>
                <c:pt idx="523">
                  <c:v>1840</c:v>
                </c:pt>
                <c:pt idx="524">
                  <c:v>1300</c:v>
                </c:pt>
                <c:pt idx="525">
                  <c:v>1400</c:v>
                </c:pt>
                <c:pt idx="526">
                  <c:v>1330</c:v>
                </c:pt>
                <c:pt idx="527">
                  <c:v>1180</c:v>
                </c:pt>
                <c:pt idx="528">
                  <c:v>1250</c:v>
                </c:pt>
                <c:pt idx="529">
                  <c:v>1320</c:v>
                </c:pt>
                <c:pt idx="530">
                  <c:v>1220</c:v>
                </c:pt>
                <c:pt idx="531">
                  <c:v>1110</c:v>
                </c:pt>
                <c:pt idx="532">
                  <c:v>1230</c:v>
                </c:pt>
                <c:pt idx="533">
                  <c:v>1220</c:v>
                </c:pt>
                <c:pt idx="534">
                  <c:v>1280</c:v>
                </c:pt>
                <c:pt idx="535">
                  <c:v>1120</c:v>
                </c:pt>
                <c:pt idx="536">
                  <c:v>1040</c:v>
                </c:pt>
                <c:pt idx="537">
                  <c:v>1120</c:v>
                </c:pt>
                <c:pt idx="538">
                  <c:v>1070</c:v>
                </c:pt>
                <c:pt idx="539">
                  <c:v>1290</c:v>
                </c:pt>
                <c:pt idx="540">
                  <c:v>1260</c:v>
                </c:pt>
                <c:pt idx="541">
                  <c:v>1050</c:v>
                </c:pt>
                <c:pt idx="542">
                  <c:v>1060</c:v>
                </c:pt>
                <c:pt idx="543">
                  <c:v>1130</c:v>
                </c:pt>
                <c:pt idx="544">
                  <c:v>1090</c:v>
                </c:pt>
                <c:pt idx="545">
                  <c:v>1170</c:v>
                </c:pt>
                <c:pt idx="546">
                  <c:v>1040</c:v>
                </c:pt>
                <c:pt idx="547">
                  <c:v>1130</c:v>
                </c:pt>
                <c:pt idx="548">
                  <c:v>1010</c:v>
                </c:pt>
                <c:pt idx="549">
                  <c:v>964</c:v>
                </c:pt>
                <c:pt idx="550">
                  <c:v>974</c:v>
                </c:pt>
                <c:pt idx="551">
                  <c:v>1040</c:v>
                </c:pt>
                <c:pt idx="552">
                  <c:v>1010</c:v>
                </c:pt>
                <c:pt idx="553">
                  <c:v>987</c:v>
                </c:pt>
                <c:pt idx="554">
                  <c:v>988</c:v>
                </c:pt>
                <c:pt idx="555">
                  <c:v>960</c:v>
                </c:pt>
                <c:pt idx="556">
                  <c:v>1040</c:v>
                </c:pt>
                <c:pt idx="557">
                  <c:v>1460</c:v>
                </c:pt>
                <c:pt idx="558">
                  <c:v>1420</c:v>
                </c:pt>
                <c:pt idx="559">
                  <c:v>1030</c:v>
                </c:pt>
                <c:pt idx="560">
                  <c:v>1030</c:v>
                </c:pt>
                <c:pt idx="561">
                  <c:v>682</c:v>
                </c:pt>
                <c:pt idx="562">
                  <c:v>589</c:v>
                </c:pt>
                <c:pt idx="563">
                  <c:v>1760</c:v>
                </c:pt>
                <c:pt idx="564">
                  <c:v>1590</c:v>
                </c:pt>
                <c:pt idx="565">
                  <c:v>1090</c:v>
                </c:pt>
                <c:pt idx="566">
                  <c:v>1040</c:v>
                </c:pt>
                <c:pt idx="567">
                  <c:v>886</c:v>
                </c:pt>
                <c:pt idx="568">
                  <c:v>937</c:v>
                </c:pt>
                <c:pt idx="569">
                  <c:v>783</c:v>
                </c:pt>
                <c:pt idx="570">
                  <c:v>801</c:v>
                </c:pt>
                <c:pt idx="571">
                  <c:v>823</c:v>
                </c:pt>
                <c:pt idx="572">
                  <c:v>775</c:v>
                </c:pt>
                <c:pt idx="573">
                  <c:v>791</c:v>
                </c:pt>
                <c:pt idx="574">
                  <c:v>771</c:v>
                </c:pt>
                <c:pt idx="575">
                  <c:v>726</c:v>
                </c:pt>
                <c:pt idx="576">
                  <c:v>725</c:v>
                </c:pt>
                <c:pt idx="577">
                  <c:v>771</c:v>
                </c:pt>
                <c:pt idx="578">
                  <c:v>672</c:v>
                </c:pt>
                <c:pt idx="579">
                  <c:v>713</c:v>
                </c:pt>
                <c:pt idx="580">
                  <c:v>724</c:v>
                </c:pt>
                <c:pt idx="581">
                  <c:v>833</c:v>
                </c:pt>
                <c:pt idx="582">
                  <c:v>692</c:v>
                </c:pt>
                <c:pt idx="583">
                  <c:v>746</c:v>
                </c:pt>
                <c:pt idx="584">
                  <c:v>760</c:v>
                </c:pt>
                <c:pt idx="585">
                  <c:v>732</c:v>
                </c:pt>
                <c:pt idx="586">
                  <c:v>775</c:v>
                </c:pt>
                <c:pt idx="587">
                  <c:v>929</c:v>
                </c:pt>
                <c:pt idx="588">
                  <c:v>1040</c:v>
                </c:pt>
                <c:pt idx="589">
                  <c:v>1090</c:v>
                </c:pt>
                <c:pt idx="590">
                  <c:v>1140</c:v>
                </c:pt>
                <c:pt idx="591">
                  <c:v>1190</c:v>
                </c:pt>
                <c:pt idx="592">
                  <c:v>1110</c:v>
                </c:pt>
                <c:pt idx="593">
                  <c:v>1220</c:v>
                </c:pt>
                <c:pt idx="594">
                  <c:v>1120</c:v>
                </c:pt>
                <c:pt idx="595">
                  <c:v>1020</c:v>
                </c:pt>
                <c:pt idx="596">
                  <c:v>927</c:v>
                </c:pt>
                <c:pt idx="597">
                  <c:v>1030</c:v>
                </c:pt>
                <c:pt idx="598">
                  <c:v>1020</c:v>
                </c:pt>
                <c:pt idx="599">
                  <c:v>985</c:v>
                </c:pt>
                <c:pt idx="600">
                  <c:v>1010</c:v>
                </c:pt>
                <c:pt idx="601">
                  <c:v>993</c:v>
                </c:pt>
                <c:pt idx="602">
                  <c:v>998</c:v>
                </c:pt>
                <c:pt idx="603">
                  <c:v>946</c:v>
                </c:pt>
                <c:pt idx="604">
                  <c:v>976</c:v>
                </c:pt>
                <c:pt idx="605">
                  <c:v>889</c:v>
                </c:pt>
                <c:pt idx="606">
                  <c:v>869</c:v>
                </c:pt>
                <c:pt idx="607">
                  <c:v>842</c:v>
                </c:pt>
                <c:pt idx="608">
                  <c:v>877</c:v>
                </c:pt>
                <c:pt idx="609">
                  <c:v>894</c:v>
                </c:pt>
                <c:pt idx="610">
                  <c:v>836</c:v>
                </c:pt>
                <c:pt idx="611">
                  <c:v>840</c:v>
                </c:pt>
                <c:pt idx="612">
                  <c:v>970</c:v>
                </c:pt>
                <c:pt idx="613">
                  <c:v>883</c:v>
                </c:pt>
                <c:pt idx="614">
                  <c:v>943</c:v>
                </c:pt>
                <c:pt idx="615">
                  <c:v>985</c:v>
                </c:pt>
                <c:pt idx="616">
                  <c:v>872</c:v>
                </c:pt>
                <c:pt idx="617">
                  <c:v>840</c:v>
                </c:pt>
                <c:pt idx="618">
                  <c:v>848</c:v>
                </c:pt>
                <c:pt idx="619">
                  <c:v>996</c:v>
                </c:pt>
                <c:pt idx="620">
                  <c:v>997</c:v>
                </c:pt>
                <c:pt idx="621">
                  <c:v>1060</c:v>
                </c:pt>
                <c:pt idx="622">
                  <c:v>1010</c:v>
                </c:pt>
                <c:pt idx="623">
                  <c:v>939</c:v>
                </c:pt>
                <c:pt idx="624">
                  <c:v>893</c:v>
                </c:pt>
                <c:pt idx="625">
                  <c:v>836</c:v>
                </c:pt>
                <c:pt idx="626">
                  <c:v>857</c:v>
                </c:pt>
                <c:pt idx="627">
                  <c:v>889</c:v>
                </c:pt>
                <c:pt idx="628">
                  <c:v>864</c:v>
                </c:pt>
                <c:pt idx="629">
                  <c:v>830</c:v>
                </c:pt>
                <c:pt idx="630">
                  <c:v>903</c:v>
                </c:pt>
                <c:pt idx="631">
                  <c:v>865</c:v>
                </c:pt>
                <c:pt idx="632">
                  <c:v>787</c:v>
                </c:pt>
                <c:pt idx="633">
                  <c:v>785</c:v>
                </c:pt>
                <c:pt idx="634">
                  <c:v>781</c:v>
                </c:pt>
                <c:pt idx="635">
                  <c:v>839</c:v>
                </c:pt>
                <c:pt idx="636">
                  <c:v>884</c:v>
                </c:pt>
                <c:pt idx="637">
                  <c:v>748</c:v>
                </c:pt>
                <c:pt idx="638">
                  <c:v>958</c:v>
                </c:pt>
                <c:pt idx="639">
                  <c:v>763</c:v>
                </c:pt>
                <c:pt idx="640">
                  <c:v>773</c:v>
                </c:pt>
                <c:pt idx="641">
                  <c:v>721</c:v>
                </c:pt>
                <c:pt idx="642">
                  <c:v>731</c:v>
                </c:pt>
                <c:pt idx="643">
                  <c:v>690</c:v>
                </c:pt>
                <c:pt idx="644">
                  <c:v>730</c:v>
                </c:pt>
                <c:pt idx="645">
                  <c:v>821</c:v>
                </c:pt>
                <c:pt idx="646">
                  <c:v>656</c:v>
                </c:pt>
                <c:pt idx="647">
                  <c:v>735</c:v>
                </c:pt>
                <c:pt idx="648">
                  <c:v>770</c:v>
                </c:pt>
                <c:pt idx="649">
                  <c:v>832</c:v>
                </c:pt>
                <c:pt idx="650">
                  <c:v>1930</c:v>
                </c:pt>
                <c:pt idx="651">
                  <c:v>1160</c:v>
                </c:pt>
                <c:pt idx="652">
                  <c:v>775</c:v>
                </c:pt>
                <c:pt idx="653">
                  <c:v>785</c:v>
                </c:pt>
                <c:pt idx="654">
                  <c:v>734</c:v>
                </c:pt>
                <c:pt idx="655">
                  <c:v>768</c:v>
                </c:pt>
                <c:pt idx="656">
                  <c:v>723</c:v>
                </c:pt>
                <c:pt idx="657">
                  <c:v>769</c:v>
                </c:pt>
                <c:pt idx="658">
                  <c:v>767</c:v>
                </c:pt>
                <c:pt idx="659">
                  <c:v>698</c:v>
                </c:pt>
                <c:pt idx="660">
                  <c:v>758</c:v>
                </c:pt>
                <c:pt idx="661">
                  <c:v>739</c:v>
                </c:pt>
                <c:pt idx="662">
                  <c:v>692</c:v>
                </c:pt>
                <c:pt idx="663">
                  <c:v>679</c:v>
                </c:pt>
                <c:pt idx="664">
                  <c:v>679</c:v>
                </c:pt>
                <c:pt idx="665">
                  <c:v>652</c:v>
                </c:pt>
                <c:pt idx="666">
                  <c:v>693</c:v>
                </c:pt>
                <c:pt idx="667">
                  <c:v>690</c:v>
                </c:pt>
                <c:pt idx="668">
                  <c:v>673</c:v>
                </c:pt>
                <c:pt idx="669">
                  <c:v>734</c:v>
                </c:pt>
                <c:pt idx="670">
                  <c:v>954</c:v>
                </c:pt>
                <c:pt idx="671">
                  <c:v>670</c:v>
                </c:pt>
                <c:pt idx="672">
                  <c:v>714</c:v>
                </c:pt>
                <c:pt idx="673">
                  <c:v>734</c:v>
                </c:pt>
                <c:pt idx="674">
                  <c:v>730</c:v>
                </c:pt>
                <c:pt idx="675">
                  <c:v>727</c:v>
                </c:pt>
                <c:pt idx="676">
                  <c:v>725</c:v>
                </c:pt>
                <c:pt idx="677">
                  <c:v>724</c:v>
                </c:pt>
                <c:pt idx="678">
                  <c:v>660</c:v>
                </c:pt>
                <c:pt idx="679">
                  <c:v>710</c:v>
                </c:pt>
                <c:pt idx="680">
                  <c:v>713</c:v>
                </c:pt>
                <c:pt idx="681">
                  <c:v>711</c:v>
                </c:pt>
                <c:pt idx="682">
                  <c:v>710</c:v>
                </c:pt>
                <c:pt idx="683">
                  <c:v>707</c:v>
                </c:pt>
                <c:pt idx="684">
                  <c:v>661</c:v>
                </c:pt>
                <c:pt idx="685">
                  <c:v>696</c:v>
                </c:pt>
                <c:pt idx="686">
                  <c:v>734</c:v>
                </c:pt>
                <c:pt idx="687">
                  <c:v>631</c:v>
                </c:pt>
                <c:pt idx="688">
                  <c:v>621</c:v>
                </c:pt>
                <c:pt idx="689">
                  <c:v>686</c:v>
                </c:pt>
                <c:pt idx="690">
                  <c:v>700</c:v>
                </c:pt>
                <c:pt idx="691">
                  <c:v>700</c:v>
                </c:pt>
                <c:pt idx="692">
                  <c:v>703</c:v>
                </c:pt>
                <c:pt idx="693">
                  <c:v>642</c:v>
                </c:pt>
                <c:pt idx="694">
                  <c:v>585</c:v>
                </c:pt>
                <c:pt idx="695">
                  <c:v>712</c:v>
                </c:pt>
                <c:pt idx="696">
                  <c:v>776</c:v>
                </c:pt>
                <c:pt idx="697">
                  <c:v>735</c:v>
                </c:pt>
                <c:pt idx="698">
                  <c:v>714</c:v>
                </c:pt>
                <c:pt idx="699">
                  <c:v>710</c:v>
                </c:pt>
                <c:pt idx="700">
                  <c:v>711</c:v>
                </c:pt>
                <c:pt idx="701">
                  <c:v>669</c:v>
                </c:pt>
                <c:pt idx="702">
                  <c:v>701</c:v>
                </c:pt>
                <c:pt idx="703">
                  <c:v>713</c:v>
                </c:pt>
                <c:pt idx="704">
                  <c:v>711</c:v>
                </c:pt>
                <c:pt idx="705">
                  <c:v>707</c:v>
                </c:pt>
                <c:pt idx="706">
                  <c:v>709</c:v>
                </c:pt>
                <c:pt idx="707">
                  <c:v>708</c:v>
                </c:pt>
                <c:pt idx="708">
                  <c:v>714</c:v>
                </c:pt>
                <c:pt idx="709">
                  <c:v>718</c:v>
                </c:pt>
                <c:pt idx="710">
                  <c:v>716</c:v>
                </c:pt>
                <c:pt idx="711">
                  <c:v>717</c:v>
                </c:pt>
                <c:pt idx="712">
                  <c:v>630</c:v>
                </c:pt>
                <c:pt idx="713">
                  <c:v>733</c:v>
                </c:pt>
                <c:pt idx="714">
                  <c:v>744</c:v>
                </c:pt>
                <c:pt idx="715">
                  <c:v>723</c:v>
                </c:pt>
                <c:pt idx="716">
                  <c:v>750</c:v>
                </c:pt>
                <c:pt idx="717">
                  <c:v>721</c:v>
                </c:pt>
                <c:pt idx="718">
                  <c:v>714</c:v>
                </c:pt>
                <c:pt idx="719">
                  <c:v>711</c:v>
                </c:pt>
                <c:pt idx="720">
                  <c:v>709</c:v>
                </c:pt>
                <c:pt idx="721">
                  <c:v>758</c:v>
                </c:pt>
                <c:pt idx="722">
                  <c:v>703</c:v>
                </c:pt>
                <c:pt idx="723">
                  <c:v>671</c:v>
                </c:pt>
                <c:pt idx="724">
                  <c:v>701</c:v>
                </c:pt>
                <c:pt idx="725">
                  <c:v>704</c:v>
                </c:pt>
                <c:pt idx="726">
                  <c:v>705</c:v>
                </c:pt>
                <c:pt idx="727">
                  <c:v>705</c:v>
                </c:pt>
                <c:pt idx="728">
                  <c:v>705</c:v>
                </c:pt>
                <c:pt idx="729">
                  <c:v>705</c:v>
                </c:pt>
                <c:pt idx="730">
                  <c:v>704</c:v>
                </c:pt>
                <c:pt idx="731">
                  <c:v>727</c:v>
                </c:pt>
                <c:pt idx="732">
                  <c:v>709</c:v>
                </c:pt>
                <c:pt idx="733">
                  <c:v>704</c:v>
                </c:pt>
                <c:pt idx="734">
                  <c:v>705</c:v>
                </c:pt>
                <c:pt idx="735">
                  <c:v>745</c:v>
                </c:pt>
                <c:pt idx="736">
                  <c:v>705</c:v>
                </c:pt>
                <c:pt idx="737">
                  <c:v>669</c:v>
                </c:pt>
                <c:pt idx="738">
                  <c:v>692</c:v>
                </c:pt>
                <c:pt idx="739">
                  <c:v>699</c:v>
                </c:pt>
                <c:pt idx="740">
                  <c:v>698</c:v>
                </c:pt>
                <c:pt idx="741">
                  <c:v>644</c:v>
                </c:pt>
                <c:pt idx="742">
                  <c:v>696</c:v>
                </c:pt>
                <c:pt idx="743">
                  <c:v>700</c:v>
                </c:pt>
                <c:pt idx="744">
                  <c:v>697</c:v>
                </c:pt>
                <c:pt idx="745">
                  <c:v>695</c:v>
                </c:pt>
                <c:pt idx="746">
                  <c:v>698</c:v>
                </c:pt>
                <c:pt idx="747">
                  <c:v>696</c:v>
                </c:pt>
                <c:pt idx="748">
                  <c:v>637</c:v>
                </c:pt>
                <c:pt idx="749">
                  <c:v>684</c:v>
                </c:pt>
                <c:pt idx="750">
                  <c:v>751</c:v>
                </c:pt>
                <c:pt idx="751">
                  <c:v>701</c:v>
                </c:pt>
                <c:pt idx="752">
                  <c:v>700</c:v>
                </c:pt>
                <c:pt idx="753">
                  <c:v>700</c:v>
                </c:pt>
                <c:pt idx="754">
                  <c:v>698</c:v>
                </c:pt>
                <c:pt idx="755">
                  <c:v>684</c:v>
                </c:pt>
                <c:pt idx="756">
                  <c:v>645</c:v>
                </c:pt>
                <c:pt idx="757">
                  <c:v>700</c:v>
                </c:pt>
                <c:pt idx="758">
                  <c:v>708</c:v>
                </c:pt>
                <c:pt idx="759">
                  <c:v>708</c:v>
                </c:pt>
                <c:pt idx="760">
                  <c:v>726</c:v>
                </c:pt>
                <c:pt idx="761">
                  <c:v>688</c:v>
                </c:pt>
                <c:pt idx="762">
                  <c:v>737</c:v>
                </c:pt>
                <c:pt idx="763">
                  <c:v>697</c:v>
                </c:pt>
                <c:pt idx="764">
                  <c:v>669</c:v>
                </c:pt>
                <c:pt idx="765">
                  <c:v>693</c:v>
                </c:pt>
                <c:pt idx="766">
                  <c:v>692</c:v>
                </c:pt>
                <c:pt idx="767">
                  <c:v>692</c:v>
                </c:pt>
                <c:pt idx="768">
                  <c:v>625</c:v>
                </c:pt>
                <c:pt idx="769">
                  <c:v>702</c:v>
                </c:pt>
                <c:pt idx="770">
                  <c:v>696</c:v>
                </c:pt>
                <c:pt idx="771">
                  <c:v>704</c:v>
                </c:pt>
                <c:pt idx="772">
                  <c:v>703</c:v>
                </c:pt>
                <c:pt idx="773">
                  <c:v>619</c:v>
                </c:pt>
                <c:pt idx="774">
                  <c:v>684</c:v>
                </c:pt>
                <c:pt idx="775">
                  <c:v>689</c:v>
                </c:pt>
                <c:pt idx="776">
                  <c:v>691</c:v>
                </c:pt>
                <c:pt idx="777">
                  <c:v>694</c:v>
                </c:pt>
                <c:pt idx="778">
                  <c:v>690</c:v>
                </c:pt>
                <c:pt idx="779">
                  <c:v>687</c:v>
                </c:pt>
                <c:pt idx="780">
                  <c:v>683</c:v>
                </c:pt>
                <c:pt idx="781">
                  <c:v>681</c:v>
                </c:pt>
                <c:pt idx="782">
                  <c:v>684</c:v>
                </c:pt>
                <c:pt idx="783">
                  <c:v>690</c:v>
                </c:pt>
                <c:pt idx="784">
                  <c:v>688</c:v>
                </c:pt>
                <c:pt idx="785">
                  <c:v>631</c:v>
                </c:pt>
                <c:pt idx="786">
                  <c:v>706</c:v>
                </c:pt>
                <c:pt idx="787">
                  <c:v>694</c:v>
                </c:pt>
                <c:pt idx="788">
                  <c:v>775</c:v>
                </c:pt>
                <c:pt idx="789">
                  <c:v>688</c:v>
                </c:pt>
                <c:pt idx="790">
                  <c:v>683</c:v>
                </c:pt>
                <c:pt idx="791">
                  <c:v>686</c:v>
                </c:pt>
                <c:pt idx="792">
                  <c:v>692</c:v>
                </c:pt>
                <c:pt idx="793">
                  <c:v>686</c:v>
                </c:pt>
                <c:pt idx="794">
                  <c:v>680</c:v>
                </c:pt>
                <c:pt idx="795">
                  <c:v>593</c:v>
                </c:pt>
                <c:pt idx="796">
                  <c:v>679</c:v>
                </c:pt>
                <c:pt idx="797">
                  <c:v>727</c:v>
                </c:pt>
                <c:pt idx="798">
                  <c:v>647</c:v>
                </c:pt>
                <c:pt idx="799">
                  <c:v>714</c:v>
                </c:pt>
                <c:pt idx="800">
                  <c:v>676</c:v>
                </c:pt>
                <c:pt idx="801">
                  <c:v>667</c:v>
                </c:pt>
                <c:pt idx="802">
                  <c:v>563</c:v>
                </c:pt>
                <c:pt idx="803">
                  <c:v>648</c:v>
                </c:pt>
                <c:pt idx="804">
                  <c:v>628</c:v>
                </c:pt>
                <c:pt idx="805">
                  <c:v>669</c:v>
                </c:pt>
                <c:pt idx="806">
                  <c:v>668</c:v>
                </c:pt>
                <c:pt idx="807">
                  <c:v>613</c:v>
                </c:pt>
                <c:pt idx="808">
                  <c:v>639</c:v>
                </c:pt>
                <c:pt idx="809">
                  <c:v>739</c:v>
                </c:pt>
                <c:pt idx="810">
                  <c:v>861</c:v>
                </c:pt>
                <c:pt idx="811">
                  <c:v>553</c:v>
                </c:pt>
                <c:pt idx="812">
                  <c:v>840</c:v>
                </c:pt>
                <c:pt idx="813">
                  <c:v>654</c:v>
                </c:pt>
                <c:pt idx="814">
                  <c:v>601</c:v>
                </c:pt>
                <c:pt idx="815">
                  <c:v>630</c:v>
                </c:pt>
                <c:pt idx="816">
                  <c:v>651</c:v>
                </c:pt>
                <c:pt idx="817">
                  <c:v>687</c:v>
                </c:pt>
                <c:pt idx="818">
                  <c:v>702</c:v>
                </c:pt>
                <c:pt idx="819">
                  <c:v>758</c:v>
                </c:pt>
                <c:pt idx="820">
                  <c:v>707</c:v>
                </c:pt>
                <c:pt idx="821">
                  <c:v>694</c:v>
                </c:pt>
                <c:pt idx="822">
                  <c:v>688</c:v>
                </c:pt>
                <c:pt idx="823">
                  <c:v>633</c:v>
                </c:pt>
                <c:pt idx="824">
                  <c:v>661</c:v>
                </c:pt>
                <c:pt idx="825">
                  <c:v>611</c:v>
                </c:pt>
                <c:pt idx="826">
                  <c:v>661</c:v>
                </c:pt>
                <c:pt idx="827">
                  <c:v>604</c:v>
                </c:pt>
                <c:pt idx="828">
                  <c:v>574</c:v>
                </c:pt>
                <c:pt idx="829">
                  <c:v>594</c:v>
                </c:pt>
                <c:pt idx="830">
                  <c:v>562</c:v>
                </c:pt>
                <c:pt idx="831">
                  <c:v>574</c:v>
                </c:pt>
                <c:pt idx="832">
                  <c:v>623</c:v>
                </c:pt>
                <c:pt idx="833">
                  <c:v>627</c:v>
                </c:pt>
                <c:pt idx="834">
                  <c:v>599</c:v>
                </c:pt>
                <c:pt idx="835">
                  <c:v>574</c:v>
                </c:pt>
                <c:pt idx="836">
                  <c:v>557</c:v>
                </c:pt>
                <c:pt idx="837">
                  <c:v>573</c:v>
                </c:pt>
                <c:pt idx="838">
                  <c:v>782</c:v>
                </c:pt>
                <c:pt idx="839">
                  <c:v>600</c:v>
                </c:pt>
                <c:pt idx="840">
                  <c:v>610</c:v>
                </c:pt>
                <c:pt idx="841">
                  <c:v>579</c:v>
                </c:pt>
                <c:pt idx="842">
                  <c:v>674</c:v>
                </c:pt>
                <c:pt idx="843">
                  <c:v>637</c:v>
                </c:pt>
                <c:pt idx="844">
                  <c:v>694</c:v>
                </c:pt>
                <c:pt idx="845">
                  <c:v>637</c:v>
                </c:pt>
                <c:pt idx="846">
                  <c:v>572</c:v>
                </c:pt>
                <c:pt idx="847">
                  <c:v>566</c:v>
                </c:pt>
                <c:pt idx="848">
                  <c:v>584</c:v>
                </c:pt>
                <c:pt idx="849">
                  <c:v>568</c:v>
                </c:pt>
                <c:pt idx="850">
                  <c:v>566</c:v>
                </c:pt>
                <c:pt idx="851">
                  <c:v>693</c:v>
                </c:pt>
                <c:pt idx="852">
                  <c:v>686</c:v>
                </c:pt>
                <c:pt idx="853">
                  <c:v>634</c:v>
                </c:pt>
                <c:pt idx="854">
                  <c:v>657</c:v>
                </c:pt>
                <c:pt idx="855">
                  <c:v>674</c:v>
                </c:pt>
                <c:pt idx="856">
                  <c:v>853</c:v>
                </c:pt>
                <c:pt idx="857">
                  <c:v>1310</c:v>
                </c:pt>
                <c:pt idx="858">
                  <c:v>1090</c:v>
                </c:pt>
                <c:pt idx="859">
                  <c:v>851</c:v>
                </c:pt>
                <c:pt idx="860">
                  <c:v>817</c:v>
                </c:pt>
                <c:pt idx="861">
                  <c:v>679</c:v>
                </c:pt>
                <c:pt idx="862">
                  <c:v>698</c:v>
                </c:pt>
                <c:pt idx="863">
                  <c:v>539</c:v>
                </c:pt>
                <c:pt idx="864">
                  <c:v>478</c:v>
                </c:pt>
                <c:pt idx="865">
                  <c:v>602</c:v>
                </c:pt>
                <c:pt idx="866">
                  <c:v>564</c:v>
                </c:pt>
                <c:pt idx="867">
                  <c:v>638</c:v>
                </c:pt>
                <c:pt idx="868">
                  <c:v>600</c:v>
                </c:pt>
                <c:pt idx="869">
                  <c:v>549</c:v>
                </c:pt>
                <c:pt idx="870">
                  <c:v>518</c:v>
                </c:pt>
                <c:pt idx="871">
                  <c:v>485</c:v>
                </c:pt>
                <c:pt idx="872">
                  <c:v>813</c:v>
                </c:pt>
                <c:pt idx="873">
                  <c:v>376</c:v>
                </c:pt>
                <c:pt idx="874">
                  <c:v>563</c:v>
                </c:pt>
                <c:pt idx="875">
                  <c:v>503</c:v>
                </c:pt>
                <c:pt idx="876">
                  <c:v>427</c:v>
                </c:pt>
                <c:pt idx="877">
                  <c:v>572</c:v>
                </c:pt>
                <c:pt idx="878">
                  <c:v>549</c:v>
                </c:pt>
                <c:pt idx="879">
                  <c:v>299</c:v>
                </c:pt>
                <c:pt idx="880">
                  <c:v>676</c:v>
                </c:pt>
                <c:pt idx="881">
                  <c:v>595</c:v>
                </c:pt>
                <c:pt idx="882">
                  <c:v>548</c:v>
                </c:pt>
                <c:pt idx="883">
                  <c:v>486</c:v>
                </c:pt>
                <c:pt idx="884">
                  <c:v>565</c:v>
                </c:pt>
                <c:pt idx="885">
                  <c:v>547</c:v>
                </c:pt>
                <c:pt idx="886">
                  <c:v>608</c:v>
                </c:pt>
                <c:pt idx="887">
                  <c:v>567</c:v>
                </c:pt>
                <c:pt idx="888">
                  <c:v>472</c:v>
                </c:pt>
                <c:pt idx="889">
                  <c:v>479</c:v>
                </c:pt>
                <c:pt idx="890">
                  <c:v>570</c:v>
                </c:pt>
                <c:pt idx="891">
                  <c:v>228</c:v>
                </c:pt>
                <c:pt idx="892">
                  <c:v>376</c:v>
                </c:pt>
                <c:pt idx="893">
                  <c:v>566</c:v>
                </c:pt>
                <c:pt idx="894">
                  <c:v>506</c:v>
                </c:pt>
                <c:pt idx="895">
                  <c:v>341</c:v>
                </c:pt>
                <c:pt idx="896">
                  <c:v>394</c:v>
                </c:pt>
                <c:pt idx="897">
                  <c:v>377</c:v>
                </c:pt>
                <c:pt idx="898">
                  <c:v>502</c:v>
                </c:pt>
                <c:pt idx="899">
                  <c:v>205</c:v>
                </c:pt>
                <c:pt idx="900">
                  <c:v>710</c:v>
                </c:pt>
                <c:pt idx="901">
                  <c:v>532</c:v>
                </c:pt>
                <c:pt idx="902">
                  <c:v>531</c:v>
                </c:pt>
                <c:pt idx="903">
                  <c:v>453</c:v>
                </c:pt>
                <c:pt idx="904">
                  <c:v>414</c:v>
                </c:pt>
                <c:pt idx="905">
                  <c:v>307</c:v>
                </c:pt>
                <c:pt idx="906">
                  <c:v>402</c:v>
                </c:pt>
                <c:pt idx="907">
                  <c:v>492</c:v>
                </c:pt>
                <c:pt idx="908">
                  <c:v>402</c:v>
                </c:pt>
                <c:pt idx="909">
                  <c:v>340</c:v>
                </c:pt>
                <c:pt idx="910">
                  <c:v>282</c:v>
                </c:pt>
                <c:pt idx="911">
                  <c:v>300</c:v>
                </c:pt>
                <c:pt idx="912">
                  <c:v>203</c:v>
                </c:pt>
                <c:pt idx="913">
                  <c:v>304</c:v>
                </c:pt>
                <c:pt idx="914">
                  <c:v>300</c:v>
                </c:pt>
                <c:pt idx="915">
                  <c:v>707</c:v>
                </c:pt>
                <c:pt idx="916">
                  <c:v>1700</c:v>
                </c:pt>
                <c:pt idx="917">
                  <c:v>1750</c:v>
                </c:pt>
                <c:pt idx="918">
                  <c:v>657</c:v>
                </c:pt>
                <c:pt idx="919">
                  <c:v>395</c:v>
                </c:pt>
                <c:pt idx="920">
                  <c:v>428</c:v>
                </c:pt>
                <c:pt idx="921">
                  <c:v>503</c:v>
                </c:pt>
                <c:pt idx="922">
                  <c:v>498</c:v>
                </c:pt>
                <c:pt idx="923">
                  <c:v>412</c:v>
                </c:pt>
                <c:pt idx="924">
                  <c:v>398</c:v>
                </c:pt>
                <c:pt idx="925">
                  <c:v>422</c:v>
                </c:pt>
                <c:pt idx="926">
                  <c:v>280</c:v>
                </c:pt>
                <c:pt idx="927">
                  <c:v>368</c:v>
                </c:pt>
                <c:pt idx="928">
                  <c:v>370</c:v>
                </c:pt>
                <c:pt idx="929">
                  <c:v>318</c:v>
                </c:pt>
                <c:pt idx="930">
                  <c:v>288</c:v>
                </c:pt>
                <c:pt idx="931">
                  <c:v>289</c:v>
                </c:pt>
                <c:pt idx="932">
                  <c:v>403</c:v>
                </c:pt>
                <c:pt idx="933">
                  <c:v>236</c:v>
                </c:pt>
                <c:pt idx="934">
                  <c:v>331</c:v>
                </c:pt>
                <c:pt idx="935">
                  <c:v>376</c:v>
                </c:pt>
                <c:pt idx="936">
                  <c:v>323</c:v>
                </c:pt>
                <c:pt idx="937">
                  <c:v>292</c:v>
                </c:pt>
                <c:pt idx="938">
                  <c:v>363</c:v>
                </c:pt>
                <c:pt idx="939">
                  <c:v>321</c:v>
                </c:pt>
                <c:pt idx="940">
                  <c:v>360</c:v>
                </c:pt>
                <c:pt idx="941">
                  <c:v>294</c:v>
                </c:pt>
                <c:pt idx="942">
                  <c:v>299</c:v>
                </c:pt>
                <c:pt idx="943">
                  <c:v>360</c:v>
                </c:pt>
                <c:pt idx="944">
                  <c:v>249</c:v>
                </c:pt>
                <c:pt idx="945">
                  <c:v>250</c:v>
                </c:pt>
                <c:pt idx="946">
                  <c:v>349</c:v>
                </c:pt>
                <c:pt idx="947">
                  <c:v>286</c:v>
                </c:pt>
                <c:pt idx="948">
                  <c:v>320</c:v>
                </c:pt>
                <c:pt idx="949">
                  <c:v>277</c:v>
                </c:pt>
                <c:pt idx="950">
                  <c:v>352</c:v>
                </c:pt>
                <c:pt idx="951">
                  <c:v>330</c:v>
                </c:pt>
                <c:pt idx="952">
                  <c:v>309</c:v>
                </c:pt>
                <c:pt idx="953">
                  <c:v>290</c:v>
                </c:pt>
                <c:pt idx="954">
                  <c:v>305</c:v>
                </c:pt>
                <c:pt idx="955">
                  <c:v>277</c:v>
                </c:pt>
                <c:pt idx="956">
                  <c:v>316</c:v>
                </c:pt>
                <c:pt idx="957">
                  <c:v>340</c:v>
                </c:pt>
                <c:pt idx="958">
                  <c:v>301</c:v>
                </c:pt>
                <c:pt idx="959">
                  <c:v>236</c:v>
                </c:pt>
                <c:pt idx="960">
                  <c:v>300</c:v>
                </c:pt>
                <c:pt idx="961">
                  <c:v>265</c:v>
                </c:pt>
                <c:pt idx="962">
                  <c:v>232</c:v>
                </c:pt>
                <c:pt idx="963">
                  <c:v>224</c:v>
                </c:pt>
                <c:pt idx="964">
                  <c:v>305</c:v>
                </c:pt>
                <c:pt idx="965">
                  <c:v>220</c:v>
                </c:pt>
                <c:pt idx="966">
                  <c:v>224</c:v>
                </c:pt>
                <c:pt idx="967">
                  <c:v>260</c:v>
                </c:pt>
                <c:pt idx="968">
                  <c:v>262</c:v>
                </c:pt>
                <c:pt idx="969">
                  <c:v>233</c:v>
                </c:pt>
                <c:pt idx="970">
                  <c:v>285</c:v>
                </c:pt>
                <c:pt idx="971">
                  <c:v>108</c:v>
                </c:pt>
                <c:pt idx="972">
                  <c:v>277</c:v>
                </c:pt>
                <c:pt idx="973">
                  <c:v>227</c:v>
                </c:pt>
                <c:pt idx="974">
                  <c:v>205</c:v>
                </c:pt>
                <c:pt idx="975">
                  <c:v>225</c:v>
                </c:pt>
                <c:pt idx="976">
                  <c:v>208</c:v>
                </c:pt>
                <c:pt idx="977">
                  <c:v>236</c:v>
                </c:pt>
                <c:pt idx="978">
                  <c:v>235</c:v>
                </c:pt>
                <c:pt idx="979">
                  <c:v>291</c:v>
                </c:pt>
                <c:pt idx="980">
                  <c:v>320</c:v>
                </c:pt>
                <c:pt idx="981">
                  <c:v>318</c:v>
                </c:pt>
                <c:pt idx="982">
                  <c:v>296</c:v>
                </c:pt>
                <c:pt idx="983">
                  <c:v>358</c:v>
                </c:pt>
                <c:pt idx="984">
                  <c:v>542</c:v>
                </c:pt>
                <c:pt idx="985">
                  <c:v>396</c:v>
                </c:pt>
                <c:pt idx="986">
                  <c:v>408</c:v>
                </c:pt>
                <c:pt idx="987">
                  <c:v>343</c:v>
                </c:pt>
                <c:pt idx="988">
                  <c:v>334</c:v>
                </c:pt>
                <c:pt idx="989">
                  <c:v>283</c:v>
                </c:pt>
                <c:pt idx="990">
                  <c:v>421</c:v>
                </c:pt>
                <c:pt idx="991">
                  <c:v>986</c:v>
                </c:pt>
                <c:pt idx="992">
                  <c:v>1000</c:v>
                </c:pt>
                <c:pt idx="993">
                  <c:v>496</c:v>
                </c:pt>
                <c:pt idx="994">
                  <c:v>451</c:v>
                </c:pt>
                <c:pt idx="995">
                  <c:v>328</c:v>
                </c:pt>
                <c:pt idx="996">
                  <c:v>374</c:v>
                </c:pt>
                <c:pt idx="997">
                  <c:v>1100</c:v>
                </c:pt>
                <c:pt idx="998">
                  <c:v>511</c:v>
                </c:pt>
                <c:pt idx="999">
                  <c:v>389</c:v>
                </c:pt>
                <c:pt idx="1000">
                  <c:v>307</c:v>
                </c:pt>
                <c:pt idx="1001">
                  <c:v>360</c:v>
                </c:pt>
                <c:pt idx="1002">
                  <c:v>245</c:v>
                </c:pt>
                <c:pt idx="1003">
                  <c:v>313</c:v>
                </c:pt>
                <c:pt idx="1004">
                  <c:v>371</c:v>
                </c:pt>
                <c:pt idx="1005">
                  <c:v>389</c:v>
                </c:pt>
                <c:pt idx="1006">
                  <c:v>308</c:v>
                </c:pt>
                <c:pt idx="1007">
                  <c:v>311</c:v>
                </c:pt>
                <c:pt idx="1008">
                  <c:v>246</c:v>
                </c:pt>
                <c:pt idx="1009">
                  <c:v>274</c:v>
                </c:pt>
                <c:pt idx="1010">
                  <c:v>300</c:v>
                </c:pt>
                <c:pt idx="1011">
                  <c:v>304</c:v>
                </c:pt>
                <c:pt idx="1012">
                  <c:v>474</c:v>
                </c:pt>
                <c:pt idx="1013">
                  <c:v>398</c:v>
                </c:pt>
                <c:pt idx="1014">
                  <c:v>438</c:v>
                </c:pt>
                <c:pt idx="1015">
                  <c:v>311</c:v>
                </c:pt>
                <c:pt idx="1016">
                  <c:v>480</c:v>
                </c:pt>
                <c:pt idx="1017">
                  <c:v>277</c:v>
                </c:pt>
                <c:pt idx="1018">
                  <c:v>499</c:v>
                </c:pt>
                <c:pt idx="1019">
                  <c:v>483</c:v>
                </c:pt>
                <c:pt idx="1020">
                  <c:v>517</c:v>
                </c:pt>
                <c:pt idx="1021">
                  <c:v>411</c:v>
                </c:pt>
                <c:pt idx="1022">
                  <c:v>468</c:v>
                </c:pt>
                <c:pt idx="1023">
                  <c:v>640</c:v>
                </c:pt>
                <c:pt idx="1024">
                  <c:v>587</c:v>
                </c:pt>
                <c:pt idx="1025">
                  <c:v>494</c:v>
                </c:pt>
                <c:pt idx="1026">
                  <c:v>547</c:v>
                </c:pt>
                <c:pt idx="1027">
                  <c:v>385</c:v>
                </c:pt>
                <c:pt idx="1028">
                  <c:v>394</c:v>
                </c:pt>
                <c:pt idx="1029">
                  <c:v>463</c:v>
                </c:pt>
                <c:pt idx="1030">
                  <c:v>549</c:v>
                </c:pt>
                <c:pt idx="1031">
                  <c:v>428</c:v>
                </c:pt>
                <c:pt idx="1032">
                  <c:v>342</c:v>
                </c:pt>
                <c:pt idx="1033">
                  <c:v>512</c:v>
                </c:pt>
                <c:pt idx="1034">
                  <c:v>420</c:v>
                </c:pt>
                <c:pt idx="1035">
                  <c:v>296</c:v>
                </c:pt>
                <c:pt idx="1036">
                  <c:v>483</c:v>
                </c:pt>
                <c:pt idx="1037">
                  <c:v>373</c:v>
                </c:pt>
                <c:pt idx="1038">
                  <c:v>296</c:v>
                </c:pt>
                <c:pt idx="1039">
                  <c:v>464</c:v>
                </c:pt>
                <c:pt idx="1040">
                  <c:v>483</c:v>
                </c:pt>
                <c:pt idx="1041">
                  <c:v>454</c:v>
                </c:pt>
                <c:pt idx="1042">
                  <c:v>538</c:v>
                </c:pt>
                <c:pt idx="1043">
                  <c:v>347</c:v>
                </c:pt>
                <c:pt idx="1044">
                  <c:v>452</c:v>
                </c:pt>
                <c:pt idx="1045">
                  <c:v>414</c:v>
                </c:pt>
                <c:pt idx="1046">
                  <c:v>376</c:v>
                </c:pt>
                <c:pt idx="1047">
                  <c:v>342</c:v>
                </c:pt>
                <c:pt idx="1048">
                  <c:v>450</c:v>
                </c:pt>
                <c:pt idx="1049">
                  <c:v>354</c:v>
                </c:pt>
                <c:pt idx="1050">
                  <c:v>493</c:v>
                </c:pt>
                <c:pt idx="1051">
                  <c:v>375</c:v>
                </c:pt>
                <c:pt idx="1052">
                  <c:v>273</c:v>
                </c:pt>
                <c:pt idx="1053">
                  <c:v>465</c:v>
                </c:pt>
                <c:pt idx="1054">
                  <c:v>440</c:v>
                </c:pt>
                <c:pt idx="1055">
                  <c:v>524</c:v>
                </c:pt>
                <c:pt idx="1056">
                  <c:v>256</c:v>
                </c:pt>
                <c:pt idx="1057">
                  <c:v>213</c:v>
                </c:pt>
                <c:pt idx="1058">
                  <c:v>343</c:v>
                </c:pt>
                <c:pt idx="1059">
                  <c:v>298</c:v>
                </c:pt>
                <c:pt idx="1060">
                  <c:v>352</c:v>
                </c:pt>
                <c:pt idx="1061">
                  <c:v>347</c:v>
                </c:pt>
                <c:pt idx="1062">
                  <c:v>375</c:v>
                </c:pt>
                <c:pt idx="1063">
                  <c:v>413</c:v>
                </c:pt>
                <c:pt idx="1064">
                  <c:v>516</c:v>
                </c:pt>
                <c:pt idx="1065">
                  <c:v>380</c:v>
                </c:pt>
                <c:pt idx="1066">
                  <c:v>390</c:v>
                </c:pt>
                <c:pt idx="1067">
                  <c:v>426</c:v>
                </c:pt>
                <c:pt idx="1068">
                  <c:v>309</c:v>
                </c:pt>
                <c:pt idx="1069">
                  <c:v>405</c:v>
                </c:pt>
                <c:pt idx="1070">
                  <c:v>486</c:v>
                </c:pt>
                <c:pt idx="1071">
                  <c:v>440</c:v>
                </c:pt>
                <c:pt idx="1072">
                  <c:v>408</c:v>
                </c:pt>
                <c:pt idx="1073">
                  <c:v>394</c:v>
                </c:pt>
                <c:pt idx="1074">
                  <c:v>356</c:v>
                </c:pt>
                <c:pt idx="1075">
                  <c:v>378</c:v>
                </c:pt>
                <c:pt idx="1076">
                  <c:v>526</c:v>
                </c:pt>
                <c:pt idx="1077">
                  <c:v>450</c:v>
                </c:pt>
                <c:pt idx="1078">
                  <c:v>377</c:v>
                </c:pt>
                <c:pt idx="1079">
                  <c:v>438</c:v>
                </c:pt>
                <c:pt idx="1080">
                  <c:v>455</c:v>
                </c:pt>
                <c:pt idx="1081">
                  <c:v>402</c:v>
                </c:pt>
                <c:pt idx="1082">
                  <c:v>409</c:v>
                </c:pt>
                <c:pt idx="1083">
                  <c:v>514</c:v>
                </c:pt>
                <c:pt idx="1084">
                  <c:v>383</c:v>
                </c:pt>
                <c:pt idx="1085">
                  <c:v>396</c:v>
                </c:pt>
                <c:pt idx="1086">
                  <c:v>515</c:v>
                </c:pt>
                <c:pt idx="1087">
                  <c:v>474</c:v>
                </c:pt>
                <c:pt idx="1088">
                  <c:v>633</c:v>
                </c:pt>
                <c:pt idx="1089">
                  <c:v>728</c:v>
                </c:pt>
                <c:pt idx="1090">
                  <c:v>713</c:v>
                </c:pt>
                <c:pt idx="1091">
                  <c:v>534</c:v>
                </c:pt>
                <c:pt idx="1092">
                  <c:v>582</c:v>
                </c:pt>
                <c:pt idx="1093">
                  <c:v>486</c:v>
                </c:pt>
                <c:pt idx="1094">
                  <c:v>565</c:v>
                </c:pt>
                <c:pt idx="1095">
                  <c:v>694</c:v>
                </c:pt>
                <c:pt idx="1096">
                  <c:v>728</c:v>
                </c:pt>
                <c:pt idx="1097">
                  <c:v>567</c:v>
                </c:pt>
                <c:pt idx="1098">
                  <c:v>460</c:v>
                </c:pt>
                <c:pt idx="1099">
                  <c:v>810</c:v>
                </c:pt>
                <c:pt idx="1100">
                  <c:v>812</c:v>
                </c:pt>
                <c:pt idx="1101">
                  <c:v>1020</c:v>
                </c:pt>
                <c:pt idx="1102">
                  <c:v>687</c:v>
                </c:pt>
                <c:pt idx="1103">
                  <c:v>620</c:v>
                </c:pt>
                <c:pt idx="1104">
                  <c:v>429</c:v>
                </c:pt>
                <c:pt idx="1105">
                  <c:v>572</c:v>
                </c:pt>
                <c:pt idx="1106">
                  <c:v>533</c:v>
                </c:pt>
                <c:pt idx="1107">
                  <c:v>540</c:v>
                </c:pt>
                <c:pt idx="1108">
                  <c:v>666</c:v>
                </c:pt>
                <c:pt idx="1109">
                  <c:v>2350</c:v>
                </c:pt>
                <c:pt idx="1110">
                  <c:v>4850</c:v>
                </c:pt>
                <c:pt idx="1111">
                  <c:v>2990</c:v>
                </c:pt>
                <c:pt idx="1112">
                  <c:v>2460</c:v>
                </c:pt>
                <c:pt idx="1113">
                  <c:v>1930</c:v>
                </c:pt>
                <c:pt idx="1114">
                  <c:v>1690</c:v>
                </c:pt>
                <c:pt idx="1115">
                  <c:v>1290</c:v>
                </c:pt>
                <c:pt idx="1116">
                  <c:v>1270</c:v>
                </c:pt>
                <c:pt idx="1117">
                  <c:v>1160</c:v>
                </c:pt>
                <c:pt idx="1118">
                  <c:v>1150</c:v>
                </c:pt>
                <c:pt idx="1119">
                  <c:v>1360</c:v>
                </c:pt>
                <c:pt idx="1120">
                  <c:v>2440</c:v>
                </c:pt>
                <c:pt idx="1121">
                  <c:v>2460</c:v>
                </c:pt>
                <c:pt idx="1122">
                  <c:v>1300</c:v>
                </c:pt>
                <c:pt idx="1123">
                  <c:v>1090</c:v>
                </c:pt>
                <c:pt idx="1124">
                  <c:v>944</c:v>
                </c:pt>
                <c:pt idx="1125">
                  <c:v>974</c:v>
                </c:pt>
                <c:pt idx="1126">
                  <c:v>840</c:v>
                </c:pt>
                <c:pt idx="1127">
                  <c:v>857</c:v>
                </c:pt>
                <c:pt idx="1128">
                  <c:v>830</c:v>
                </c:pt>
                <c:pt idx="1129">
                  <c:v>736</c:v>
                </c:pt>
                <c:pt idx="1130">
                  <c:v>799</c:v>
                </c:pt>
                <c:pt idx="1131">
                  <c:v>886</c:v>
                </c:pt>
                <c:pt idx="1132">
                  <c:v>672</c:v>
                </c:pt>
                <c:pt idx="1133">
                  <c:v>746</c:v>
                </c:pt>
                <c:pt idx="1134">
                  <c:v>686</c:v>
                </c:pt>
                <c:pt idx="1135">
                  <c:v>840</c:v>
                </c:pt>
                <c:pt idx="1136">
                  <c:v>686</c:v>
                </c:pt>
                <c:pt idx="1137">
                  <c:v>783</c:v>
                </c:pt>
                <c:pt idx="1138">
                  <c:v>603</c:v>
                </c:pt>
                <c:pt idx="1139">
                  <c:v>764</c:v>
                </c:pt>
                <c:pt idx="1140">
                  <c:v>727</c:v>
                </c:pt>
                <c:pt idx="1141">
                  <c:v>739</c:v>
                </c:pt>
                <c:pt idx="1142">
                  <c:v>654</c:v>
                </c:pt>
                <c:pt idx="1143">
                  <c:v>647</c:v>
                </c:pt>
                <c:pt idx="1144">
                  <c:v>672</c:v>
                </c:pt>
                <c:pt idx="1145">
                  <c:v>665</c:v>
                </c:pt>
                <c:pt idx="1146">
                  <c:v>624</c:v>
                </c:pt>
                <c:pt idx="1147">
                  <c:v>729</c:v>
                </c:pt>
                <c:pt idx="1148">
                  <c:v>679</c:v>
                </c:pt>
                <c:pt idx="1149">
                  <c:v>649</c:v>
                </c:pt>
                <c:pt idx="1150">
                  <c:v>685</c:v>
                </c:pt>
                <c:pt idx="1151">
                  <c:v>675</c:v>
                </c:pt>
                <c:pt idx="1152">
                  <c:v>609</c:v>
                </c:pt>
                <c:pt idx="1153">
                  <c:v>714</c:v>
                </c:pt>
                <c:pt idx="1154">
                  <c:v>684</c:v>
                </c:pt>
                <c:pt idx="1155">
                  <c:v>640</c:v>
                </c:pt>
                <c:pt idx="1156">
                  <c:v>651</c:v>
                </c:pt>
                <c:pt idx="1157">
                  <c:v>680</c:v>
                </c:pt>
                <c:pt idx="1158">
                  <c:v>543</c:v>
                </c:pt>
                <c:pt idx="1159">
                  <c:v>463</c:v>
                </c:pt>
                <c:pt idx="1160">
                  <c:v>620</c:v>
                </c:pt>
                <c:pt idx="1161">
                  <c:v>560</c:v>
                </c:pt>
                <c:pt idx="1162">
                  <c:v>602</c:v>
                </c:pt>
                <c:pt idx="1163">
                  <c:v>553</c:v>
                </c:pt>
                <c:pt idx="1164">
                  <c:v>586</c:v>
                </c:pt>
                <c:pt idx="1165">
                  <c:v>618</c:v>
                </c:pt>
                <c:pt idx="1166">
                  <c:v>3140</c:v>
                </c:pt>
                <c:pt idx="1167">
                  <c:v>28400</c:v>
                </c:pt>
                <c:pt idx="1168">
                  <c:v>17800</c:v>
                </c:pt>
                <c:pt idx="1169">
                  <c:v>11900</c:v>
                </c:pt>
                <c:pt idx="1170">
                  <c:v>5700</c:v>
                </c:pt>
                <c:pt idx="1171">
                  <c:v>3210</c:v>
                </c:pt>
                <c:pt idx="1172">
                  <c:v>2920</c:v>
                </c:pt>
                <c:pt idx="1173">
                  <c:v>2600</c:v>
                </c:pt>
                <c:pt idx="1174">
                  <c:v>2010</c:v>
                </c:pt>
                <c:pt idx="1175">
                  <c:v>1910</c:v>
                </c:pt>
                <c:pt idx="1176">
                  <c:v>1700</c:v>
                </c:pt>
                <c:pt idx="1177">
                  <c:v>1530</c:v>
                </c:pt>
                <c:pt idx="1178">
                  <c:v>1410</c:v>
                </c:pt>
                <c:pt idx="1179">
                  <c:v>1340</c:v>
                </c:pt>
                <c:pt idx="1180">
                  <c:v>1350</c:v>
                </c:pt>
                <c:pt idx="1181">
                  <c:v>4950</c:v>
                </c:pt>
                <c:pt idx="1182">
                  <c:v>7450</c:v>
                </c:pt>
                <c:pt idx="1183">
                  <c:v>4900</c:v>
                </c:pt>
                <c:pt idx="1184">
                  <c:v>2740</c:v>
                </c:pt>
                <c:pt idx="1185">
                  <c:v>4040</c:v>
                </c:pt>
                <c:pt idx="1186">
                  <c:v>8790</c:v>
                </c:pt>
                <c:pt idx="1187">
                  <c:v>6650</c:v>
                </c:pt>
                <c:pt idx="1188">
                  <c:v>3960</c:v>
                </c:pt>
                <c:pt idx="1189">
                  <c:v>3340</c:v>
                </c:pt>
                <c:pt idx="1190">
                  <c:v>3070</c:v>
                </c:pt>
                <c:pt idx="1191">
                  <c:v>2900</c:v>
                </c:pt>
                <c:pt idx="1192">
                  <c:v>2730</c:v>
                </c:pt>
                <c:pt idx="1193">
                  <c:v>2760</c:v>
                </c:pt>
                <c:pt idx="1194">
                  <c:v>3320</c:v>
                </c:pt>
                <c:pt idx="1195">
                  <c:v>3240</c:v>
                </c:pt>
                <c:pt idx="1196">
                  <c:v>2940</c:v>
                </c:pt>
                <c:pt idx="1197">
                  <c:v>2780</c:v>
                </c:pt>
                <c:pt idx="1198">
                  <c:v>2580</c:v>
                </c:pt>
                <c:pt idx="1199">
                  <c:v>2540</c:v>
                </c:pt>
                <c:pt idx="1200">
                  <c:v>2500</c:v>
                </c:pt>
                <c:pt idx="1201">
                  <c:v>2470</c:v>
                </c:pt>
                <c:pt idx="1202">
                  <c:v>2410</c:v>
                </c:pt>
                <c:pt idx="1203">
                  <c:v>2370</c:v>
                </c:pt>
                <c:pt idx="1204">
                  <c:v>2380</c:v>
                </c:pt>
                <c:pt idx="1205">
                  <c:v>2370</c:v>
                </c:pt>
                <c:pt idx="1206">
                  <c:v>2340</c:v>
                </c:pt>
                <c:pt idx="1207">
                  <c:v>2240</c:v>
                </c:pt>
                <c:pt idx="1208">
                  <c:v>1900</c:v>
                </c:pt>
                <c:pt idx="1209">
                  <c:v>2040</c:v>
                </c:pt>
                <c:pt idx="1210">
                  <c:v>2270</c:v>
                </c:pt>
                <c:pt idx="1211">
                  <c:v>5010</c:v>
                </c:pt>
                <c:pt idx="1212">
                  <c:v>3680</c:v>
                </c:pt>
                <c:pt idx="1213">
                  <c:v>5640</c:v>
                </c:pt>
                <c:pt idx="1214">
                  <c:v>5900</c:v>
                </c:pt>
                <c:pt idx="1215">
                  <c:v>6020</c:v>
                </c:pt>
                <c:pt idx="1216">
                  <c:v>5210</c:v>
                </c:pt>
                <c:pt idx="1217">
                  <c:v>3180</c:v>
                </c:pt>
                <c:pt idx="1218">
                  <c:v>4000</c:v>
                </c:pt>
                <c:pt idx="1219">
                  <c:v>5110</c:v>
                </c:pt>
                <c:pt idx="1220">
                  <c:v>4140</c:v>
                </c:pt>
                <c:pt idx="1221">
                  <c:v>3250</c:v>
                </c:pt>
                <c:pt idx="1222">
                  <c:v>3660</c:v>
                </c:pt>
                <c:pt idx="1223">
                  <c:v>3760</c:v>
                </c:pt>
                <c:pt idx="1224">
                  <c:v>3940</c:v>
                </c:pt>
                <c:pt idx="1225">
                  <c:v>2710</c:v>
                </c:pt>
                <c:pt idx="1226">
                  <c:v>2500</c:v>
                </c:pt>
                <c:pt idx="1227">
                  <c:v>2420</c:v>
                </c:pt>
                <c:pt idx="1228">
                  <c:v>2170</c:v>
                </c:pt>
                <c:pt idx="1229">
                  <c:v>2060</c:v>
                </c:pt>
                <c:pt idx="1230">
                  <c:v>2030</c:v>
                </c:pt>
                <c:pt idx="1231">
                  <c:v>1850</c:v>
                </c:pt>
                <c:pt idx="1232">
                  <c:v>1580</c:v>
                </c:pt>
                <c:pt idx="1233">
                  <c:v>1760</c:v>
                </c:pt>
                <c:pt idx="1234">
                  <c:v>1720</c:v>
                </c:pt>
                <c:pt idx="1235">
                  <c:v>1720</c:v>
                </c:pt>
                <c:pt idx="1236">
                  <c:v>1810</c:v>
                </c:pt>
                <c:pt idx="1237">
                  <c:v>1700</c:v>
                </c:pt>
                <c:pt idx="1238">
                  <c:v>1660</c:v>
                </c:pt>
                <c:pt idx="1239">
                  <c:v>1600</c:v>
                </c:pt>
                <c:pt idx="1240">
                  <c:v>1600</c:v>
                </c:pt>
                <c:pt idx="1241">
                  <c:v>1610</c:v>
                </c:pt>
                <c:pt idx="1242">
                  <c:v>2140</c:v>
                </c:pt>
                <c:pt idx="1243">
                  <c:v>2700</c:v>
                </c:pt>
                <c:pt idx="1244">
                  <c:v>3950</c:v>
                </c:pt>
                <c:pt idx="1245">
                  <c:v>3520</c:v>
                </c:pt>
                <c:pt idx="1246">
                  <c:v>3710</c:v>
                </c:pt>
                <c:pt idx="1247">
                  <c:v>6010</c:v>
                </c:pt>
                <c:pt idx="1248">
                  <c:v>6450</c:v>
                </c:pt>
                <c:pt idx="1249">
                  <c:v>6550</c:v>
                </c:pt>
                <c:pt idx="1250">
                  <c:v>6420</c:v>
                </c:pt>
                <c:pt idx="1251">
                  <c:v>6480</c:v>
                </c:pt>
                <c:pt idx="1252">
                  <c:v>6520</c:v>
                </c:pt>
                <c:pt idx="1253">
                  <c:v>6410</c:v>
                </c:pt>
                <c:pt idx="1254">
                  <c:v>6300</c:v>
                </c:pt>
                <c:pt idx="1255">
                  <c:v>5960</c:v>
                </c:pt>
                <c:pt idx="1256">
                  <c:v>3960</c:v>
                </c:pt>
                <c:pt idx="1257">
                  <c:v>3660</c:v>
                </c:pt>
                <c:pt idx="1258">
                  <c:v>3680</c:v>
                </c:pt>
                <c:pt idx="1259">
                  <c:v>4060</c:v>
                </c:pt>
                <c:pt idx="1260">
                  <c:v>2430</c:v>
                </c:pt>
                <c:pt idx="1261">
                  <c:v>1660</c:v>
                </c:pt>
                <c:pt idx="1262">
                  <c:v>1890</c:v>
                </c:pt>
                <c:pt idx="1263">
                  <c:v>1990</c:v>
                </c:pt>
                <c:pt idx="1264">
                  <c:v>2080</c:v>
                </c:pt>
                <c:pt idx="1265">
                  <c:v>1910</c:v>
                </c:pt>
                <c:pt idx="1266">
                  <c:v>3200</c:v>
                </c:pt>
                <c:pt idx="1267">
                  <c:v>4540</c:v>
                </c:pt>
                <c:pt idx="1268">
                  <c:v>3810</c:v>
                </c:pt>
                <c:pt idx="1269">
                  <c:v>2840</c:v>
                </c:pt>
                <c:pt idx="1270">
                  <c:v>2670</c:v>
                </c:pt>
                <c:pt idx="1271">
                  <c:v>2350</c:v>
                </c:pt>
                <c:pt idx="1272">
                  <c:v>2820</c:v>
                </c:pt>
                <c:pt idx="1273">
                  <c:v>3110</c:v>
                </c:pt>
                <c:pt idx="1274">
                  <c:v>2180</c:v>
                </c:pt>
                <c:pt idx="1275">
                  <c:v>3040</c:v>
                </c:pt>
                <c:pt idx="1276">
                  <c:v>3740</c:v>
                </c:pt>
                <c:pt idx="1277">
                  <c:v>3010</c:v>
                </c:pt>
                <c:pt idx="1278">
                  <c:v>2910</c:v>
                </c:pt>
                <c:pt idx="1279">
                  <c:v>2580</c:v>
                </c:pt>
                <c:pt idx="1280">
                  <c:v>3930</c:v>
                </c:pt>
                <c:pt idx="1281">
                  <c:v>6390</c:v>
                </c:pt>
                <c:pt idx="1282">
                  <c:v>6260</c:v>
                </c:pt>
                <c:pt idx="1283">
                  <c:v>7950</c:v>
                </c:pt>
                <c:pt idx="1284">
                  <c:v>10500</c:v>
                </c:pt>
                <c:pt idx="1285">
                  <c:v>7800</c:v>
                </c:pt>
                <c:pt idx="1286">
                  <c:v>5670</c:v>
                </c:pt>
                <c:pt idx="1287">
                  <c:v>3210</c:v>
                </c:pt>
                <c:pt idx="1288">
                  <c:v>5500</c:v>
                </c:pt>
                <c:pt idx="1289">
                  <c:v>6340</c:v>
                </c:pt>
                <c:pt idx="1290">
                  <c:v>6230</c:v>
                </c:pt>
                <c:pt idx="1291">
                  <c:v>3540</c:v>
                </c:pt>
                <c:pt idx="1292">
                  <c:v>6810</c:v>
                </c:pt>
                <c:pt idx="1293">
                  <c:v>3350</c:v>
                </c:pt>
                <c:pt idx="1294">
                  <c:v>4620</c:v>
                </c:pt>
                <c:pt idx="1295">
                  <c:v>4750</c:v>
                </c:pt>
                <c:pt idx="1296">
                  <c:v>4750</c:v>
                </c:pt>
                <c:pt idx="1297">
                  <c:v>8860</c:v>
                </c:pt>
                <c:pt idx="1298">
                  <c:v>31400</c:v>
                </c:pt>
                <c:pt idx="1299">
                  <c:v>21500</c:v>
                </c:pt>
                <c:pt idx="1300">
                  <c:v>10300</c:v>
                </c:pt>
                <c:pt idx="1301">
                  <c:v>10100</c:v>
                </c:pt>
                <c:pt idx="1302">
                  <c:v>11300</c:v>
                </c:pt>
                <c:pt idx="1303">
                  <c:v>9920</c:v>
                </c:pt>
                <c:pt idx="1304">
                  <c:v>7060</c:v>
                </c:pt>
                <c:pt idx="1305">
                  <c:v>5950</c:v>
                </c:pt>
                <c:pt idx="1306">
                  <c:v>5840</c:v>
                </c:pt>
                <c:pt idx="1307">
                  <c:v>5670</c:v>
                </c:pt>
                <c:pt idx="1308">
                  <c:v>6630</c:v>
                </c:pt>
                <c:pt idx="1309">
                  <c:v>7570</c:v>
                </c:pt>
                <c:pt idx="1310">
                  <c:v>7610</c:v>
                </c:pt>
                <c:pt idx="1311">
                  <c:v>7860</c:v>
                </c:pt>
                <c:pt idx="1312">
                  <c:v>7650</c:v>
                </c:pt>
                <c:pt idx="1313">
                  <c:v>7410</c:v>
                </c:pt>
                <c:pt idx="1314">
                  <c:v>7250</c:v>
                </c:pt>
                <c:pt idx="1315">
                  <c:v>7110</c:v>
                </c:pt>
                <c:pt idx="1316">
                  <c:v>7040</c:v>
                </c:pt>
                <c:pt idx="1317">
                  <c:v>6960</c:v>
                </c:pt>
                <c:pt idx="1318">
                  <c:v>6860</c:v>
                </c:pt>
                <c:pt idx="1319">
                  <c:v>6800</c:v>
                </c:pt>
                <c:pt idx="1320">
                  <c:v>6740</c:v>
                </c:pt>
                <c:pt idx="1321">
                  <c:v>6690</c:v>
                </c:pt>
                <c:pt idx="1322">
                  <c:v>6640</c:v>
                </c:pt>
                <c:pt idx="1323">
                  <c:v>6620</c:v>
                </c:pt>
                <c:pt idx="1324">
                  <c:v>6850</c:v>
                </c:pt>
                <c:pt idx="1325">
                  <c:v>7050</c:v>
                </c:pt>
                <c:pt idx="1326">
                  <c:v>7670</c:v>
                </c:pt>
                <c:pt idx="1327">
                  <c:v>7170</c:v>
                </c:pt>
                <c:pt idx="1328">
                  <c:v>7070</c:v>
                </c:pt>
                <c:pt idx="1329">
                  <c:v>6940</c:v>
                </c:pt>
                <c:pt idx="1330">
                  <c:v>6850</c:v>
                </c:pt>
                <c:pt idx="1331">
                  <c:v>6790</c:v>
                </c:pt>
                <c:pt idx="1332">
                  <c:v>6740</c:v>
                </c:pt>
                <c:pt idx="1333">
                  <c:v>6690</c:v>
                </c:pt>
                <c:pt idx="1334">
                  <c:v>6650</c:v>
                </c:pt>
                <c:pt idx="1335">
                  <c:v>6620</c:v>
                </c:pt>
                <c:pt idx="1336">
                  <c:v>6570</c:v>
                </c:pt>
                <c:pt idx="1337">
                  <c:v>6540</c:v>
                </c:pt>
                <c:pt idx="1338">
                  <c:v>6500</c:v>
                </c:pt>
                <c:pt idx="1339">
                  <c:v>6580</c:v>
                </c:pt>
                <c:pt idx="1340">
                  <c:v>6600</c:v>
                </c:pt>
                <c:pt idx="1341">
                  <c:v>6620</c:v>
                </c:pt>
                <c:pt idx="1342">
                  <c:v>6640</c:v>
                </c:pt>
                <c:pt idx="1343">
                  <c:v>6730</c:v>
                </c:pt>
                <c:pt idx="1344">
                  <c:v>6610</c:v>
                </c:pt>
                <c:pt idx="1345">
                  <c:v>6810</c:v>
                </c:pt>
                <c:pt idx="1346">
                  <c:v>6660</c:v>
                </c:pt>
                <c:pt idx="1347">
                  <c:v>6560</c:v>
                </c:pt>
                <c:pt idx="1348">
                  <c:v>6480</c:v>
                </c:pt>
                <c:pt idx="1349">
                  <c:v>6430</c:v>
                </c:pt>
                <c:pt idx="1350">
                  <c:v>6430</c:v>
                </c:pt>
                <c:pt idx="1351">
                  <c:v>6500</c:v>
                </c:pt>
                <c:pt idx="1352">
                  <c:v>6450</c:v>
                </c:pt>
                <c:pt idx="1353">
                  <c:v>6030</c:v>
                </c:pt>
                <c:pt idx="1354">
                  <c:v>4730</c:v>
                </c:pt>
                <c:pt idx="1355">
                  <c:v>4530</c:v>
                </c:pt>
                <c:pt idx="1356">
                  <c:v>4340</c:v>
                </c:pt>
                <c:pt idx="1357">
                  <c:v>2720</c:v>
                </c:pt>
                <c:pt idx="1358">
                  <c:v>2730</c:v>
                </c:pt>
                <c:pt idx="1359">
                  <c:v>3420</c:v>
                </c:pt>
                <c:pt idx="1360">
                  <c:v>2720</c:v>
                </c:pt>
                <c:pt idx="1361">
                  <c:v>2550</c:v>
                </c:pt>
                <c:pt idx="1362">
                  <c:v>2280</c:v>
                </c:pt>
                <c:pt idx="1363">
                  <c:v>2110</c:v>
                </c:pt>
                <c:pt idx="1364">
                  <c:v>2030</c:v>
                </c:pt>
                <c:pt idx="1365">
                  <c:v>2080</c:v>
                </c:pt>
                <c:pt idx="1366">
                  <c:v>2250</c:v>
                </c:pt>
                <c:pt idx="1367">
                  <c:v>2260</c:v>
                </c:pt>
                <c:pt idx="1368">
                  <c:v>2170</c:v>
                </c:pt>
                <c:pt idx="1369">
                  <c:v>2110</c:v>
                </c:pt>
                <c:pt idx="1370">
                  <c:v>2050</c:v>
                </c:pt>
                <c:pt idx="1371">
                  <c:v>2020</c:v>
                </c:pt>
                <c:pt idx="1372">
                  <c:v>2040</c:v>
                </c:pt>
                <c:pt idx="1373">
                  <c:v>2130</c:v>
                </c:pt>
                <c:pt idx="1374">
                  <c:v>2160</c:v>
                </c:pt>
                <c:pt idx="1375">
                  <c:v>2140</c:v>
                </c:pt>
                <c:pt idx="1376">
                  <c:v>2080</c:v>
                </c:pt>
                <c:pt idx="1377">
                  <c:v>1990</c:v>
                </c:pt>
                <c:pt idx="1378">
                  <c:v>1930</c:v>
                </c:pt>
                <c:pt idx="1379">
                  <c:v>2000</c:v>
                </c:pt>
                <c:pt idx="1380">
                  <c:v>2010</c:v>
                </c:pt>
                <c:pt idx="1381">
                  <c:v>2040</c:v>
                </c:pt>
                <c:pt idx="1382">
                  <c:v>2140</c:v>
                </c:pt>
                <c:pt idx="1383">
                  <c:v>2020</c:v>
                </c:pt>
                <c:pt idx="1384">
                  <c:v>1980</c:v>
                </c:pt>
                <c:pt idx="1385">
                  <c:v>1800</c:v>
                </c:pt>
                <c:pt idx="1386">
                  <c:v>1650</c:v>
                </c:pt>
                <c:pt idx="1387">
                  <c:v>1600</c:v>
                </c:pt>
                <c:pt idx="1388">
                  <c:v>1650</c:v>
                </c:pt>
                <c:pt idx="1389">
                  <c:v>1610</c:v>
                </c:pt>
                <c:pt idx="1390">
                  <c:v>1500</c:v>
                </c:pt>
                <c:pt idx="1391">
                  <c:v>1560</c:v>
                </c:pt>
                <c:pt idx="1392">
                  <c:v>1670</c:v>
                </c:pt>
                <c:pt idx="1393">
                  <c:v>1680</c:v>
                </c:pt>
                <c:pt idx="1394">
                  <c:v>1600</c:v>
                </c:pt>
                <c:pt idx="1395">
                  <c:v>1540</c:v>
                </c:pt>
                <c:pt idx="1396">
                  <c:v>1400</c:v>
                </c:pt>
                <c:pt idx="1397">
                  <c:v>1410</c:v>
                </c:pt>
                <c:pt idx="1398">
                  <c:v>1370</c:v>
                </c:pt>
                <c:pt idx="1399">
                  <c:v>1360</c:v>
                </c:pt>
                <c:pt idx="1400">
                  <c:v>1520</c:v>
                </c:pt>
                <c:pt idx="1401">
                  <c:v>1420</c:v>
                </c:pt>
                <c:pt idx="1402">
                  <c:v>1450</c:v>
                </c:pt>
                <c:pt idx="1403">
                  <c:v>1430</c:v>
                </c:pt>
                <c:pt idx="1404">
                  <c:v>1350</c:v>
                </c:pt>
                <c:pt idx="1405">
                  <c:v>1360</c:v>
                </c:pt>
                <c:pt idx="1406">
                  <c:v>1370</c:v>
                </c:pt>
                <c:pt idx="1407">
                  <c:v>1410</c:v>
                </c:pt>
                <c:pt idx="1408">
                  <c:v>1380</c:v>
                </c:pt>
                <c:pt idx="1409">
                  <c:v>1410</c:v>
                </c:pt>
                <c:pt idx="1410">
                  <c:v>1350</c:v>
                </c:pt>
                <c:pt idx="1411">
                  <c:v>1410</c:v>
                </c:pt>
                <c:pt idx="1412">
                  <c:v>1380</c:v>
                </c:pt>
                <c:pt idx="1413">
                  <c:v>1410</c:v>
                </c:pt>
                <c:pt idx="1414">
                  <c:v>1270</c:v>
                </c:pt>
                <c:pt idx="1415">
                  <c:v>1300</c:v>
                </c:pt>
                <c:pt idx="1416">
                  <c:v>1390</c:v>
                </c:pt>
                <c:pt idx="1417">
                  <c:v>2300</c:v>
                </c:pt>
                <c:pt idx="1418">
                  <c:v>1410</c:v>
                </c:pt>
                <c:pt idx="1419">
                  <c:v>1350</c:v>
                </c:pt>
                <c:pt idx="1420">
                  <c:v>1360</c:v>
                </c:pt>
                <c:pt idx="1421">
                  <c:v>1260</c:v>
                </c:pt>
                <c:pt idx="1422">
                  <c:v>1340</c:v>
                </c:pt>
                <c:pt idx="1423">
                  <c:v>1590</c:v>
                </c:pt>
                <c:pt idx="1424">
                  <c:v>1620</c:v>
                </c:pt>
                <c:pt idx="1425">
                  <c:v>1540</c:v>
                </c:pt>
                <c:pt idx="1426">
                  <c:v>1440</c:v>
                </c:pt>
                <c:pt idx="1427">
                  <c:v>1440</c:v>
                </c:pt>
                <c:pt idx="1428">
                  <c:v>1350</c:v>
                </c:pt>
                <c:pt idx="1429">
                  <c:v>1360</c:v>
                </c:pt>
                <c:pt idx="1430">
                  <c:v>1330</c:v>
                </c:pt>
                <c:pt idx="1431">
                  <c:v>1340</c:v>
                </c:pt>
                <c:pt idx="1432">
                  <c:v>1350</c:v>
                </c:pt>
                <c:pt idx="1433">
                  <c:v>1340</c:v>
                </c:pt>
                <c:pt idx="1434">
                  <c:v>1290</c:v>
                </c:pt>
                <c:pt idx="1435">
                  <c:v>1330</c:v>
                </c:pt>
                <c:pt idx="1436">
                  <c:v>1330</c:v>
                </c:pt>
                <c:pt idx="1437">
                  <c:v>1350</c:v>
                </c:pt>
                <c:pt idx="1438">
                  <c:v>1300</c:v>
                </c:pt>
                <c:pt idx="1439">
                  <c:v>1350</c:v>
                </c:pt>
                <c:pt idx="1440">
                  <c:v>1300</c:v>
                </c:pt>
                <c:pt idx="1441">
                  <c:v>1380</c:v>
                </c:pt>
                <c:pt idx="1442">
                  <c:v>1320</c:v>
                </c:pt>
                <c:pt idx="1443">
                  <c:v>1310</c:v>
                </c:pt>
                <c:pt idx="1444">
                  <c:v>1290</c:v>
                </c:pt>
                <c:pt idx="1445">
                  <c:v>1380</c:v>
                </c:pt>
                <c:pt idx="1446">
                  <c:v>1360</c:v>
                </c:pt>
                <c:pt idx="1447">
                  <c:v>1410</c:v>
                </c:pt>
                <c:pt idx="1448">
                  <c:v>1260</c:v>
                </c:pt>
                <c:pt idx="1449">
                  <c:v>1210</c:v>
                </c:pt>
                <c:pt idx="1450">
                  <c:v>1230</c:v>
                </c:pt>
                <c:pt idx="1451">
                  <c:v>1230</c:v>
                </c:pt>
                <c:pt idx="1452">
                  <c:v>1220</c:v>
                </c:pt>
                <c:pt idx="1453">
                  <c:v>1190</c:v>
                </c:pt>
                <c:pt idx="1454">
                  <c:v>1220</c:v>
                </c:pt>
                <c:pt idx="1455">
                  <c:v>1160</c:v>
                </c:pt>
                <c:pt idx="1456">
                  <c:v>1180</c:v>
                </c:pt>
                <c:pt idx="1457">
                  <c:v>1170</c:v>
                </c:pt>
                <c:pt idx="1458">
                  <c:v>1210</c:v>
                </c:pt>
                <c:pt idx="1459">
                  <c:v>1130</c:v>
                </c:pt>
                <c:pt idx="1460">
                  <c:v>1160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88064"/>
        <c:axId val="86626304"/>
      </c:lineChart>
      <c:catAx>
        <c:axId val="74488064"/>
        <c:scaling>
          <c:orientation val="minMax"/>
        </c:scaling>
        <c:delete val="0"/>
        <c:axPos val="b"/>
        <c:majorTickMark val="out"/>
        <c:minorTickMark val="none"/>
        <c:tickLblPos val="nextTo"/>
        <c:crossAx val="86626304"/>
        <c:crosses val="autoZero"/>
        <c:auto val="1"/>
        <c:lblAlgn val="ctr"/>
        <c:lblOffset val="100"/>
        <c:noMultiLvlLbl val="0"/>
      </c:catAx>
      <c:valAx>
        <c:axId val="8662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488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6E11F-226B-4CC9-B46E-EF4D51DCCC48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F0661-21FE-499C-9C25-52FD21FA1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2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F0661-21FE-499C-9C25-52FD21FA1E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9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FD9C-A992-4E61-A754-B04D64E3552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8CFEF-20BD-4170-B73B-AB6378A95D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FD9C-A992-4E61-A754-B04D64E3552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CFEF-20BD-4170-B73B-AB6378A95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FD9C-A992-4E61-A754-B04D64E3552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CFEF-20BD-4170-B73B-AB6378A95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FD9C-A992-4E61-A754-B04D64E3552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CFEF-20BD-4170-B73B-AB6378A95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FD9C-A992-4E61-A754-B04D64E3552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CFEF-20BD-4170-B73B-AB6378A95D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FD9C-A992-4E61-A754-B04D64E3552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CFEF-20BD-4170-B73B-AB6378A95D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FD9C-A992-4E61-A754-B04D64E3552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CFEF-20BD-4170-B73B-AB6378A95D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FD9C-A992-4E61-A754-B04D64E3552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CFEF-20BD-4170-B73B-AB6378A95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FD9C-A992-4E61-A754-B04D64E3552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CFEF-20BD-4170-B73B-AB6378A95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FD9C-A992-4E61-A754-B04D64E3552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CFEF-20BD-4170-B73B-AB6378A95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FD9C-A992-4E61-A754-B04D64E3552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CFEF-20BD-4170-B73B-AB6378A95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F3FD9C-A992-4E61-A754-B04D64E3552D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58CFEF-20BD-4170-B73B-AB6378A95D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geo.utexas.edu/scientist/david/rapid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4267200"/>
          </a:xfrm>
        </p:spPr>
        <p:txBody>
          <a:bodyPr/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Spatial Distribution </a:t>
            </a:r>
            <a:br>
              <a:rPr lang="en-US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of Pulsed Environmental Flows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219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GIS in Water Resources, 2011</a:t>
            </a:r>
          </a:p>
          <a:p>
            <a:r>
              <a:rPr lang="en-US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Alison Wood</a:t>
            </a:r>
            <a:endParaRPr lang="en-US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Mapping RAPID Output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Result: Map with Flow Values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30" y="1600200"/>
            <a:ext cx="6250139" cy="4525963"/>
          </a:xfrm>
        </p:spPr>
      </p:pic>
    </p:spTree>
    <p:extLst>
      <p:ext uri="{BB962C8B-B14F-4D97-AF65-F5344CB8AC3E}">
        <p14:creationId xmlns:p14="http://schemas.microsoft.com/office/powerpoint/2010/main" val="20176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Mapping RAPID Output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Attribute: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Qout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= Flow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30" y="1600200"/>
            <a:ext cx="6250139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2762250" cy="24479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00200" y="3429000"/>
            <a:ext cx="1524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RAPID Output – Hydrograph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odel Flow Over Time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862931"/>
            <a:ext cx="7143750" cy="4000500"/>
          </a:xfrm>
        </p:spPr>
      </p:pic>
    </p:spTree>
    <p:extLst>
      <p:ext uri="{BB962C8B-B14F-4D97-AF65-F5344CB8AC3E}">
        <p14:creationId xmlns:p14="http://schemas.microsoft.com/office/powerpoint/2010/main" val="20204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USGS Gage Flow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– Hydrograph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Measured Flow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Over Time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760124"/>
              </p:ext>
            </p:extLst>
          </p:nvPr>
        </p:nvGraphicFramePr>
        <p:xfrm>
          <a:off x="457200" y="1676400"/>
          <a:ext cx="8153400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1400" y="6172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HydroExcel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http://his.cuahsi.org/hydroexcel.html</a:t>
            </a:r>
          </a:p>
        </p:txBody>
      </p:sp>
    </p:spTree>
    <p:extLst>
      <p:ext uri="{BB962C8B-B14F-4D97-AF65-F5344CB8AC3E}">
        <p14:creationId xmlns:p14="http://schemas.microsoft.com/office/powerpoint/2010/main" val="16397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600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Locations of Hydrographs: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Gage 08173900 and Reach 1622713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676400"/>
            <a:ext cx="65913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9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TCEQ’s Need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Water Withdrawals Not Near Gages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3468"/>
            <a:ext cx="8229600" cy="3599427"/>
          </a:xfrm>
        </p:spPr>
      </p:pic>
    </p:spTree>
    <p:extLst>
      <p:ext uri="{BB962C8B-B14F-4D97-AF65-F5344CB8AC3E}">
        <p14:creationId xmlns:p14="http://schemas.microsoft.com/office/powerpoint/2010/main" val="36496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45" y="3223147"/>
            <a:ext cx="5749018" cy="32194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54" y="479947"/>
            <a:ext cx="4297680" cy="256032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9947"/>
            <a:ext cx="4297680" cy="256032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568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Next Steps: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Collect Data, Compare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, Correlate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 hydrographs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all chosen reaches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USGS hydrographs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all chosen gages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Compare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output with observed data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Correlate reaches with gages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 reflect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flows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Until Real-Time Flow Maps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(Example with Historical Data)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1915319"/>
            <a:ext cx="6229350" cy="3895725"/>
          </a:xfrm>
        </p:spPr>
      </p:pic>
    </p:spTree>
    <p:extLst>
      <p:ext uri="{BB962C8B-B14F-4D97-AF65-F5344CB8AC3E}">
        <p14:creationId xmlns:p14="http://schemas.microsoft.com/office/powerpoint/2010/main" val="210236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183"/>
            <a:ext cx="8229600" cy="4513997"/>
          </a:xfrm>
        </p:spPr>
      </p:pic>
    </p:spTree>
    <p:extLst>
      <p:ext uri="{BB962C8B-B14F-4D97-AF65-F5344CB8AC3E}">
        <p14:creationId xmlns:p14="http://schemas.microsoft.com/office/powerpoint/2010/main" val="528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Environmental Flow Regime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Flows to Keep Rivers Healthy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742851"/>
              </p:ext>
            </p:extLst>
          </p:nvPr>
        </p:nvGraphicFramePr>
        <p:xfrm>
          <a:off x="1225296" y="1691640"/>
          <a:ext cx="6705598" cy="4627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000"/>
                <a:gridCol w="1648000"/>
                <a:gridCol w="1648000"/>
                <a:gridCol w="1761598"/>
              </a:tblGrid>
              <a:tr h="10096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USGS</a:t>
                      </a:r>
                      <a:r>
                        <a:rPr lang="en-US" sz="1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Gage 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08019500, Big Sandy Creek near Big Sandy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Season 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Subsistence 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Base 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Pulse 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Winter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per season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Trigger: 358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Volume: 5,932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af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Duration: 10 days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Spring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per season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Trigger: 313 cfs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Volume: 5,062 af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Duration: 13 days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Summer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cfs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per season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Trigger: 50 cfs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Volume: 671 af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Duration: 6 days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Fall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per season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Trigger: 130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Volume: 2,189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af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Duration: 9 days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986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cubic feet per second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5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af</a:t>
                      </a:r>
                      <a:r>
                        <a:rPr lang="en-US" sz="11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acre-feet 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6271736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www.tceq.com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TCEQ’s Need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Water Withdrawals Not Near Gages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9668"/>
            <a:ext cx="8229600" cy="3367026"/>
          </a:xfrm>
        </p:spPr>
      </p:pic>
    </p:spTree>
    <p:extLst>
      <p:ext uri="{BB962C8B-B14F-4D97-AF65-F5344CB8AC3E}">
        <p14:creationId xmlns:p14="http://schemas.microsoft.com/office/powerpoint/2010/main" val="14528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353900" cy="2849563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34" y="1752600"/>
            <a:ext cx="4773783" cy="304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77491"/>
            <a:ext cx="4844606" cy="304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7200" y="2819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TCEQ Rights Points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1617" y="4419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USGS Gages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6142304"/>
            <a:ext cx="257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RAPID Model Output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3934" y="456538"/>
            <a:ext cx="389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Data Sources</a:t>
            </a:r>
            <a:endParaRPr lang="en-US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Bringing the Data Together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183"/>
            <a:ext cx="8229600" cy="4513997"/>
          </a:xfrm>
        </p:spPr>
      </p:pic>
    </p:spTree>
    <p:extLst>
      <p:ext uri="{BB962C8B-B14F-4D97-AF65-F5344CB8AC3E}">
        <p14:creationId xmlns:p14="http://schemas.microsoft.com/office/powerpoint/2010/main" val="37763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RAPID Model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created by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Cédric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David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Routing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Application for Parallel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computatIon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Discharge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Input: surface and groundwater flows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Output: flow and volume of water throughout river network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Output in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netCDF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format</a:t>
            </a:r>
          </a:p>
          <a:p>
            <a:pPr lvl="1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248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http://www.geo.utexas.edu/scientist/david/rapid.htm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730125"/>
            <a:ext cx="3373943" cy="236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Mapping RAPID Output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Create a Table from Data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81200"/>
            <a:ext cx="3905250" cy="4030648"/>
          </a:xfrm>
        </p:spPr>
      </p:pic>
      <p:sp>
        <p:nvSpPr>
          <p:cNvPr id="4" name="TextBox 3"/>
          <p:cNvSpPr txBox="1"/>
          <p:nvPr/>
        </p:nvSpPr>
        <p:spPr>
          <a:xfrm>
            <a:off x="1066800" y="6172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http://www.geo.utexas.edu/scientist/david/files/RAPID_in_ArcGIS.pdf</a:t>
            </a:r>
          </a:p>
        </p:txBody>
      </p:sp>
    </p:spTree>
    <p:extLst>
      <p:ext uri="{BB962C8B-B14F-4D97-AF65-F5344CB8AC3E}">
        <p14:creationId xmlns:p14="http://schemas.microsoft.com/office/powerpoint/2010/main" val="29734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Mapping RAPID Output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Choose a Time-Step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6172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http://www.geo.utexas.edu/scientist/david/files/RAPID_in_ArcGIS.pdf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83" y="2438400"/>
            <a:ext cx="5579833" cy="2515394"/>
          </a:xfrm>
        </p:spPr>
      </p:pic>
    </p:spTree>
    <p:extLst>
      <p:ext uri="{BB962C8B-B14F-4D97-AF65-F5344CB8AC3E}">
        <p14:creationId xmlns:p14="http://schemas.microsoft.com/office/powerpoint/2010/main" val="36435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Mapping RAPID Output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Join Table to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Flowline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Layer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6172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http://www.geo.utexas.edu/scientist/david/files/RAPID_in_ArcGIS.pdf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4529956" cy="3915569"/>
          </a:xfrm>
        </p:spPr>
      </p:pic>
    </p:spTree>
    <p:extLst>
      <p:ext uri="{BB962C8B-B14F-4D97-AF65-F5344CB8AC3E}">
        <p14:creationId xmlns:p14="http://schemas.microsoft.com/office/powerpoint/2010/main" val="28889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ustom 1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00000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414</TotalTime>
  <Words>259</Words>
  <Application>Microsoft Office PowerPoint</Application>
  <PresentationFormat>On-screen Show (4:3)</PresentationFormat>
  <Paragraphs>73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Executive</vt:lpstr>
      <vt:lpstr>Spatial Distribution  of Pulsed Environmental Flows</vt:lpstr>
      <vt:lpstr>Environmental Flow Regime Flows to Keep Rivers Healthy</vt:lpstr>
      <vt:lpstr>TCEQ’s Need Water Withdrawals Not Near Gages</vt:lpstr>
      <vt:lpstr>PowerPoint Presentation</vt:lpstr>
      <vt:lpstr>Bringing the Data Together</vt:lpstr>
      <vt:lpstr>RAPID Model created by Cédric David</vt:lpstr>
      <vt:lpstr>Mapping RAPID Output Create a Table from Data</vt:lpstr>
      <vt:lpstr>Mapping RAPID Output Choose a Time-Step</vt:lpstr>
      <vt:lpstr>Mapping RAPID Output Join Table to Flowline Layer</vt:lpstr>
      <vt:lpstr>Mapping RAPID Output Result: Map with Flow Values</vt:lpstr>
      <vt:lpstr>Mapping RAPID Output Attribute: Qout = Flow</vt:lpstr>
      <vt:lpstr>RAPID Output – Hydrograph Model Flow Over Time</vt:lpstr>
      <vt:lpstr>USGS Gage Flow– Hydrograph Measured Flow Over Time</vt:lpstr>
      <vt:lpstr>Locations of Hydrographs:  Gage 08173900 and Reach 1622713</vt:lpstr>
      <vt:lpstr>TCEQ’s Need Water Withdrawals Not Near Gages</vt:lpstr>
      <vt:lpstr>PowerPoint Presentation</vt:lpstr>
      <vt:lpstr>Next Steps: Collect Data, Compare, Correlate</vt:lpstr>
      <vt:lpstr>Until Real-Time Flow Maps (Example with Historical Data)</vt:lpstr>
      <vt:lpstr>Questions?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</dc:creator>
  <cp:lastModifiedBy>alison</cp:lastModifiedBy>
  <cp:revision>37</cp:revision>
  <dcterms:created xsi:type="dcterms:W3CDTF">2011-11-11T20:12:53Z</dcterms:created>
  <dcterms:modified xsi:type="dcterms:W3CDTF">2011-11-15T16:13:09Z</dcterms:modified>
</cp:coreProperties>
</file>