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3" r:id="rId5"/>
    <p:sldId id="258" r:id="rId6"/>
    <p:sldId id="262" r:id="rId7"/>
    <p:sldId id="264" r:id="rId8"/>
    <p:sldId id="267" r:id="rId9"/>
    <p:sldId id="265" r:id="rId10"/>
    <p:sldId id="261" r:id="rId11"/>
    <p:sldId id="260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88" d="100"/>
          <a:sy n="88" d="100"/>
        </p:scale>
        <p:origin x="-102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4114B-D459-4BE8-A8BF-F35D480B144E}" type="datetimeFigureOut">
              <a:rPr lang="en-US" smtClean="0"/>
              <a:pPr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D21D8-5384-4D18-9B6E-0EBE4B13A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Bonsell%20GIS\Bonsell_BPtimeseries.avi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Bonsell%20GIS\Bonsell_%20Growth%20animation.avi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mtClean="0"/>
              <a:t>Spatial Variability </a:t>
            </a:r>
            <a:r>
              <a:rPr lang="en-US" dirty="0" smtClean="0"/>
              <a:t>of Kelp Growth in the </a:t>
            </a:r>
            <a:r>
              <a:rPr lang="en-US" dirty="0" err="1" smtClean="0"/>
              <a:t>Steffanson</a:t>
            </a:r>
            <a:r>
              <a:rPr lang="en-US" dirty="0" smtClean="0"/>
              <a:t> Sound Boulder Patch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Christina </a:t>
            </a:r>
            <a:r>
              <a:rPr lang="en-US" dirty="0" err="1" smtClean="0">
                <a:solidFill>
                  <a:schemeClr val="tx1"/>
                </a:solidFill>
              </a:rPr>
              <a:t>Bonsell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GISWR 2013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November 21, 2013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 interpolated over area per year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6248400"/>
            <a:ext cx="2057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1981-2006</a:t>
            </a:r>
            <a:endParaRPr lang="en-US" sz="3200" dirty="0"/>
          </a:p>
        </p:txBody>
      </p:sp>
      <p:pic>
        <p:nvPicPr>
          <p:cNvPr id="7" name="Bonsell_BPtimeseries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443038"/>
            <a:ext cx="7162800" cy="483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left?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  <a:alpha val="80000"/>
            </a:schemeClr>
          </a:solidFill>
        </p:spPr>
        <p:txBody>
          <a:bodyPr/>
          <a:lstStyle/>
          <a:p>
            <a:r>
              <a:rPr lang="en-US" dirty="0" smtClean="0"/>
              <a:t>Short term</a:t>
            </a:r>
            <a:endParaRPr lang="en-US" dirty="0"/>
          </a:p>
          <a:p>
            <a:pPr lvl="1"/>
            <a:r>
              <a:rPr lang="en-US" dirty="0" smtClean="0"/>
              <a:t>polish up maps </a:t>
            </a:r>
          </a:p>
          <a:p>
            <a:pPr lvl="1"/>
            <a:r>
              <a:rPr lang="en-US" dirty="0" smtClean="0"/>
              <a:t>Calculate statistics</a:t>
            </a:r>
          </a:p>
          <a:p>
            <a:pPr lvl="1"/>
            <a:r>
              <a:rPr lang="en-US" dirty="0" smtClean="0"/>
              <a:t>Continue attempts to get Boulder Patch </a:t>
            </a:r>
            <a:r>
              <a:rPr lang="en-US" dirty="0" err="1" smtClean="0"/>
              <a:t>shapefile</a:t>
            </a:r>
            <a:endParaRPr lang="en-US" dirty="0" smtClean="0"/>
          </a:p>
          <a:p>
            <a:r>
              <a:rPr lang="en-US" dirty="0" smtClean="0"/>
              <a:t>Longer term</a:t>
            </a:r>
          </a:p>
          <a:p>
            <a:pPr lvl="1"/>
            <a:r>
              <a:rPr lang="en-US" dirty="0" smtClean="0"/>
              <a:t>Collect density data for productivity calculation</a:t>
            </a:r>
          </a:p>
          <a:p>
            <a:pPr lvl="2"/>
            <a:r>
              <a:rPr lang="en-US" b="1" dirty="0" smtClean="0"/>
              <a:t>Growth/individual* individuals/m</a:t>
            </a:r>
            <a:r>
              <a:rPr lang="en-US" b="1" baseline="30000" dirty="0" smtClean="0"/>
              <a:t>2</a:t>
            </a:r>
            <a:r>
              <a:rPr lang="en-US" b="1" dirty="0" smtClean="0"/>
              <a:t> = growth/m</a:t>
            </a:r>
            <a:r>
              <a:rPr lang="en-US" b="1" baseline="30000" dirty="0" smtClean="0"/>
              <a:t>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P1000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119" t="20203" r="3280"/>
          <a:stretch>
            <a:fillRect/>
          </a:stretch>
        </p:blipFill>
        <p:spPr>
          <a:xfrm>
            <a:off x="1524000" y="1524000"/>
            <a:ext cx="6248400" cy="4420121"/>
          </a:xfrm>
        </p:spPr>
      </p:pic>
      <p:sp>
        <p:nvSpPr>
          <p:cNvPr id="6" name="Rounded Rectangular Callout 5"/>
          <p:cNvSpPr/>
          <p:nvPr/>
        </p:nvSpPr>
        <p:spPr>
          <a:xfrm rot="10800000">
            <a:off x="304800" y="5105400"/>
            <a:ext cx="3581400" cy="762000"/>
          </a:xfrm>
          <a:prstGeom prst="wedgeRoundRectCallout">
            <a:avLst>
              <a:gd name="adj1" fmla="val -60155"/>
              <a:gd name="adj2" fmla="val 1089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51816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QUESTIONS?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2667000"/>
          </a:xfrm>
          <a:solidFill>
            <a:schemeClr val="accent1">
              <a:lumMod val="40000"/>
              <a:lumOff val="60000"/>
              <a:alpha val="8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5400" dirty="0" smtClean="0"/>
              <a:t>Purpose: determine patterns of linear </a:t>
            </a:r>
            <a:r>
              <a:rPr lang="en-US" sz="5400" b="1" dirty="0" smtClean="0"/>
              <a:t>kelp growth </a:t>
            </a:r>
            <a:r>
              <a:rPr lang="en-US" sz="5400" dirty="0" smtClean="0"/>
              <a:t>over </a:t>
            </a:r>
            <a:r>
              <a:rPr lang="en-US" sz="5400" b="1" dirty="0" smtClean="0"/>
              <a:t>space</a:t>
            </a:r>
            <a:r>
              <a:rPr lang="en-US" sz="5400" dirty="0" smtClean="0"/>
              <a:t> and</a:t>
            </a:r>
            <a:r>
              <a:rPr lang="en-US" sz="5400" b="1" dirty="0" smtClean="0"/>
              <a:t> time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CHRIST~1\AppData\Local\Temp\msohtmlclip1\01\clip_image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219200"/>
            <a:ext cx="4562475" cy="47221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pic>
        <p:nvPicPr>
          <p:cNvPr id="2048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286" t="5051" r="18572" b="14135"/>
          <a:stretch>
            <a:fillRect/>
          </a:stretch>
        </p:blipFill>
        <p:spPr bwMode="auto">
          <a:xfrm>
            <a:off x="457200" y="1981200"/>
            <a:ext cx="320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2438400" y="2438400"/>
            <a:ext cx="152400" cy="152400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62800" y="6211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Boulder Patch map from </a:t>
            </a:r>
            <a:r>
              <a:rPr lang="en-US" dirty="0" err="1" smtClean="0"/>
              <a:t>Dunton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840455">
            <a:off x="6523834" y="3103726"/>
            <a:ext cx="1760010" cy="12637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362200"/>
            <a:ext cx="2590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1000665.JPG"/>
          <p:cNvPicPr>
            <a:picLocks noChangeAspect="1"/>
          </p:cNvPicPr>
          <p:nvPr/>
        </p:nvPicPr>
        <p:blipFill>
          <a:blip r:embed="rId2" cstate="print"/>
          <a:srcRect l="35000" t="32222" r="33333" b="35556"/>
          <a:stretch>
            <a:fillRect/>
          </a:stretch>
        </p:blipFill>
        <p:spPr>
          <a:xfrm>
            <a:off x="0" y="1524000"/>
            <a:ext cx="2895600" cy="2209800"/>
          </a:xfrm>
          <a:prstGeom prst="rect">
            <a:avLst/>
          </a:prstGeom>
        </p:spPr>
      </p:pic>
      <p:pic>
        <p:nvPicPr>
          <p:cNvPr id="8" name="Picture 7" descr="P1000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295400"/>
            <a:ext cx="3759057" cy="2818798"/>
          </a:xfrm>
          <a:prstGeom prst="rect">
            <a:avLst/>
          </a:prstGeom>
        </p:spPr>
      </p:pic>
      <p:pic>
        <p:nvPicPr>
          <p:cNvPr id="13" name="Picture 12" descr="phycodrys2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5259" y="1143000"/>
            <a:ext cx="3938741" cy="2976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looking at?</a:t>
            </a:r>
            <a:endParaRPr lang="en-US" dirty="0"/>
          </a:p>
        </p:txBody>
      </p:sp>
      <p:pic>
        <p:nvPicPr>
          <p:cNvPr id="7" name="Picture 6" descr="P1000661.JPG"/>
          <p:cNvPicPr>
            <a:picLocks noChangeAspect="1"/>
          </p:cNvPicPr>
          <p:nvPr/>
        </p:nvPicPr>
        <p:blipFill>
          <a:blip r:embed="rId5" cstate="print"/>
          <a:srcRect t="15555" r="11667" b="15556"/>
          <a:stretch>
            <a:fillRect/>
          </a:stretch>
        </p:blipFill>
        <p:spPr>
          <a:xfrm>
            <a:off x="4063181" y="3886200"/>
            <a:ext cx="5080819" cy="2971800"/>
          </a:xfrm>
          <a:prstGeom prst="rect">
            <a:avLst/>
          </a:prstGeom>
        </p:spPr>
      </p:pic>
      <p:pic>
        <p:nvPicPr>
          <p:cNvPr id="4" name="Content Placeholder 3" descr="IMG_0406 (2)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3733800"/>
            <a:ext cx="4165600" cy="312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looking at?</a:t>
            </a:r>
            <a:endParaRPr lang="en-US" dirty="0"/>
          </a:p>
        </p:txBody>
      </p:sp>
      <p:pic>
        <p:nvPicPr>
          <p:cNvPr id="4" name="Content Placeholder 3" descr="IMG_03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509" t="20203" r="-509" b="32655"/>
          <a:stretch>
            <a:fillRect/>
          </a:stretch>
        </p:blipFill>
        <p:spPr>
          <a:xfrm>
            <a:off x="152400" y="1676400"/>
            <a:ext cx="8926286" cy="3124200"/>
          </a:xfrm>
        </p:spPr>
      </p:pic>
      <p:sp>
        <p:nvSpPr>
          <p:cNvPr id="5" name="Left Bracket 4"/>
          <p:cNvSpPr/>
          <p:nvPr/>
        </p:nvSpPr>
        <p:spPr>
          <a:xfrm rot="5400000">
            <a:off x="609600" y="3124200"/>
            <a:ext cx="152400" cy="609600"/>
          </a:xfrm>
          <a:prstGeom prst="leftBracket">
            <a:avLst>
              <a:gd name="adj" fmla="val 47564"/>
            </a:avLst>
          </a:prstGeom>
          <a:noFill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819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Stipe</a:t>
            </a:r>
            <a:endParaRPr lang="en-US" sz="2800" b="1" dirty="0"/>
          </a:p>
        </p:txBody>
      </p:sp>
      <p:sp>
        <p:nvSpPr>
          <p:cNvPr id="7" name="Left Bracket 6"/>
          <p:cNvSpPr/>
          <p:nvPr/>
        </p:nvSpPr>
        <p:spPr>
          <a:xfrm rot="5400000">
            <a:off x="4914900" y="-1028700"/>
            <a:ext cx="228600" cy="7772400"/>
          </a:xfrm>
          <a:prstGeom prst="leftBracket">
            <a:avLst>
              <a:gd name="adj" fmla="val 47564"/>
            </a:avLst>
          </a:prstGeom>
          <a:noFill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2286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Blade</a:t>
            </a:r>
            <a:endParaRPr lang="en-US" sz="2800" b="1" dirty="0"/>
          </a:p>
        </p:txBody>
      </p:sp>
      <p:sp>
        <p:nvSpPr>
          <p:cNvPr id="9" name="Left Bracket 8"/>
          <p:cNvSpPr/>
          <p:nvPr/>
        </p:nvSpPr>
        <p:spPr>
          <a:xfrm rot="5400000" flipH="1">
            <a:off x="2247900" y="2857500"/>
            <a:ext cx="152400" cy="2362200"/>
          </a:xfrm>
          <a:prstGeom prst="leftBracket">
            <a:avLst>
              <a:gd name="adj" fmla="val 47564"/>
            </a:avLst>
          </a:prstGeom>
          <a:noFill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eft Bracket 9"/>
          <p:cNvSpPr/>
          <p:nvPr/>
        </p:nvSpPr>
        <p:spPr>
          <a:xfrm rot="5400000" flipH="1">
            <a:off x="4648200" y="2819400"/>
            <a:ext cx="152400" cy="2286000"/>
          </a:xfrm>
          <a:prstGeom prst="leftBracket">
            <a:avLst>
              <a:gd name="adj" fmla="val 47564"/>
            </a:avLst>
          </a:prstGeom>
          <a:noFill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eft Bracket 10"/>
          <p:cNvSpPr/>
          <p:nvPr/>
        </p:nvSpPr>
        <p:spPr>
          <a:xfrm rot="5400000" flipH="1">
            <a:off x="6591300" y="3314700"/>
            <a:ext cx="152400" cy="1295400"/>
          </a:xfrm>
          <a:prstGeom prst="leftBracket">
            <a:avLst>
              <a:gd name="adj" fmla="val 47564"/>
            </a:avLst>
          </a:prstGeom>
          <a:noFill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eft Bracket 11"/>
          <p:cNvSpPr/>
          <p:nvPr/>
        </p:nvSpPr>
        <p:spPr>
          <a:xfrm rot="5400000" flipH="1">
            <a:off x="7848600" y="3429000"/>
            <a:ext cx="152400" cy="1066800"/>
          </a:xfrm>
          <a:prstGeom prst="leftBracket">
            <a:avLst>
              <a:gd name="adj" fmla="val 47564"/>
            </a:avLst>
          </a:prstGeom>
          <a:noFill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eft Bracket 12"/>
          <p:cNvSpPr/>
          <p:nvPr/>
        </p:nvSpPr>
        <p:spPr>
          <a:xfrm rot="5400000" flipH="1">
            <a:off x="8686800" y="3429000"/>
            <a:ext cx="152400" cy="457200"/>
          </a:xfrm>
          <a:prstGeom prst="leftBracket">
            <a:avLst>
              <a:gd name="adj" fmla="val 47564"/>
            </a:avLst>
          </a:prstGeom>
          <a:noFill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7800" y="4114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This year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62400" y="4038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 year old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43600" y="4038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 yrs old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315200" y="4038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 yrs old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43800" y="4724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 yrs old</a:t>
            </a:r>
            <a:endParaRPr lang="en-US" sz="2800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534400" y="3810000"/>
            <a:ext cx="2286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per site</a:t>
            </a:r>
            <a:endParaRPr lang="en-US" dirty="0"/>
          </a:p>
        </p:txBody>
      </p:sp>
      <p:pic>
        <p:nvPicPr>
          <p:cNvPr id="4" name="Content Placeholder 3" descr="all sites v tim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8474897" cy="42013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per site</a:t>
            </a:r>
            <a:endParaRPr lang="en-US" dirty="0"/>
          </a:p>
        </p:txBody>
      </p:sp>
      <p:pic>
        <p:nvPicPr>
          <p:cNvPr id="5" name="Bonsell_ Growth animation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443038"/>
            <a:ext cx="7162800" cy="483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 interpolated over area: all years</a:t>
            </a:r>
            <a:endParaRPr lang="en-US" dirty="0"/>
          </a:p>
        </p:txBody>
      </p:sp>
      <p:pic>
        <p:nvPicPr>
          <p:cNvPr id="4" name="Content Placeholder 3" descr="BPproj total ave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245" t="8418" r="4245" b="42757"/>
          <a:stretch>
            <a:fillRect/>
          </a:stretch>
        </p:blipFill>
        <p:spPr>
          <a:xfrm>
            <a:off x="914400" y="1600199"/>
            <a:ext cx="6705600" cy="4630057"/>
          </a:xfrm>
        </p:spPr>
      </p:pic>
      <p:sp>
        <p:nvSpPr>
          <p:cNvPr id="5" name="TextBox 4"/>
          <p:cNvSpPr txBox="1"/>
          <p:nvPr/>
        </p:nvSpPr>
        <p:spPr>
          <a:xfrm>
            <a:off x="1066800" y="1676400"/>
            <a:ext cx="121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1980-2009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 interpolated over area per year</a:t>
            </a:r>
            <a:endParaRPr lang="en-US" dirty="0"/>
          </a:p>
        </p:txBody>
      </p:sp>
      <p:pic>
        <p:nvPicPr>
          <p:cNvPr id="4" name="Content Placeholder 3" descr="area 1988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245" t="6734" r="4245" b="42757"/>
          <a:stretch>
            <a:fillRect/>
          </a:stretch>
        </p:blipFill>
        <p:spPr>
          <a:xfrm>
            <a:off x="304800" y="1828800"/>
            <a:ext cx="4267200" cy="3048000"/>
          </a:xfrm>
        </p:spPr>
      </p:pic>
      <p:pic>
        <p:nvPicPr>
          <p:cNvPr id="5" name="Picture 4" descr="area 2003.tif"/>
          <p:cNvPicPr>
            <a:picLocks noChangeAspect="1"/>
          </p:cNvPicPr>
          <p:nvPr/>
        </p:nvPicPr>
        <p:blipFill>
          <a:blip r:embed="rId3" cstate="print"/>
          <a:srcRect l="5425" t="6667" r="3987" b="43333"/>
          <a:stretch>
            <a:fillRect/>
          </a:stretch>
        </p:blipFill>
        <p:spPr>
          <a:xfrm>
            <a:off x="4572000" y="1828800"/>
            <a:ext cx="42672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133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1988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2133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2003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133</Words>
  <Application>Microsoft Office PowerPoint</Application>
  <PresentationFormat>On-screen Show (4:3)</PresentationFormat>
  <Paragraphs>35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Spatial Variability of Kelp Growth in the Steffanson Sound Boulder Patch</vt:lpstr>
      <vt:lpstr>Slide 2</vt:lpstr>
      <vt:lpstr>Where are we?</vt:lpstr>
      <vt:lpstr>What are we looking at?</vt:lpstr>
      <vt:lpstr>What are we looking at?</vt:lpstr>
      <vt:lpstr>Growth per site</vt:lpstr>
      <vt:lpstr>Growth per site</vt:lpstr>
      <vt:lpstr>Growth interpolated over area: all years</vt:lpstr>
      <vt:lpstr>Growth interpolated over area per year</vt:lpstr>
      <vt:lpstr>Growth interpolated over area per year</vt:lpstr>
      <vt:lpstr>What’s left?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variability of Kelp Growth in the Steffanson Sound Boulder Patch</dc:title>
  <dc:creator>Christina</dc:creator>
  <cp:lastModifiedBy>MARINESCI</cp:lastModifiedBy>
  <cp:revision>23</cp:revision>
  <dcterms:created xsi:type="dcterms:W3CDTF">2013-11-20T21:03:38Z</dcterms:created>
  <dcterms:modified xsi:type="dcterms:W3CDTF">2013-11-21T16:22:26Z</dcterms:modified>
</cp:coreProperties>
</file>