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56" r:id="rId3"/>
    <p:sldId id="257" r:id="rId4"/>
    <p:sldId id="260" r:id="rId5"/>
    <p:sldId id="258" r:id="rId6"/>
    <p:sldId id="261" r:id="rId7"/>
    <p:sldId id="264" r:id="rId8"/>
    <p:sldId id="266" r:id="rId9"/>
    <p:sldId id="263" r:id="rId10"/>
    <p:sldId id="267" r:id="rId11"/>
    <p:sldId id="268" r:id="rId12"/>
    <p:sldId id="272" r:id="rId13"/>
    <p:sldId id="269" r:id="rId14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nst, Clayton O" initials="EC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>
      <p:cViewPr varScale="1">
        <p:scale>
          <a:sx n="90" d="100"/>
          <a:sy n="90" d="100"/>
        </p:scale>
        <p:origin x="-1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IS%20Project\samples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IS%20Project\samples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IS%20Project\samples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IS%20Project\trek_elevations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IS%20Project\trek_elevations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IS%20Project\trek_elevations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Slope v. Thickness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samples_lamsal!$H$2:$H$23</c:f>
              <c:numCache>
                <c:formatCode>0.00000000000</c:formatCode>
                <c:ptCount val="22"/>
                <c:pt idx="0">
                  <c:v>106.988754272</c:v>
                </c:pt>
                <c:pt idx="1">
                  <c:v>106.988754272</c:v>
                </c:pt>
                <c:pt idx="2">
                  <c:v>32.7042655945</c:v>
                </c:pt>
                <c:pt idx="3">
                  <c:v>35.4531707764</c:v>
                </c:pt>
                <c:pt idx="4">
                  <c:v>25.9513492584</c:v>
                </c:pt>
                <c:pt idx="5">
                  <c:v>36.0624198914</c:v>
                </c:pt>
                <c:pt idx="6">
                  <c:v>69.77095031739994</c:v>
                </c:pt>
                <c:pt idx="7">
                  <c:v>19.1447429657</c:v>
                </c:pt>
                <c:pt idx="8">
                  <c:v>46.2911643982</c:v>
                </c:pt>
                <c:pt idx="9">
                  <c:v>10.3873987198</c:v>
                </c:pt>
                <c:pt idx="10">
                  <c:v>5.14429569244</c:v>
                </c:pt>
                <c:pt idx="11">
                  <c:v>0.0</c:v>
                </c:pt>
                <c:pt idx="12">
                  <c:v>0.0</c:v>
                </c:pt>
                <c:pt idx="13">
                  <c:v>19.1244506836</c:v>
                </c:pt>
                <c:pt idx="14">
                  <c:v>31.9764671326</c:v>
                </c:pt>
                <c:pt idx="15">
                  <c:v>31.51612091060001</c:v>
                </c:pt>
                <c:pt idx="16">
                  <c:v>30.4041118622</c:v>
                </c:pt>
                <c:pt idx="17">
                  <c:v>30.4041118622</c:v>
                </c:pt>
                <c:pt idx="18">
                  <c:v>28.1783256531</c:v>
                </c:pt>
                <c:pt idx="19">
                  <c:v>43.8617553711</c:v>
                </c:pt>
                <c:pt idx="20">
                  <c:v>56.59323120120001</c:v>
                </c:pt>
                <c:pt idx="21">
                  <c:v>52.4217910767</c:v>
                </c:pt>
              </c:numCache>
            </c:numRef>
          </c:xVal>
          <c:yVal>
            <c:numRef>
              <c:f>samples_lamsal!$D$2:$D$23</c:f>
              <c:numCache>
                <c:formatCode>General</c:formatCode>
                <c:ptCount val="22"/>
                <c:pt idx="0">
                  <c:v>30.0</c:v>
                </c:pt>
                <c:pt idx="1">
                  <c:v>31.0</c:v>
                </c:pt>
                <c:pt idx="2">
                  <c:v>36.0</c:v>
                </c:pt>
                <c:pt idx="3">
                  <c:v>40.0</c:v>
                </c:pt>
                <c:pt idx="4">
                  <c:v>70.0</c:v>
                </c:pt>
                <c:pt idx="5">
                  <c:v>100.0</c:v>
                </c:pt>
                <c:pt idx="6">
                  <c:v>58.0</c:v>
                </c:pt>
                <c:pt idx="7">
                  <c:v>71.0</c:v>
                </c:pt>
                <c:pt idx="8">
                  <c:v>27.0</c:v>
                </c:pt>
                <c:pt idx="9">
                  <c:v>65.0</c:v>
                </c:pt>
                <c:pt idx="10">
                  <c:v>90.0</c:v>
                </c:pt>
                <c:pt idx="11">
                  <c:v>0.0</c:v>
                </c:pt>
                <c:pt idx="12">
                  <c:v>26.0</c:v>
                </c:pt>
                <c:pt idx="13">
                  <c:v>29.0</c:v>
                </c:pt>
                <c:pt idx="14">
                  <c:v>100.0</c:v>
                </c:pt>
                <c:pt idx="15">
                  <c:v>26.0</c:v>
                </c:pt>
                <c:pt idx="16">
                  <c:v>16.0</c:v>
                </c:pt>
                <c:pt idx="17">
                  <c:v>65.0</c:v>
                </c:pt>
                <c:pt idx="18">
                  <c:v>49.0</c:v>
                </c:pt>
                <c:pt idx="19">
                  <c:v>17.0</c:v>
                </c:pt>
                <c:pt idx="20">
                  <c:v>17.0</c:v>
                </c:pt>
                <c:pt idx="21">
                  <c:v>60.0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969432"/>
        <c:axId val="2102976040"/>
      </c:scatterChart>
      <c:valAx>
        <c:axId val="2102969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Slope (% rise)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976040"/>
        <c:crosses val="autoZero"/>
        <c:crossBetween val="midCat"/>
      </c:valAx>
      <c:valAx>
        <c:axId val="2102976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Debris Thickness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969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Aspect v. Thickness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samples_lamsal!$I$2:$I$23</c:f>
              <c:numCache>
                <c:formatCode>0.00000000000</c:formatCode>
                <c:ptCount val="22"/>
                <c:pt idx="0">
                  <c:v>226.151092529</c:v>
                </c:pt>
                <c:pt idx="1">
                  <c:v>226.151092529</c:v>
                </c:pt>
                <c:pt idx="2">
                  <c:v>217.657775879</c:v>
                </c:pt>
                <c:pt idx="3">
                  <c:v>237.3687286380001</c:v>
                </c:pt>
                <c:pt idx="4">
                  <c:v>93.7839584351</c:v>
                </c:pt>
                <c:pt idx="5">
                  <c:v>114.129676819</c:v>
                </c:pt>
                <c:pt idx="6">
                  <c:v>221.470626831</c:v>
                </c:pt>
                <c:pt idx="7">
                  <c:v>208.552154541</c:v>
                </c:pt>
                <c:pt idx="8">
                  <c:v>220.10736084</c:v>
                </c:pt>
                <c:pt idx="9">
                  <c:v>224.838119507</c:v>
                </c:pt>
                <c:pt idx="10">
                  <c:v>236.792602539</c:v>
                </c:pt>
                <c:pt idx="11">
                  <c:v>-1.0</c:v>
                </c:pt>
                <c:pt idx="12">
                  <c:v>-1.0</c:v>
                </c:pt>
                <c:pt idx="13">
                  <c:v>291.315826416</c:v>
                </c:pt>
                <c:pt idx="14">
                  <c:v>286.648742676</c:v>
                </c:pt>
                <c:pt idx="15">
                  <c:v>284.6116333009999</c:v>
                </c:pt>
                <c:pt idx="16">
                  <c:v>285.2849731449999</c:v>
                </c:pt>
                <c:pt idx="17">
                  <c:v>285.2849731449999</c:v>
                </c:pt>
                <c:pt idx="18">
                  <c:v>237.299224854</c:v>
                </c:pt>
                <c:pt idx="19">
                  <c:v>251.266540527</c:v>
                </c:pt>
                <c:pt idx="20">
                  <c:v>250.866256714</c:v>
                </c:pt>
                <c:pt idx="21">
                  <c:v>233.415359497</c:v>
                </c:pt>
              </c:numCache>
            </c:numRef>
          </c:xVal>
          <c:yVal>
            <c:numRef>
              <c:f>samples_lamsal!$D$2:$D$23</c:f>
              <c:numCache>
                <c:formatCode>General</c:formatCode>
                <c:ptCount val="22"/>
                <c:pt idx="0">
                  <c:v>30.0</c:v>
                </c:pt>
                <c:pt idx="1">
                  <c:v>31.0</c:v>
                </c:pt>
                <c:pt idx="2">
                  <c:v>36.0</c:v>
                </c:pt>
                <c:pt idx="3">
                  <c:v>40.0</c:v>
                </c:pt>
                <c:pt idx="4">
                  <c:v>70.0</c:v>
                </c:pt>
                <c:pt idx="5">
                  <c:v>100.0</c:v>
                </c:pt>
                <c:pt idx="6">
                  <c:v>58.0</c:v>
                </c:pt>
                <c:pt idx="7">
                  <c:v>71.0</c:v>
                </c:pt>
                <c:pt idx="8">
                  <c:v>27.0</c:v>
                </c:pt>
                <c:pt idx="9">
                  <c:v>65.0</c:v>
                </c:pt>
                <c:pt idx="10">
                  <c:v>90.0</c:v>
                </c:pt>
                <c:pt idx="11">
                  <c:v>0.0</c:v>
                </c:pt>
                <c:pt idx="12">
                  <c:v>26.0</c:v>
                </c:pt>
                <c:pt idx="13">
                  <c:v>29.0</c:v>
                </c:pt>
                <c:pt idx="14">
                  <c:v>100.0</c:v>
                </c:pt>
                <c:pt idx="15">
                  <c:v>26.0</c:v>
                </c:pt>
                <c:pt idx="16">
                  <c:v>16.0</c:v>
                </c:pt>
                <c:pt idx="17">
                  <c:v>65.0</c:v>
                </c:pt>
                <c:pt idx="18">
                  <c:v>49.0</c:v>
                </c:pt>
                <c:pt idx="19">
                  <c:v>17.0</c:v>
                </c:pt>
                <c:pt idx="20">
                  <c:v>17.0</c:v>
                </c:pt>
                <c:pt idx="21">
                  <c:v>60.0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039096"/>
        <c:axId val="2103048168"/>
      </c:scatterChart>
      <c:valAx>
        <c:axId val="2103039096"/>
        <c:scaling>
          <c:orientation val="minMax"/>
          <c:max val="36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Aspect (degrees from 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048168"/>
        <c:crosses val="autoZero"/>
        <c:crossBetween val="midCat"/>
      </c:valAx>
      <c:valAx>
        <c:axId val="210304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Debris Thickness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039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Curvature v. Thickness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samples_lamsal!$J$2:$J$23</c:f>
              <c:numCache>
                <c:formatCode>0.00000000000</c:formatCode>
                <c:ptCount val="22"/>
                <c:pt idx="0">
                  <c:v>-0.044921875</c:v>
                </c:pt>
                <c:pt idx="1">
                  <c:v>-0.044921875</c:v>
                </c:pt>
                <c:pt idx="2">
                  <c:v>-0.080078125</c:v>
                </c:pt>
                <c:pt idx="3">
                  <c:v>-2.142578125</c:v>
                </c:pt>
                <c:pt idx="4">
                  <c:v>12.41015625</c:v>
                </c:pt>
                <c:pt idx="5">
                  <c:v>0.19921875</c:v>
                </c:pt>
                <c:pt idx="6">
                  <c:v>-5.757812499999998</c:v>
                </c:pt>
                <c:pt idx="7">
                  <c:v>6.132812499999998</c:v>
                </c:pt>
                <c:pt idx="8">
                  <c:v>-3.361328124999999</c:v>
                </c:pt>
                <c:pt idx="9">
                  <c:v>5.626953125</c:v>
                </c:pt>
                <c:pt idx="10">
                  <c:v>-1.189453125</c:v>
                </c:pt>
                <c:pt idx="11">
                  <c:v>0.0</c:v>
                </c:pt>
                <c:pt idx="12">
                  <c:v>0.0</c:v>
                </c:pt>
                <c:pt idx="13">
                  <c:v>-10.072265625</c:v>
                </c:pt>
                <c:pt idx="14">
                  <c:v>-2.46484375</c:v>
                </c:pt>
                <c:pt idx="15">
                  <c:v>-3.525390625</c:v>
                </c:pt>
                <c:pt idx="16">
                  <c:v>-0.173828125</c:v>
                </c:pt>
                <c:pt idx="17">
                  <c:v>-0.173828125</c:v>
                </c:pt>
                <c:pt idx="18">
                  <c:v>4.695312499999998</c:v>
                </c:pt>
                <c:pt idx="19">
                  <c:v>1.66015625</c:v>
                </c:pt>
                <c:pt idx="20">
                  <c:v>-1.20703125</c:v>
                </c:pt>
                <c:pt idx="21">
                  <c:v>-10.263671875</c:v>
                </c:pt>
              </c:numCache>
            </c:numRef>
          </c:xVal>
          <c:yVal>
            <c:numRef>
              <c:f>samples_lamsal!$D$2:$D$23</c:f>
              <c:numCache>
                <c:formatCode>General</c:formatCode>
                <c:ptCount val="22"/>
                <c:pt idx="0">
                  <c:v>30.0</c:v>
                </c:pt>
                <c:pt idx="1">
                  <c:v>31.0</c:v>
                </c:pt>
                <c:pt idx="2">
                  <c:v>36.0</c:v>
                </c:pt>
                <c:pt idx="3">
                  <c:v>40.0</c:v>
                </c:pt>
                <c:pt idx="4">
                  <c:v>70.0</c:v>
                </c:pt>
                <c:pt idx="5">
                  <c:v>100.0</c:v>
                </c:pt>
                <c:pt idx="6">
                  <c:v>58.0</c:v>
                </c:pt>
                <c:pt idx="7">
                  <c:v>71.0</c:v>
                </c:pt>
                <c:pt idx="8">
                  <c:v>27.0</c:v>
                </c:pt>
                <c:pt idx="9">
                  <c:v>65.0</c:v>
                </c:pt>
                <c:pt idx="10">
                  <c:v>90.0</c:v>
                </c:pt>
                <c:pt idx="11">
                  <c:v>0.0</c:v>
                </c:pt>
                <c:pt idx="12">
                  <c:v>26.0</c:v>
                </c:pt>
                <c:pt idx="13">
                  <c:v>29.0</c:v>
                </c:pt>
                <c:pt idx="14">
                  <c:v>100.0</c:v>
                </c:pt>
                <c:pt idx="15">
                  <c:v>26.0</c:v>
                </c:pt>
                <c:pt idx="16">
                  <c:v>16.0</c:v>
                </c:pt>
                <c:pt idx="17">
                  <c:v>65.0</c:v>
                </c:pt>
                <c:pt idx="18">
                  <c:v>49.0</c:v>
                </c:pt>
                <c:pt idx="19">
                  <c:v>17.0</c:v>
                </c:pt>
                <c:pt idx="20">
                  <c:v>17.0</c:v>
                </c:pt>
                <c:pt idx="21">
                  <c:v>60.0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080008"/>
        <c:axId val="2103089112"/>
      </c:scatterChart>
      <c:valAx>
        <c:axId val="2103080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Surface Curvature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089112"/>
        <c:crosses val="autoZero"/>
        <c:crossBetween val="midCat"/>
      </c:valAx>
      <c:valAx>
        <c:axId val="210308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Debris Thickness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080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Elevation Discrepancy Histogram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Discrepancy Histogram</c:v>
          </c:tx>
          <c:spPr>
            <a:solidFill>
              <a:schemeClr val="accent1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trek_elevations!$N$33:$N$68</c:f>
              <c:numCache>
                <c:formatCode>General</c:formatCode>
                <c:ptCount val="36"/>
                <c:pt idx="0">
                  <c:v>-21.81347669000024</c:v>
                </c:pt>
                <c:pt idx="1">
                  <c:v>-20.5091553930558</c:v>
                </c:pt>
                <c:pt idx="2">
                  <c:v>-19.20483409611133</c:v>
                </c:pt>
                <c:pt idx="3">
                  <c:v>-17.90051279916685</c:v>
                </c:pt>
                <c:pt idx="4">
                  <c:v>-16.59619150222241</c:v>
                </c:pt>
                <c:pt idx="5">
                  <c:v>-15.29187020527795</c:v>
                </c:pt>
                <c:pt idx="6">
                  <c:v>-13.9875489083335</c:v>
                </c:pt>
                <c:pt idx="7">
                  <c:v>-12.68322761138903</c:v>
                </c:pt>
                <c:pt idx="8">
                  <c:v>-11.37890631444457</c:v>
                </c:pt>
                <c:pt idx="9">
                  <c:v>-10.07458501750011</c:v>
                </c:pt>
                <c:pt idx="10">
                  <c:v>-8.770263720555647</c:v>
                </c:pt>
                <c:pt idx="11">
                  <c:v>-7.465942423611192</c:v>
                </c:pt>
                <c:pt idx="12">
                  <c:v>-6.161621126666734</c:v>
                </c:pt>
                <c:pt idx="13">
                  <c:v>-4.857299829722276</c:v>
                </c:pt>
                <c:pt idx="14">
                  <c:v>-3.552978532777814</c:v>
                </c:pt>
                <c:pt idx="15">
                  <c:v>-2.248657235833356</c:v>
                </c:pt>
                <c:pt idx="16">
                  <c:v>-0.944335938888898</c:v>
                </c:pt>
                <c:pt idx="17">
                  <c:v>0.35998535805556</c:v>
                </c:pt>
                <c:pt idx="18">
                  <c:v>1.664306655000018</c:v>
                </c:pt>
                <c:pt idx="19">
                  <c:v>2.968627951944481</c:v>
                </c:pt>
                <c:pt idx="20">
                  <c:v>4.272949248888938</c:v>
                </c:pt>
                <c:pt idx="21">
                  <c:v>5.577270545833397</c:v>
                </c:pt>
                <c:pt idx="22">
                  <c:v>6.881591842777857</c:v>
                </c:pt>
                <c:pt idx="23">
                  <c:v>8.185913139722316</c:v>
                </c:pt>
                <c:pt idx="24">
                  <c:v>9.490234436666774</c:v>
                </c:pt>
                <c:pt idx="25">
                  <c:v>10.79455573361123</c:v>
                </c:pt>
                <c:pt idx="26">
                  <c:v>12.09887703055569</c:v>
                </c:pt>
                <c:pt idx="27">
                  <c:v>13.40319832750015</c:v>
                </c:pt>
                <c:pt idx="28">
                  <c:v>14.70751962444462</c:v>
                </c:pt>
                <c:pt idx="29">
                  <c:v>16.01184092138908</c:v>
                </c:pt>
                <c:pt idx="30">
                  <c:v>17.31616221833353</c:v>
                </c:pt>
                <c:pt idx="31">
                  <c:v>18.62048351527799</c:v>
                </c:pt>
                <c:pt idx="32">
                  <c:v>19.92480481222245</c:v>
                </c:pt>
                <c:pt idx="33">
                  <c:v>21.2291261091669</c:v>
                </c:pt>
                <c:pt idx="34">
                  <c:v>22.53344740611136</c:v>
                </c:pt>
                <c:pt idx="35">
                  <c:v>23.83776870305583</c:v>
                </c:pt>
              </c:numCache>
            </c:numRef>
          </c:cat>
          <c:val>
            <c:numRef>
              <c:f>trek_elevations!$O$33:$O$69</c:f>
              <c:numCache>
                <c:formatCode>General</c:formatCode>
                <c:ptCount val="37"/>
                <c:pt idx="0">
                  <c:v>2.0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8.0</c:v>
                </c:pt>
                <c:pt idx="5">
                  <c:v>8.0</c:v>
                </c:pt>
                <c:pt idx="6">
                  <c:v>24.0</c:v>
                </c:pt>
                <c:pt idx="7">
                  <c:v>39.0</c:v>
                </c:pt>
                <c:pt idx="8">
                  <c:v>26.0</c:v>
                </c:pt>
                <c:pt idx="9">
                  <c:v>29.0</c:v>
                </c:pt>
                <c:pt idx="10">
                  <c:v>46.0</c:v>
                </c:pt>
                <c:pt idx="11">
                  <c:v>50.0</c:v>
                </c:pt>
                <c:pt idx="12">
                  <c:v>27.0</c:v>
                </c:pt>
                <c:pt idx="13">
                  <c:v>38.0</c:v>
                </c:pt>
                <c:pt idx="14">
                  <c:v>52.0</c:v>
                </c:pt>
                <c:pt idx="15">
                  <c:v>58.0</c:v>
                </c:pt>
                <c:pt idx="16">
                  <c:v>64.0</c:v>
                </c:pt>
                <c:pt idx="17">
                  <c:v>51.0</c:v>
                </c:pt>
                <c:pt idx="18">
                  <c:v>85.0</c:v>
                </c:pt>
                <c:pt idx="19">
                  <c:v>63.0</c:v>
                </c:pt>
                <c:pt idx="20">
                  <c:v>54.0</c:v>
                </c:pt>
                <c:pt idx="21">
                  <c:v>62.0</c:v>
                </c:pt>
                <c:pt idx="22">
                  <c:v>48.0</c:v>
                </c:pt>
                <c:pt idx="23">
                  <c:v>51.0</c:v>
                </c:pt>
                <c:pt idx="24">
                  <c:v>43.0</c:v>
                </c:pt>
                <c:pt idx="25">
                  <c:v>41.0</c:v>
                </c:pt>
                <c:pt idx="26">
                  <c:v>55.0</c:v>
                </c:pt>
                <c:pt idx="27">
                  <c:v>67.0</c:v>
                </c:pt>
                <c:pt idx="28">
                  <c:v>74.0</c:v>
                </c:pt>
                <c:pt idx="29">
                  <c:v>76.0</c:v>
                </c:pt>
                <c:pt idx="30">
                  <c:v>43.0</c:v>
                </c:pt>
                <c:pt idx="31">
                  <c:v>15.0</c:v>
                </c:pt>
                <c:pt idx="32">
                  <c:v>8.0</c:v>
                </c:pt>
                <c:pt idx="33">
                  <c:v>9.0</c:v>
                </c:pt>
                <c:pt idx="34">
                  <c:v>2.0</c:v>
                </c:pt>
                <c:pt idx="35">
                  <c:v>2.0</c:v>
                </c:pt>
                <c:pt idx="36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103168472"/>
        <c:axId val="2103175112"/>
      </c:barChart>
      <c:catAx>
        <c:axId val="2103168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Elevation Discrepancy</a:t>
                </a:r>
                <a:r>
                  <a:rPr lang="en-US" baseline="0"/>
                  <a:t> (m)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175112"/>
        <c:crosses val="autoZero"/>
        <c:auto val="1"/>
        <c:lblAlgn val="ctr"/>
        <c:lblOffset val="100"/>
        <c:noMultiLvlLbl val="0"/>
      </c:catAx>
      <c:valAx>
        <c:axId val="210317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168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Normal Probability</a:t>
            </a:r>
            <a:r>
              <a:rPr lang="en-US" baseline="0"/>
              <a:t> Plot: Elevation Discrepancy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Standard Z Variate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trek_elevations!$K$2:$K$1325</c:f>
              <c:numCache>
                <c:formatCode>General</c:formatCode>
                <c:ptCount val="1324"/>
                <c:pt idx="0">
                  <c:v>-2.880972029246425</c:v>
                </c:pt>
                <c:pt idx="1">
                  <c:v>-1.82901981685978</c:v>
                </c:pt>
                <c:pt idx="2">
                  <c:v>-1.293693847821057</c:v>
                </c:pt>
                <c:pt idx="3">
                  <c:v>-1.042973548706164</c:v>
                </c:pt>
                <c:pt idx="4">
                  <c:v>-0.756249337836626</c:v>
                </c:pt>
                <c:pt idx="5">
                  <c:v>-0.545476683397052</c:v>
                </c:pt>
                <c:pt idx="6">
                  <c:v>-0.27112599530413</c:v>
                </c:pt>
                <c:pt idx="7">
                  <c:v>-0.0539728842427763</c:v>
                </c:pt>
                <c:pt idx="8">
                  <c:v>-0.00662508071714813</c:v>
                </c:pt>
                <c:pt idx="9">
                  <c:v>0.0881322443308662</c:v>
                </c:pt>
                <c:pt idx="10">
                  <c:v>-0.084332407766268</c:v>
                </c:pt>
                <c:pt idx="11">
                  <c:v>0.0482868499989696</c:v>
                </c:pt>
                <c:pt idx="12">
                  <c:v>-0.0426023765007082</c:v>
                </c:pt>
                <c:pt idx="13">
                  <c:v>0.0482868499989696</c:v>
                </c:pt>
                <c:pt idx="14">
                  <c:v>0.116675461695351</c:v>
                </c:pt>
                <c:pt idx="15">
                  <c:v>0.0862321704127482</c:v>
                </c:pt>
                <c:pt idx="16">
                  <c:v>0.112864711254666</c:v>
                </c:pt>
                <c:pt idx="17">
                  <c:v>0.14722729799621</c:v>
                </c:pt>
                <c:pt idx="18">
                  <c:v>0.16447145656335</c:v>
                </c:pt>
                <c:pt idx="19">
                  <c:v>0.16447145656335</c:v>
                </c:pt>
                <c:pt idx="20">
                  <c:v>0.154885659444842</c:v>
                </c:pt>
                <c:pt idx="21">
                  <c:v>0.154885659444842</c:v>
                </c:pt>
                <c:pt idx="22">
                  <c:v>0.103344878893253</c:v>
                </c:pt>
                <c:pt idx="23">
                  <c:v>0.122394783465238</c:v>
                </c:pt>
                <c:pt idx="24">
                  <c:v>-0.0331312215023916</c:v>
                </c:pt>
                <c:pt idx="25">
                  <c:v>0.0615570105259747</c:v>
                </c:pt>
                <c:pt idx="26">
                  <c:v>0.0615570105259747</c:v>
                </c:pt>
                <c:pt idx="27">
                  <c:v>-0.0653503745664421</c:v>
                </c:pt>
                <c:pt idx="28">
                  <c:v>-0.0293436390583404</c:v>
                </c:pt>
                <c:pt idx="29">
                  <c:v>0.0938344033967081</c:v>
                </c:pt>
                <c:pt idx="30">
                  <c:v>0.0938344033967081</c:v>
                </c:pt>
                <c:pt idx="31">
                  <c:v>0.151055371282395</c:v>
                </c:pt>
                <c:pt idx="32">
                  <c:v>0.128118111684535</c:v>
                </c:pt>
                <c:pt idx="33">
                  <c:v>0.116675461695351</c:v>
                </c:pt>
                <c:pt idx="34">
                  <c:v>0.18176466533252</c:v>
                </c:pt>
                <c:pt idx="35">
                  <c:v>0.220397440411219</c:v>
                </c:pt>
                <c:pt idx="36">
                  <c:v>0.280957907920754</c:v>
                </c:pt>
                <c:pt idx="37">
                  <c:v>0.316586362084498</c:v>
                </c:pt>
                <c:pt idx="38">
                  <c:v>0.269162784268312</c:v>
                </c:pt>
                <c:pt idx="39">
                  <c:v>0.27112599530413</c:v>
                </c:pt>
                <c:pt idx="40">
                  <c:v>0.251539512768353</c:v>
                </c:pt>
                <c:pt idx="41">
                  <c:v>0.277021936430193</c:v>
                </c:pt>
                <c:pt idx="42">
                  <c:v>0.228161766687536</c:v>
                </c:pt>
                <c:pt idx="43">
                  <c:v>0.218458451354265</c:v>
                </c:pt>
                <c:pt idx="44">
                  <c:v>0.350607838627171</c:v>
                </c:pt>
                <c:pt idx="45">
                  <c:v>0.432372060279769</c:v>
                </c:pt>
                <c:pt idx="46">
                  <c:v>0.326552941281881</c:v>
                </c:pt>
                <c:pt idx="47">
                  <c:v>0.160635373326611</c:v>
                </c:pt>
                <c:pt idx="48">
                  <c:v>0.16255311593771</c:v>
                </c:pt>
                <c:pt idx="49">
                  <c:v>0.265239464134358</c:v>
                </c:pt>
                <c:pt idx="50">
                  <c:v>0.308635726748996</c:v>
                </c:pt>
                <c:pt idx="51">
                  <c:v>0.294768589697476</c:v>
                </c:pt>
                <c:pt idx="52">
                  <c:v>0.399349575631661</c:v>
                </c:pt>
                <c:pt idx="53">
                  <c:v>0.210710625407877</c:v>
                </c:pt>
                <c:pt idx="54">
                  <c:v>0.267200610092165</c:v>
                </c:pt>
                <c:pt idx="55">
                  <c:v>0.168309961622486</c:v>
                </c:pt>
                <c:pt idx="56">
                  <c:v>0.0938344033967081</c:v>
                </c:pt>
                <c:pt idx="57">
                  <c:v>0.368782331279767</c:v>
                </c:pt>
                <c:pt idx="58">
                  <c:v>0.195252355912959</c:v>
                </c:pt>
                <c:pt idx="59">
                  <c:v>0.308635726748996</c:v>
                </c:pt>
                <c:pt idx="60">
                  <c:v>0.308635726748996</c:v>
                </c:pt>
                <c:pt idx="61">
                  <c:v>0.27112599530413</c:v>
                </c:pt>
                <c:pt idx="62">
                  <c:v>0.230104981016044</c:v>
                </c:pt>
                <c:pt idx="63">
                  <c:v>0.27112599530413</c:v>
                </c:pt>
                <c:pt idx="64">
                  <c:v>0.0388135034845214</c:v>
                </c:pt>
                <c:pt idx="65">
                  <c:v>0.00662508071714813</c:v>
                </c:pt>
                <c:pt idx="66">
                  <c:v>0.0767363308879718</c:v>
                </c:pt>
                <c:pt idx="67">
                  <c:v>-0.133845639717121</c:v>
                </c:pt>
                <c:pt idx="68">
                  <c:v>-0.133845639717121</c:v>
                </c:pt>
                <c:pt idx="69">
                  <c:v>-0.133845639717121</c:v>
                </c:pt>
                <c:pt idx="70">
                  <c:v>0.168309961622486</c:v>
                </c:pt>
                <c:pt idx="71">
                  <c:v>0.257404990682327</c:v>
                </c:pt>
                <c:pt idx="72">
                  <c:v>0.322562471761116</c:v>
                </c:pt>
                <c:pt idx="73">
                  <c:v>0.280957907920754</c:v>
                </c:pt>
                <c:pt idx="74">
                  <c:v>0.472211918613561</c:v>
                </c:pt>
                <c:pt idx="75">
                  <c:v>0.368782331279767</c:v>
                </c:pt>
                <c:pt idx="76">
                  <c:v>0.312608574307441</c:v>
                </c:pt>
                <c:pt idx="77">
                  <c:v>0.202975427744644</c:v>
                </c:pt>
                <c:pt idx="78">
                  <c:v>0.122394783465238</c:v>
                </c:pt>
                <c:pt idx="79">
                  <c:v>0.103344878893253</c:v>
                </c:pt>
                <c:pt idx="80">
                  <c:v>0.0463918611987446</c:v>
                </c:pt>
                <c:pt idx="81">
                  <c:v>0.0786349179333051</c:v>
                </c:pt>
                <c:pt idx="82">
                  <c:v>0.0786349179333051</c:v>
                </c:pt>
                <c:pt idx="83">
                  <c:v>0.350607838627171</c:v>
                </c:pt>
                <c:pt idx="84">
                  <c:v>0.220397440411219</c:v>
                </c:pt>
                <c:pt idx="85">
                  <c:v>0.257404990682327</c:v>
                </c:pt>
                <c:pt idx="86">
                  <c:v>0.284898236811079</c:v>
                </c:pt>
                <c:pt idx="87">
                  <c:v>0.259362109596745</c:v>
                </c:pt>
                <c:pt idx="88">
                  <c:v>0.228161766687536</c:v>
                </c:pt>
                <c:pt idx="89">
                  <c:v>0.16255311593771</c:v>
                </c:pt>
                <c:pt idx="90">
                  <c:v>-0.0293436390583404</c:v>
                </c:pt>
                <c:pt idx="91">
                  <c:v>-0.109055599116219</c:v>
                </c:pt>
                <c:pt idx="92">
                  <c:v>-0.1933234242386</c:v>
                </c:pt>
                <c:pt idx="93">
                  <c:v>-0.116675461695351</c:v>
                </c:pt>
                <c:pt idx="94">
                  <c:v>-0.149141061447212</c:v>
                </c:pt>
                <c:pt idx="95">
                  <c:v>-0.0350251875779354</c:v>
                </c:pt>
                <c:pt idx="96">
                  <c:v>-0.112864711254666</c:v>
                </c:pt>
                <c:pt idx="97">
                  <c:v>-0.0881322443308662</c:v>
                </c:pt>
                <c:pt idx="98">
                  <c:v>0.00662508071714813</c:v>
                </c:pt>
                <c:pt idx="99">
                  <c:v>-0.050182012212454</c:v>
                </c:pt>
                <c:pt idx="100">
                  <c:v>0.00473218355677465</c:v>
                </c:pt>
                <c:pt idx="101">
                  <c:v>-0.284898236811079</c:v>
                </c:pt>
                <c:pt idx="102">
                  <c:v>-0.44487610970952</c:v>
                </c:pt>
                <c:pt idx="103">
                  <c:v>-0.44487610970952</c:v>
                </c:pt>
                <c:pt idx="104">
                  <c:v>-0.391162942287434</c:v>
                </c:pt>
                <c:pt idx="105">
                  <c:v>-0.391162942287434</c:v>
                </c:pt>
                <c:pt idx="106">
                  <c:v>-0.391162942287434</c:v>
                </c:pt>
                <c:pt idx="107">
                  <c:v>-0.358670740405097</c:v>
                </c:pt>
                <c:pt idx="108">
                  <c:v>-0.22621941353556</c:v>
                </c:pt>
                <c:pt idx="109">
                  <c:v>-0.348595690006488</c:v>
                </c:pt>
                <c:pt idx="110">
                  <c:v>-0.316586362084498</c:v>
                </c:pt>
                <c:pt idx="111">
                  <c:v>-0.383002441834441</c:v>
                </c:pt>
                <c:pt idx="112">
                  <c:v>-0.383002441834441</c:v>
                </c:pt>
                <c:pt idx="113">
                  <c:v>-0.383002441834441</c:v>
                </c:pt>
                <c:pt idx="114">
                  <c:v>-0.318577132093877</c:v>
                </c:pt>
                <c:pt idx="115">
                  <c:v>-0.350607838627171</c:v>
                </c:pt>
                <c:pt idx="116">
                  <c:v>-0.269162784268312</c:v>
                </c:pt>
                <c:pt idx="117">
                  <c:v>-0.288842994074996</c:v>
                </c:pt>
                <c:pt idx="118">
                  <c:v>-0.224277913475629</c:v>
                </c:pt>
                <c:pt idx="119">
                  <c:v>-0.214582928230571</c:v>
                </c:pt>
                <c:pt idx="120">
                  <c:v>-0.306651132151699</c:v>
                </c:pt>
                <c:pt idx="121">
                  <c:v>-0.320569165479616</c:v>
                </c:pt>
                <c:pt idx="122">
                  <c:v>-0.41993525200738</c:v>
                </c:pt>
                <c:pt idx="123">
                  <c:v>-0.346584951772044</c:v>
                </c:pt>
                <c:pt idx="124">
                  <c:v>-0.346584951772044</c:v>
                </c:pt>
                <c:pt idx="125">
                  <c:v>-0.370809148851363</c:v>
                </c:pt>
                <c:pt idx="126">
                  <c:v>-0.237886612622612</c:v>
                </c:pt>
                <c:pt idx="127">
                  <c:v>-0.277021936430193</c:v>
                </c:pt>
                <c:pt idx="128">
                  <c:v>-0.166390402640598</c:v>
                </c:pt>
                <c:pt idx="129">
                  <c:v>-0.436532473593198</c:v>
                </c:pt>
                <c:pt idx="130">
                  <c:v>-0.51930340572116</c:v>
                </c:pt>
                <c:pt idx="131">
                  <c:v>-0.493481165279479</c:v>
                </c:pt>
                <c:pt idx="132">
                  <c:v>-0.422003496187926</c:v>
                </c:pt>
                <c:pt idx="133">
                  <c:v>-0.422003496187926</c:v>
                </c:pt>
                <c:pt idx="134">
                  <c:v>-0.391162942287434</c:v>
                </c:pt>
                <c:pt idx="135">
                  <c:v>-0.391162942287434</c:v>
                </c:pt>
                <c:pt idx="136">
                  <c:v>-0.352621407772203</c:v>
                </c:pt>
                <c:pt idx="137">
                  <c:v>-0.284898236811079</c:v>
                </c:pt>
                <c:pt idx="138">
                  <c:v>-0.284898236811079</c:v>
                </c:pt>
                <c:pt idx="139">
                  <c:v>-0.324557060496279</c:v>
                </c:pt>
                <c:pt idx="140">
                  <c:v>-0.247634008832438</c:v>
                </c:pt>
                <c:pt idx="141">
                  <c:v>-0.28292752326704</c:v>
                </c:pt>
                <c:pt idx="142">
                  <c:v>-0.28292752326704</c:v>
                </c:pt>
                <c:pt idx="143">
                  <c:v>-0.168309961622486</c:v>
                </c:pt>
                <c:pt idx="144">
                  <c:v>-0.24568267610379</c:v>
                </c:pt>
                <c:pt idx="145">
                  <c:v>-0.202975427744644</c:v>
                </c:pt>
                <c:pt idx="146">
                  <c:v>-0.204908070828357</c:v>
                </c:pt>
                <c:pt idx="147">
                  <c:v>-0.199112407295102</c:v>
                </c:pt>
                <c:pt idx="148">
                  <c:v>-0.22621941353556</c:v>
                </c:pt>
                <c:pt idx="149">
                  <c:v>-0.376898790789849</c:v>
                </c:pt>
                <c:pt idx="150">
                  <c:v>-0.332548432500237</c:v>
                </c:pt>
                <c:pt idx="151">
                  <c:v>-0.253493700723772</c:v>
                </c:pt>
                <c:pt idx="152">
                  <c:v>-0.212646378247006</c:v>
                </c:pt>
                <c:pt idx="153">
                  <c:v>-0.212646378247006</c:v>
                </c:pt>
                <c:pt idx="154">
                  <c:v>-0.107151639707282</c:v>
                </c:pt>
                <c:pt idx="155">
                  <c:v>-0.152970234833022</c:v>
                </c:pt>
                <c:pt idx="156">
                  <c:v>-0.195252355912959</c:v>
                </c:pt>
                <c:pt idx="157">
                  <c:v>-0.224277913475629</c:v>
                </c:pt>
                <c:pt idx="158">
                  <c:v>-0.249586284933727</c:v>
                </c:pt>
                <c:pt idx="159">
                  <c:v>-0.189467710328114</c:v>
                </c:pt>
                <c:pt idx="160">
                  <c:v>-0.216520283283891</c:v>
                </c:pt>
                <c:pt idx="161">
                  <c:v>-0.241782807453752</c:v>
                </c:pt>
                <c:pt idx="162">
                  <c:v>-0.168309961622486</c:v>
                </c:pt>
                <c:pt idx="163">
                  <c:v>-0.143401380992888</c:v>
                </c:pt>
                <c:pt idx="164">
                  <c:v>-0.109055599116219</c:v>
                </c:pt>
                <c:pt idx="165">
                  <c:v>-0.109055599116219</c:v>
                </c:pt>
                <c:pt idx="166">
                  <c:v>-0.120487907235825</c:v>
                </c:pt>
                <c:pt idx="167">
                  <c:v>-0.152970234833022</c:v>
                </c:pt>
                <c:pt idx="168">
                  <c:v>-0.0995396151105787</c:v>
                </c:pt>
                <c:pt idx="169">
                  <c:v>-0.0805337884712199</c:v>
                </c:pt>
                <c:pt idx="170">
                  <c:v>0.13957756190421</c:v>
                </c:pt>
                <c:pt idx="171">
                  <c:v>0.174072390770272</c:v>
                </c:pt>
                <c:pt idx="172">
                  <c:v>0.174072390770272</c:v>
                </c:pt>
                <c:pt idx="173">
                  <c:v>0.143401380992888</c:v>
                </c:pt>
                <c:pt idx="174">
                  <c:v>0.174072390770272</c:v>
                </c:pt>
                <c:pt idx="175">
                  <c:v>0.130026811472948</c:v>
                </c:pt>
                <c:pt idx="176">
                  <c:v>0.0710422014790237</c:v>
                </c:pt>
                <c:pt idx="177">
                  <c:v>0.0710422014790237</c:v>
                </c:pt>
                <c:pt idx="178">
                  <c:v>-0.0407078669445275</c:v>
                </c:pt>
                <c:pt idx="179">
                  <c:v>-0.0862321704127482</c:v>
                </c:pt>
                <c:pt idx="180">
                  <c:v>-0.0729399795767343</c:v>
                </c:pt>
                <c:pt idx="181">
                  <c:v>-0.084332407766268</c:v>
                </c:pt>
                <c:pt idx="182">
                  <c:v>-0.0729399795767343</c:v>
                </c:pt>
                <c:pt idx="183">
                  <c:v>-0.110959953940865</c:v>
                </c:pt>
                <c:pt idx="184">
                  <c:v>-0.110959953940865</c:v>
                </c:pt>
                <c:pt idx="185">
                  <c:v>-0.0824329494352419</c:v>
                </c:pt>
                <c:pt idx="186">
                  <c:v>-0.0824329494352419</c:v>
                </c:pt>
                <c:pt idx="187">
                  <c:v>-0.107151639707282</c:v>
                </c:pt>
                <c:pt idx="188">
                  <c:v>-0.0824329494352419</c:v>
                </c:pt>
                <c:pt idx="189">
                  <c:v>-0.0824329494352419</c:v>
                </c:pt>
                <c:pt idx="190">
                  <c:v>-0.0729399795767343</c:v>
                </c:pt>
                <c:pt idx="191">
                  <c:v>-0.021769682506505</c:v>
                </c:pt>
                <c:pt idx="192">
                  <c:v>0.131935985084601</c:v>
                </c:pt>
                <c:pt idx="193">
                  <c:v>0.166390402640598</c:v>
                </c:pt>
                <c:pt idx="194">
                  <c:v>0.0995396151105787</c:v>
                </c:pt>
                <c:pt idx="195">
                  <c:v>0.000946433320311218</c:v>
                </c:pt>
                <c:pt idx="196">
                  <c:v>-0.0767363308879718</c:v>
                </c:pt>
                <c:pt idx="197">
                  <c:v>-0.0369192793010398</c:v>
                </c:pt>
                <c:pt idx="198">
                  <c:v>0.0255564775264312</c:v>
                </c:pt>
                <c:pt idx="199">
                  <c:v>0.0463918611987446</c:v>
                </c:pt>
                <c:pt idx="200">
                  <c:v>0.0577645320633266</c:v>
                </c:pt>
                <c:pt idx="201">
                  <c:v>0.0085180016159006</c:v>
                </c:pt>
                <c:pt idx="202">
                  <c:v>-0.00094643332031094</c:v>
                </c:pt>
                <c:pt idx="203">
                  <c:v>-0.0444970389763893</c:v>
                </c:pt>
                <c:pt idx="204">
                  <c:v>0.0463918611987446</c:v>
                </c:pt>
                <c:pt idx="205">
                  <c:v>0.0596606640329372</c:v>
                </c:pt>
                <c:pt idx="206">
                  <c:v>0.00662508071714813</c:v>
                </c:pt>
                <c:pt idx="207">
                  <c:v>0.0331312215023916</c:v>
                </c:pt>
                <c:pt idx="208">
                  <c:v>0.0995396151105787</c:v>
                </c:pt>
                <c:pt idx="209">
                  <c:v>0.202975427744644</c:v>
                </c:pt>
                <c:pt idx="210">
                  <c:v>0.0862321704127482</c:v>
                </c:pt>
                <c:pt idx="211">
                  <c:v>0.149141061447212</c:v>
                </c:pt>
                <c:pt idx="212">
                  <c:v>0.141489212848616</c:v>
                </c:pt>
                <c:pt idx="213">
                  <c:v>0.118581469021527</c:v>
                </c:pt>
                <c:pt idx="214">
                  <c:v>0.170230140978222</c:v>
                </c:pt>
                <c:pt idx="215">
                  <c:v>0.170230140978222</c:v>
                </c:pt>
                <c:pt idx="216">
                  <c:v>0.158718221308735</c:v>
                </c:pt>
                <c:pt idx="217">
                  <c:v>0.152970234833022</c:v>
                </c:pt>
                <c:pt idx="218">
                  <c:v>0.170230140978222</c:v>
                </c:pt>
                <c:pt idx="219">
                  <c:v>0.191395211610208</c:v>
                </c:pt>
                <c:pt idx="220">
                  <c:v>0.18176466533252</c:v>
                </c:pt>
                <c:pt idx="221">
                  <c:v>0.232049064629342</c:v>
                </c:pt>
                <c:pt idx="222">
                  <c:v>0.183689397847838</c:v>
                </c:pt>
                <c:pt idx="223">
                  <c:v>0.168309961622486</c:v>
                </c:pt>
                <c:pt idx="224">
                  <c:v>0.158718221308735</c:v>
                </c:pt>
                <c:pt idx="225">
                  <c:v>0.16447145656335</c:v>
                </c:pt>
                <c:pt idx="226">
                  <c:v>0.141489212848616</c:v>
                </c:pt>
                <c:pt idx="227">
                  <c:v>0.133845639717121</c:v>
                </c:pt>
                <c:pt idx="228">
                  <c:v>0.109055599116219</c:v>
                </c:pt>
                <c:pt idx="229">
                  <c:v>0.027450009079305</c:v>
                </c:pt>
                <c:pt idx="230">
                  <c:v>0.0501820122124538</c:v>
                </c:pt>
                <c:pt idx="231">
                  <c:v>0.0407078669445275</c:v>
                </c:pt>
                <c:pt idx="232">
                  <c:v>-0.00662508071714813</c:v>
                </c:pt>
                <c:pt idx="233">
                  <c:v>-0.0881322443308662</c:v>
                </c:pt>
                <c:pt idx="234">
                  <c:v>-0.0881322443308662</c:v>
                </c:pt>
                <c:pt idx="235">
                  <c:v>-0.0577645320633269</c:v>
                </c:pt>
                <c:pt idx="236">
                  <c:v>-0.0805337884712199</c:v>
                </c:pt>
                <c:pt idx="237">
                  <c:v>-0.130026811472948</c:v>
                </c:pt>
                <c:pt idx="238">
                  <c:v>-0.224277913475629</c:v>
                </c:pt>
                <c:pt idx="239">
                  <c:v>-0.0938344033967081</c:v>
                </c:pt>
                <c:pt idx="240">
                  <c:v>-0.014196974580571</c:v>
                </c:pt>
                <c:pt idx="241">
                  <c:v>-0.014196974580571</c:v>
                </c:pt>
                <c:pt idx="242">
                  <c:v>-0.0824329494352419</c:v>
                </c:pt>
                <c:pt idx="243">
                  <c:v>-0.156801652478298</c:v>
                </c:pt>
                <c:pt idx="244">
                  <c:v>-0.0862321704127482</c:v>
                </c:pt>
                <c:pt idx="245">
                  <c:v>-0.0767363308879718</c:v>
                </c:pt>
                <c:pt idx="246">
                  <c:v>-0.0369192793010398</c:v>
                </c:pt>
                <c:pt idx="247">
                  <c:v>0.0085180016159006</c:v>
                </c:pt>
                <c:pt idx="248">
                  <c:v>-0.00283930335195991</c:v>
                </c:pt>
                <c:pt idx="249">
                  <c:v>-0.0995396151105787</c:v>
                </c:pt>
                <c:pt idx="250">
                  <c:v>-0.0748380204088883</c:v>
                </c:pt>
                <c:pt idx="251">
                  <c:v>-0.0938344033967081</c:v>
                </c:pt>
                <c:pt idx="252">
                  <c:v>-0.0938344033967081</c:v>
                </c:pt>
                <c:pt idx="253">
                  <c:v>-0.014196974580571</c:v>
                </c:pt>
                <c:pt idx="254">
                  <c:v>0.0369192793010398</c:v>
                </c:pt>
                <c:pt idx="255">
                  <c:v>0.0160900582754896</c:v>
                </c:pt>
                <c:pt idx="256">
                  <c:v>0.0160900582754896</c:v>
                </c:pt>
                <c:pt idx="257">
                  <c:v>0.0104109530364455</c:v>
                </c:pt>
                <c:pt idx="258">
                  <c:v>0.0407078669445275</c:v>
                </c:pt>
                <c:pt idx="259">
                  <c:v>-0.122394783465238</c:v>
                </c:pt>
                <c:pt idx="260">
                  <c:v>-0.101442063391204</c:v>
                </c:pt>
                <c:pt idx="261">
                  <c:v>-0.0805337884712199</c:v>
                </c:pt>
                <c:pt idx="262">
                  <c:v>-0.0615570105259749</c:v>
                </c:pt>
                <c:pt idx="263">
                  <c:v>0.00283930335195991</c:v>
                </c:pt>
                <c:pt idx="264">
                  <c:v>0.0976375270267405</c:v>
                </c:pt>
                <c:pt idx="265">
                  <c:v>-0.0539728842427763</c:v>
                </c:pt>
                <c:pt idx="266">
                  <c:v>-0.0786349179333048</c:v>
                </c:pt>
                <c:pt idx="267">
                  <c:v>-0.021769682506505</c:v>
                </c:pt>
                <c:pt idx="268">
                  <c:v>0.0179831996352181</c:v>
                </c:pt>
                <c:pt idx="269">
                  <c:v>0.0501820122124538</c:v>
                </c:pt>
                <c:pt idx="270">
                  <c:v>0.0900326364847212</c:v>
                </c:pt>
                <c:pt idx="271">
                  <c:v>0.135755782580591</c:v>
                </c:pt>
                <c:pt idx="272">
                  <c:v>0.16447145656335</c:v>
                </c:pt>
                <c:pt idx="273">
                  <c:v>0.122394783465238</c:v>
                </c:pt>
                <c:pt idx="274">
                  <c:v>0.2613202224551</c:v>
                </c:pt>
                <c:pt idx="275">
                  <c:v>0.397300428194088</c:v>
                </c:pt>
                <c:pt idx="276">
                  <c:v>0.360690093925803</c:v>
                </c:pt>
                <c:pt idx="277">
                  <c:v>0.320569165479615</c:v>
                </c:pt>
                <c:pt idx="278">
                  <c:v>0.397300428194088</c:v>
                </c:pt>
                <c:pt idx="279">
                  <c:v>0.338555901469227</c:v>
                </c:pt>
                <c:pt idx="280">
                  <c:v>0.368782331279767</c:v>
                </c:pt>
                <c:pt idx="281">
                  <c:v>0.558703662143292</c:v>
                </c:pt>
                <c:pt idx="282">
                  <c:v>0.310621537690085</c:v>
                </c:pt>
                <c:pt idx="283">
                  <c:v>0.288842994074996</c:v>
                </c:pt>
                <c:pt idx="284">
                  <c:v>0.156801652478298</c:v>
                </c:pt>
                <c:pt idx="285">
                  <c:v>0.18176466533252</c:v>
                </c:pt>
                <c:pt idx="286">
                  <c:v>0.202975427744644</c:v>
                </c:pt>
                <c:pt idx="287">
                  <c:v>-0.00662508071714813</c:v>
                </c:pt>
                <c:pt idx="288">
                  <c:v>-0.0938344033967081</c:v>
                </c:pt>
                <c:pt idx="289">
                  <c:v>-0.109055599116219</c:v>
                </c:pt>
                <c:pt idx="290">
                  <c:v>-0.0331312215023916</c:v>
                </c:pt>
                <c:pt idx="291">
                  <c:v>-0.241782807453752</c:v>
                </c:pt>
                <c:pt idx="292">
                  <c:v>-0.0710422014790234</c:v>
                </c:pt>
                <c:pt idx="293">
                  <c:v>-0.177917212102257</c:v>
                </c:pt>
                <c:pt idx="294">
                  <c:v>0.0444970389763893</c:v>
                </c:pt>
                <c:pt idx="295">
                  <c:v>0.0520773546789562</c:v>
                </c:pt>
                <c:pt idx="296">
                  <c:v>0.124302104848044</c:v>
                </c:pt>
                <c:pt idx="297">
                  <c:v>0.265239464134358</c:v>
                </c:pt>
                <c:pt idx="298">
                  <c:v>0.237886612622612</c:v>
                </c:pt>
                <c:pt idx="299">
                  <c:v>0.133845639717121</c:v>
                </c:pt>
                <c:pt idx="300">
                  <c:v>0.22233725844676</c:v>
                </c:pt>
                <c:pt idx="301">
                  <c:v>0.208775661809594</c:v>
                </c:pt>
                <c:pt idx="302">
                  <c:v>0.133845639717121</c:v>
                </c:pt>
                <c:pt idx="303">
                  <c:v>0.0824329494352419</c:v>
                </c:pt>
                <c:pt idx="304">
                  <c:v>0.0824329494352419</c:v>
                </c:pt>
                <c:pt idx="305">
                  <c:v>0.170230140978222</c:v>
                </c:pt>
                <c:pt idx="306">
                  <c:v>0.133845639717121</c:v>
                </c:pt>
                <c:pt idx="307">
                  <c:v>0.294768589697476</c:v>
                </c:pt>
                <c:pt idx="308">
                  <c:v>0.316586362084498</c:v>
                </c:pt>
                <c:pt idx="309">
                  <c:v>0.310621537690085</c:v>
                </c:pt>
                <c:pt idx="310">
                  <c:v>0.310621537690085</c:v>
                </c:pt>
                <c:pt idx="311">
                  <c:v>0.29674608020624</c:v>
                </c:pt>
                <c:pt idx="312">
                  <c:v>0.284898236811079</c:v>
                </c:pt>
                <c:pt idx="313">
                  <c:v>0.243732278413567</c:v>
                </c:pt>
                <c:pt idx="314">
                  <c:v>0.263279337782952</c:v>
                </c:pt>
                <c:pt idx="315">
                  <c:v>0.118581469021527</c:v>
                </c:pt>
                <c:pt idx="316">
                  <c:v>-0.0123039417629637</c:v>
                </c:pt>
                <c:pt idx="317">
                  <c:v>-0.021769682506505</c:v>
                </c:pt>
                <c:pt idx="318">
                  <c:v>0.00473218355677465</c:v>
                </c:pt>
                <c:pt idx="319">
                  <c:v>-0.0976375270267405</c:v>
                </c:pt>
                <c:pt idx="320">
                  <c:v>-0.014196974580571</c:v>
                </c:pt>
                <c:pt idx="321">
                  <c:v>-0.0938344033967081</c:v>
                </c:pt>
                <c:pt idx="322">
                  <c:v>-0.0577645320633269</c:v>
                </c:pt>
                <c:pt idx="323">
                  <c:v>-0.0919333538465096</c:v>
                </c:pt>
                <c:pt idx="324">
                  <c:v>-0.112864711254666</c:v>
                </c:pt>
                <c:pt idx="325">
                  <c:v>-0.0900326364847212</c:v>
                </c:pt>
                <c:pt idx="326">
                  <c:v>-0.135755782580591</c:v>
                </c:pt>
                <c:pt idx="327">
                  <c:v>-0.131935985084601</c:v>
                </c:pt>
                <c:pt idx="328">
                  <c:v>-0.0407078669445275</c:v>
                </c:pt>
                <c:pt idx="329">
                  <c:v>-0.107151639707282</c:v>
                </c:pt>
                <c:pt idx="330">
                  <c:v>0.0482868499989696</c:v>
                </c:pt>
                <c:pt idx="331">
                  <c:v>0.0388135034845214</c:v>
                </c:pt>
                <c:pt idx="332">
                  <c:v>0.185614811099342</c:v>
                </c:pt>
                <c:pt idx="333">
                  <c:v>0.332548432500237</c:v>
                </c:pt>
                <c:pt idx="334">
                  <c:v>0.310621537690085</c:v>
                </c:pt>
                <c:pt idx="335">
                  <c:v>0.39525294766785</c:v>
                </c:pt>
                <c:pt idx="336">
                  <c:v>0.324557060496279</c:v>
                </c:pt>
                <c:pt idx="337">
                  <c:v>0.527987483332655</c:v>
                </c:pt>
                <c:pt idx="338">
                  <c:v>0.527987483332655</c:v>
                </c:pt>
                <c:pt idx="339">
                  <c:v>0.491344326412428</c:v>
                </c:pt>
                <c:pt idx="340">
                  <c:v>0.465873012073944</c:v>
                </c:pt>
                <c:pt idx="341">
                  <c:v>0.370809148851363</c:v>
                </c:pt>
                <c:pt idx="342">
                  <c:v>0.465873012073944</c:v>
                </c:pt>
                <c:pt idx="343">
                  <c:v>0.415804136042711</c:v>
                </c:pt>
                <c:pt idx="344">
                  <c:v>0.334549578246274</c:v>
                </c:pt>
                <c:pt idx="345">
                  <c:v>0.324557060496279</c:v>
                </c:pt>
                <c:pt idx="346">
                  <c:v>0.255448857214486</c:v>
                </c:pt>
                <c:pt idx="347">
                  <c:v>0.168309961622486</c:v>
                </c:pt>
                <c:pt idx="348">
                  <c:v>0.135755782580591</c:v>
                </c:pt>
                <c:pt idx="349">
                  <c:v>0.230104981016044</c:v>
                </c:pt>
                <c:pt idx="350">
                  <c:v>0.195252355912959</c:v>
                </c:pt>
                <c:pt idx="351">
                  <c:v>0.2613202224551</c:v>
                </c:pt>
                <c:pt idx="352">
                  <c:v>0.292792251201705</c:v>
                </c:pt>
                <c:pt idx="353">
                  <c:v>0.340561098664067</c:v>
                </c:pt>
                <c:pt idx="354">
                  <c:v>0.472211918613561</c:v>
                </c:pt>
                <c:pt idx="355">
                  <c:v>0.38300244183444</c:v>
                </c:pt>
                <c:pt idx="356">
                  <c:v>0.348595690006488</c:v>
                </c:pt>
                <c:pt idx="357">
                  <c:v>0.434451326943727</c:v>
                </c:pt>
                <c:pt idx="358">
                  <c:v>0.364733227053896</c:v>
                </c:pt>
                <c:pt idx="359">
                  <c:v>0.332548432500237</c:v>
                </c:pt>
                <c:pt idx="360">
                  <c:v>0.286870057440464</c:v>
                </c:pt>
                <c:pt idx="361">
                  <c:v>0.324557060496279</c:v>
                </c:pt>
                <c:pt idx="362">
                  <c:v>0.23983425494225</c:v>
                </c:pt>
                <c:pt idx="363">
                  <c:v>0.255448857214486</c:v>
                </c:pt>
                <c:pt idx="364">
                  <c:v>0.255448857214486</c:v>
                </c:pt>
                <c:pt idx="365">
                  <c:v>0.22621941353556</c:v>
                </c:pt>
                <c:pt idx="366">
                  <c:v>0.202975427744644</c:v>
                </c:pt>
                <c:pt idx="367">
                  <c:v>0.0995396151105787</c:v>
                </c:pt>
                <c:pt idx="368">
                  <c:v>0.0501820122124538</c:v>
                </c:pt>
                <c:pt idx="369">
                  <c:v>-0.0862321704127482</c:v>
                </c:pt>
                <c:pt idx="370">
                  <c:v>-0.0672474058700825</c:v>
                </c:pt>
                <c:pt idx="371">
                  <c:v>-0.0653503745664421</c:v>
                </c:pt>
                <c:pt idx="372">
                  <c:v>-0.156801652478298</c:v>
                </c:pt>
                <c:pt idx="373">
                  <c:v>-0.218458451354265</c:v>
                </c:pt>
                <c:pt idx="374">
                  <c:v>-0.156801652478298</c:v>
                </c:pt>
                <c:pt idx="375">
                  <c:v>-0.322562471761115</c:v>
                </c:pt>
                <c:pt idx="376">
                  <c:v>-0.122394783465238</c:v>
                </c:pt>
                <c:pt idx="377">
                  <c:v>-0.122394783465238</c:v>
                </c:pt>
                <c:pt idx="378">
                  <c:v>-0.152970234833022</c:v>
                </c:pt>
                <c:pt idx="379">
                  <c:v>-0.152970234833022</c:v>
                </c:pt>
                <c:pt idx="380">
                  <c:v>-0.465873012073944</c:v>
                </c:pt>
                <c:pt idx="381">
                  <c:v>-0.465873012073944</c:v>
                </c:pt>
                <c:pt idx="382">
                  <c:v>-0.152970234833022</c:v>
                </c:pt>
                <c:pt idx="383">
                  <c:v>-0.152970234833022</c:v>
                </c:pt>
                <c:pt idx="384">
                  <c:v>-0.273090251870647</c:v>
                </c:pt>
                <c:pt idx="385">
                  <c:v>-0.187540912711734</c:v>
                </c:pt>
                <c:pt idx="386">
                  <c:v>-0.23983425494225</c:v>
                </c:pt>
                <c:pt idx="387">
                  <c:v>-0.152970234833022</c:v>
                </c:pt>
                <c:pt idx="388">
                  <c:v>-0.0824329494352419</c:v>
                </c:pt>
                <c:pt idx="389">
                  <c:v>-0.183689397847838</c:v>
                </c:pt>
                <c:pt idx="390">
                  <c:v>-0.344575613829832</c:v>
                </c:pt>
                <c:pt idx="391">
                  <c:v>-0.344575613829832</c:v>
                </c:pt>
                <c:pt idx="392">
                  <c:v>-0.0881322443308662</c:v>
                </c:pt>
                <c:pt idx="393">
                  <c:v>-0.0881322443308662</c:v>
                </c:pt>
                <c:pt idx="394">
                  <c:v>-0.156801652478298</c:v>
                </c:pt>
                <c:pt idx="395">
                  <c:v>-0.228161766687536</c:v>
                </c:pt>
                <c:pt idx="396">
                  <c:v>-0.358670740405097</c:v>
                </c:pt>
                <c:pt idx="397">
                  <c:v>-0.397300428194088</c:v>
                </c:pt>
                <c:pt idx="398">
                  <c:v>-0.116675461695351</c:v>
                </c:pt>
                <c:pt idx="399">
                  <c:v>-0.116675461695351</c:v>
                </c:pt>
                <c:pt idx="400">
                  <c:v>-0.393207122773699</c:v>
                </c:pt>
                <c:pt idx="401">
                  <c:v>-0.393207122773699</c:v>
                </c:pt>
                <c:pt idx="402">
                  <c:v>-0.202975427744644</c:v>
                </c:pt>
                <c:pt idx="403">
                  <c:v>-0.0388135034845214</c:v>
                </c:pt>
                <c:pt idx="404">
                  <c:v>-0.0388135034845214</c:v>
                </c:pt>
                <c:pt idx="405">
                  <c:v>0.0767363308879718</c:v>
                </c:pt>
                <c:pt idx="406">
                  <c:v>-0.18176466533252</c:v>
                </c:pt>
                <c:pt idx="407">
                  <c:v>-0.14722729799621</c:v>
                </c:pt>
                <c:pt idx="408">
                  <c:v>-0.497761624557448</c:v>
                </c:pt>
                <c:pt idx="409">
                  <c:v>-0.497761624557448</c:v>
                </c:pt>
                <c:pt idx="410">
                  <c:v>-0.185614811099342</c:v>
                </c:pt>
                <c:pt idx="411">
                  <c:v>-0.237886612622612</c:v>
                </c:pt>
                <c:pt idx="412">
                  <c:v>-0.137666420897754</c:v>
                </c:pt>
                <c:pt idx="413">
                  <c:v>-0.235939872263761</c:v>
                </c:pt>
                <c:pt idx="414">
                  <c:v>0.112864711254666</c:v>
                </c:pt>
                <c:pt idx="415">
                  <c:v>0.112864711254666</c:v>
                </c:pt>
                <c:pt idx="416">
                  <c:v>-0.174072390770272</c:v>
                </c:pt>
                <c:pt idx="417">
                  <c:v>-0.174072390770272</c:v>
                </c:pt>
                <c:pt idx="418">
                  <c:v>-0.141489212848615</c:v>
                </c:pt>
                <c:pt idx="419">
                  <c:v>-0.212646378247006</c:v>
                </c:pt>
                <c:pt idx="420">
                  <c:v>-0.158718221308735</c:v>
                </c:pt>
                <c:pt idx="421">
                  <c:v>-0.114769878141398</c:v>
                </c:pt>
                <c:pt idx="422">
                  <c:v>-0.208775661809594</c:v>
                </c:pt>
                <c:pt idx="423">
                  <c:v>-0.253493700723772</c:v>
                </c:pt>
                <c:pt idx="424">
                  <c:v>-0.170230140978222</c:v>
                </c:pt>
                <c:pt idx="425">
                  <c:v>-0.0729399795767343</c:v>
                </c:pt>
                <c:pt idx="426">
                  <c:v>-0.0729399795767343</c:v>
                </c:pt>
                <c:pt idx="427">
                  <c:v>-0.170230140978222</c:v>
                </c:pt>
                <c:pt idx="428">
                  <c:v>-0.0463918611987446</c:v>
                </c:pt>
                <c:pt idx="429">
                  <c:v>-0.0463918611987446</c:v>
                </c:pt>
                <c:pt idx="430">
                  <c:v>-0.107151639707282</c:v>
                </c:pt>
                <c:pt idx="431">
                  <c:v>-0.158718221308735</c:v>
                </c:pt>
                <c:pt idx="432">
                  <c:v>-0.206841479570045</c:v>
                </c:pt>
                <c:pt idx="433">
                  <c:v>-0.263279337782952</c:v>
                </c:pt>
                <c:pt idx="434">
                  <c:v>-0.220397440411219</c:v>
                </c:pt>
                <c:pt idx="435">
                  <c:v>-0.304667744602012</c:v>
                </c:pt>
                <c:pt idx="436">
                  <c:v>-0.273090251870647</c:v>
                </c:pt>
                <c:pt idx="437">
                  <c:v>-0.237886612622612</c:v>
                </c:pt>
                <c:pt idx="438">
                  <c:v>-0.27112599530413</c:v>
                </c:pt>
                <c:pt idx="439">
                  <c:v>-0.224277913475629</c:v>
                </c:pt>
                <c:pt idx="440">
                  <c:v>-0.183689397847838</c:v>
                </c:pt>
                <c:pt idx="441">
                  <c:v>-0.183689397847838</c:v>
                </c:pt>
                <c:pt idx="442">
                  <c:v>-0.183689397847838</c:v>
                </c:pt>
                <c:pt idx="443">
                  <c:v>-0.212646378247006</c:v>
                </c:pt>
                <c:pt idx="444">
                  <c:v>-0.197182014352278</c:v>
                </c:pt>
                <c:pt idx="445">
                  <c:v>-0.243732278413567</c:v>
                </c:pt>
                <c:pt idx="446">
                  <c:v>-0.348595690006488</c:v>
                </c:pt>
                <c:pt idx="447">
                  <c:v>-0.218458451354265</c:v>
                </c:pt>
                <c:pt idx="448">
                  <c:v>-0.275055562668888</c:v>
                </c:pt>
                <c:pt idx="449">
                  <c:v>-0.23983425494225</c:v>
                </c:pt>
                <c:pt idx="450">
                  <c:v>-0.302685554839695</c:v>
                </c:pt>
                <c:pt idx="451">
                  <c:v>-0.38096631691457</c:v>
                </c:pt>
                <c:pt idx="452">
                  <c:v>-0.216520283283891</c:v>
                </c:pt>
                <c:pt idx="453">
                  <c:v>-0.18176466533252</c:v>
                </c:pt>
                <c:pt idx="454">
                  <c:v>-0.122394783465238</c:v>
                </c:pt>
                <c:pt idx="455">
                  <c:v>-0.0862321704127482</c:v>
                </c:pt>
                <c:pt idx="456">
                  <c:v>-0.0520773546789562</c:v>
                </c:pt>
                <c:pt idx="457">
                  <c:v>-0.0520773546789562</c:v>
                </c:pt>
                <c:pt idx="458">
                  <c:v>-0.0426023765007082</c:v>
                </c:pt>
                <c:pt idx="459">
                  <c:v>-0.114769878141398</c:v>
                </c:pt>
                <c:pt idx="460">
                  <c:v>-0.143401380992888</c:v>
                </c:pt>
                <c:pt idx="461">
                  <c:v>-0.228161766687536</c:v>
                </c:pt>
                <c:pt idx="462">
                  <c:v>-0.28292752326704</c:v>
                </c:pt>
                <c:pt idx="463">
                  <c:v>-0.286870057440464</c:v>
                </c:pt>
                <c:pt idx="464">
                  <c:v>-0.338555901469227</c:v>
                </c:pt>
                <c:pt idx="465">
                  <c:v>-0.286870057440464</c:v>
                </c:pt>
                <c:pt idx="466">
                  <c:v>-0.358670740405097</c:v>
                </c:pt>
                <c:pt idx="467">
                  <c:v>-0.314596845970196</c:v>
                </c:pt>
                <c:pt idx="468">
                  <c:v>-0.259362109596745</c:v>
                </c:pt>
                <c:pt idx="469">
                  <c:v>-0.332548432500237</c:v>
                </c:pt>
                <c:pt idx="470">
                  <c:v>-0.346584951772044</c:v>
                </c:pt>
                <c:pt idx="471">
                  <c:v>-0.259362109596745</c:v>
                </c:pt>
                <c:pt idx="472">
                  <c:v>-0.310621537690085</c:v>
                </c:pt>
                <c:pt idx="473">
                  <c:v>-0.259362109596745</c:v>
                </c:pt>
                <c:pt idx="474">
                  <c:v>-0.326552941281881</c:v>
                </c:pt>
                <c:pt idx="475">
                  <c:v>-0.233994025659719</c:v>
                </c:pt>
                <c:pt idx="476">
                  <c:v>-0.29674608020624</c:v>
                </c:pt>
                <c:pt idx="477">
                  <c:v>-0.338555901469227</c:v>
                </c:pt>
                <c:pt idx="478">
                  <c:v>-0.338555901469227</c:v>
                </c:pt>
                <c:pt idx="479">
                  <c:v>-0.187540912711734</c:v>
                </c:pt>
                <c:pt idx="480">
                  <c:v>-0.277021936430193</c:v>
                </c:pt>
                <c:pt idx="481">
                  <c:v>-0.224277913475629</c:v>
                </c:pt>
                <c:pt idx="482">
                  <c:v>-0.298724731813783</c:v>
                </c:pt>
                <c:pt idx="483">
                  <c:v>-0.204908070828357</c:v>
                </c:pt>
                <c:pt idx="484">
                  <c:v>-0.204908070828357</c:v>
                </c:pt>
                <c:pt idx="485">
                  <c:v>-0.294768589697476</c:v>
                </c:pt>
                <c:pt idx="486">
                  <c:v>-0.294768589697476</c:v>
                </c:pt>
                <c:pt idx="487">
                  <c:v>-0.320569165479616</c:v>
                </c:pt>
                <c:pt idx="488">
                  <c:v>-0.204908070828357</c:v>
                </c:pt>
                <c:pt idx="489">
                  <c:v>-0.204908070828357</c:v>
                </c:pt>
                <c:pt idx="490">
                  <c:v>-0.28292752326704</c:v>
                </c:pt>
                <c:pt idx="491">
                  <c:v>-0.24568267610379</c:v>
                </c:pt>
                <c:pt idx="492">
                  <c:v>-0.24568267610379</c:v>
                </c:pt>
                <c:pt idx="493">
                  <c:v>-0.263279337782952</c:v>
                </c:pt>
                <c:pt idx="494">
                  <c:v>-0.22233725844676</c:v>
                </c:pt>
                <c:pt idx="495">
                  <c:v>-0.243732278413567</c:v>
                </c:pt>
                <c:pt idx="496">
                  <c:v>-0.233994025659719</c:v>
                </c:pt>
                <c:pt idx="497">
                  <c:v>-0.241782807453752</c:v>
                </c:pt>
                <c:pt idx="498">
                  <c:v>-0.255448857214486</c:v>
                </c:pt>
                <c:pt idx="499">
                  <c:v>-0.255448857214486</c:v>
                </c:pt>
                <c:pt idx="500">
                  <c:v>-0.29081705566701</c:v>
                </c:pt>
                <c:pt idx="501">
                  <c:v>-0.29081705566701</c:v>
                </c:pt>
                <c:pt idx="502">
                  <c:v>-0.168309961622486</c:v>
                </c:pt>
                <c:pt idx="503">
                  <c:v>-0.168309961622486</c:v>
                </c:pt>
                <c:pt idx="504">
                  <c:v>-0.22621941353556</c:v>
                </c:pt>
                <c:pt idx="505">
                  <c:v>-0.22621941353556</c:v>
                </c:pt>
                <c:pt idx="506">
                  <c:v>-0.218458451354265</c:v>
                </c:pt>
                <c:pt idx="507">
                  <c:v>-0.177917212102257</c:v>
                </c:pt>
                <c:pt idx="508">
                  <c:v>-0.22621941353556</c:v>
                </c:pt>
                <c:pt idx="509">
                  <c:v>-0.0957357921242563</c:v>
                </c:pt>
                <c:pt idx="510">
                  <c:v>-0.0957357921242563</c:v>
                </c:pt>
                <c:pt idx="511">
                  <c:v>-0.107151639707282</c:v>
                </c:pt>
                <c:pt idx="512">
                  <c:v>-0.0463918611987446</c:v>
                </c:pt>
                <c:pt idx="513">
                  <c:v>-0.0862321704127482</c:v>
                </c:pt>
                <c:pt idx="514">
                  <c:v>-0.103344878893253</c:v>
                </c:pt>
                <c:pt idx="515">
                  <c:v>-0.16255311593771</c:v>
                </c:pt>
                <c:pt idx="516">
                  <c:v>-0.0862321704127482</c:v>
                </c:pt>
                <c:pt idx="517">
                  <c:v>-0.120487907235825</c:v>
                </c:pt>
                <c:pt idx="518">
                  <c:v>-0.0748380204088883</c:v>
                </c:pt>
                <c:pt idx="519">
                  <c:v>-0.0596606640329372</c:v>
                </c:pt>
                <c:pt idx="520">
                  <c:v>0.021769682506505</c:v>
                </c:pt>
                <c:pt idx="521">
                  <c:v>-0.0444970389763893</c:v>
                </c:pt>
                <c:pt idx="522">
                  <c:v>-0.156801652478298</c:v>
                </c:pt>
                <c:pt idx="523">
                  <c:v>-0.156801652478298</c:v>
                </c:pt>
                <c:pt idx="524">
                  <c:v>-0.126209878534</c:v>
                </c:pt>
                <c:pt idx="525">
                  <c:v>-0.160635373326611</c:v>
                </c:pt>
                <c:pt idx="526">
                  <c:v>-0.0824329494352419</c:v>
                </c:pt>
                <c:pt idx="527">
                  <c:v>-0.050182012212454</c:v>
                </c:pt>
                <c:pt idx="528">
                  <c:v>-0.0938344033967081</c:v>
                </c:pt>
                <c:pt idx="529">
                  <c:v>-0.0312373742647504</c:v>
                </c:pt>
                <c:pt idx="530">
                  <c:v>-0.0312373742647504</c:v>
                </c:pt>
                <c:pt idx="531">
                  <c:v>-0.0900326364847212</c:v>
                </c:pt>
                <c:pt idx="532">
                  <c:v>0.143401380992888</c:v>
                </c:pt>
                <c:pt idx="533">
                  <c:v>0.143401380992888</c:v>
                </c:pt>
                <c:pt idx="534">
                  <c:v>0.0104109530364455</c:v>
                </c:pt>
                <c:pt idx="535">
                  <c:v>0.0104109530364455</c:v>
                </c:pt>
                <c:pt idx="536">
                  <c:v>-0.00094643332031094</c:v>
                </c:pt>
                <c:pt idx="537">
                  <c:v>0.0558686077529308</c:v>
                </c:pt>
                <c:pt idx="538">
                  <c:v>0.000946433320311218</c:v>
                </c:pt>
                <c:pt idx="539">
                  <c:v>-0.0331312215023916</c:v>
                </c:pt>
                <c:pt idx="540">
                  <c:v>0.012303941762964</c:v>
                </c:pt>
                <c:pt idx="541">
                  <c:v>0.0312373742647504</c:v>
                </c:pt>
                <c:pt idx="542">
                  <c:v>0.00473218355677465</c:v>
                </c:pt>
                <c:pt idx="543">
                  <c:v>0.014196974580571</c:v>
                </c:pt>
                <c:pt idx="544">
                  <c:v>-0.0179831996352181</c:v>
                </c:pt>
                <c:pt idx="545">
                  <c:v>0.0672474058700828</c:v>
                </c:pt>
                <c:pt idx="546">
                  <c:v>0.0085180016159006</c:v>
                </c:pt>
                <c:pt idx="547">
                  <c:v>-0.0482868499989696</c:v>
                </c:pt>
                <c:pt idx="548">
                  <c:v>-0.101442063391204</c:v>
                </c:pt>
                <c:pt idx="549">
                  <c:v>0.0577645320633266</c:v>
                </c:pt>
                <c:pt idx="550">
                  <c:v>0.0577645320633266</c:v>
                </c:pt>
                <c:pt idx="551">
                  <c:v>-0.0160900582754896</c:v>
                </c:pt>
                <c:pt idx="552">
                  <c:v>0.174072390770272</c:v>
                </c:pt>
                <c:pt idx="553">
                  <c:v>0.174072390770272</c:v>
                </c:pt>
                <c:pt idx="554">
                  <c:v>0.0160900582754896</c:v>
                </c:pt>
                <c:pt idx="555">
                  <c:v>0.0160900582754896</c:v>
                </c:pt>
                <c:pt idx="556">
                  <c:v>0.0710422014790237</c:v>
                </c:pt>
                <c:pt idx="557">
                  <c:v>-0.0444970389763893</c:v>
                </c:pt>
                <c:pt idx="558">
                  <c:v>-0.0444970389763893</c:v>
                </c:pt>
                <c:pt idx="559">
                  <c:v>0.0255564775264312</c:v>
                </c:pt>
                <c:pt idx="560">
                  <c:v>0.0255564775264312</c:v>
                </c:pt>
                <c:pt idx="561">
                  <c:v>-0.0255564775264312</c:v>
                </c:pt>
                <c:pt idx="562">
                  <c:v>-0.0255564775264312</c:v>
                </c:pt>
                <c:pt idx="563">
                  <c:v>0.0786349179333051</c:v>
                </c:pt>
                <c:pt idx="564">
                  <c:v>0.133845639717121</c:v>
                </c:pt>
                <c:pt idx="565">
                  <c:v>0.0539728842427761</c:v>
                </c:pt>
                <c:pt idx="566">
                  <c:v>0.0539728842427761</c:v>
                </c:pt>
                <c:pt idx="567">
                  <c:v>0.0236630376009779</c:v>
                </c:pt>
                <c:pt idx="568">
                  <c:v>0.0426023765007082</c:v>
                </c:pt>
                <c:pt idx="569">
                  <c:v>0.021769682506505</c:v>
                </c:pt>
                <c:pt idx="570">
                  <c:v>0.0085180016159006</c:v>
                </c:pt>
                <c:pt idx="571">
                  <c:v>0.0672474058700828</c:v>
                </c:pt>
                <c:pt idx="572">
                  <c:v>0.0672474058700828</c:v>
                </c:pt>
                <c:pt idx="573">
                  <c:v>0.0900326364847212</c:v>
                </c:pt>
                <c:pt idx="574">
                  <c:v>0.126209878534</c:v>
                </c:pt>
                <c:pt idx="575">
                  <c:v>0.14722729799621</c:v>
                </c:pt>
                <c:pt idx="576">
                  <c:v>0.0407078669445275</c:v>
                </c:pt>
                <c:pt idx="577">
                  <c:v>0.0407078669445275</c:v>
                </c:pt>
                <c:pt idx="578">
                  <c:v>0.109055599116219</c:v>
                </c:pt>
                <c:pt idx="579">
                  <c:v>0.0369192793010398</c:v>
                </c:pt>
                <c:pt idx="580">
                  <c:v>0.0539728842427761</c:v>
                </c:pt>
                <c:pt idx="581">
                  <c:v>0.0520773546789562</c:v>
                </c:pt>
                <c:pt idx="582">
                  <c:v>0.0596606640329372</c:v>
                </c:pt>
                <c:pt idx="583">
                  <c:v>0.0596606640329372</c:v>
                </c:pt>
                <c:pt idx="584">
                  <c:v>0.114769878141398</c:v>
                </c:pt>
                <c:pt idx="585">
                  <c:v>0.084332407766268</c:v>
                </c:pt>
                <c:pt idx="586">
                  <c:v>0.0634535784120696</c:v>
                </c:pt>
                <c:pt idx="587">
                  <c:v>0.13957756190421</c:v>
                </c:pt>
                <c:pt idx="588">
                  <c:v>0.13957756190421</c:v>
                </c:pt>
                <c:pt idx="589">
                  <c:v>0.0501820122124538</c:v>
                </c:pt>
                <c:pt idx="590">
                  <c:v>0.174072390770272</c:v>
                </c:pt>
                <c:pt idx="591">
                  <c:v>0.174072390770272</c:v>
                </c:pt>
                <c:pt idx="592">
                  <c:v>0.241782807453752</c:v>
                </c:pt>
                <c:pt idx="593">
                  <c:v>0.175994476227853</c:v>
                </c:pt>
                <c:pt idx="594">
                  <c:v>0.204908070828357</c:v>
                </c:pt>
                <c:pt idx="595">
                  <c:v>0.255448857214486</c:v>
                </c:pt>
                <c:pt idx="596">
                  <c:v>0.255448857214486</c:v>
                </c:pt>
                <c:pt idx="597">
                  <c:v>0.187540912711734</c:v>
                </c:pt>
                <c:pt idx="598">
                  <c:v>0.187540912711734</c:v>
                </c:pt>
                <c:pt idx="599">
                  <c:v>0.292792251201705</c:v>
                </c:pt>
                <c:pt idx="600">
                  <c:v>0.292792251201705</c:v>
                </c:pt>
                <c:pt idx="601">
                  <c:v>0.214582928230571</c:v>
                </c:pt>
                <c:pt idx="602">
                  <c:v>0.275055562668888</c:v>
                </c:pt>
                <c:pt idx="603">
                  <c:v>0.235939872263761</c:v>
                </c:pt>
                <c:pt idx="604">
                  <c:v>0.195252355912959</c:v>
                </c:pt>
                <c:pt idx="605">
                  <c:v>0.218458451354265</c:v>
                </c:pt>
                <c:pt idx="606">
                  <c:v>0.218458451354265</c:v>
                </c:pt>
                <c:pt idx="607">
                  <c:v>0.230104981016044</c:v>
                </c:pt>
                <c:pt idx="608">
                  <c:v>0.220397440411219</c:v>
                </c:pt>
                <c:pt idx="609">
                  <c:v>0.177917212102257</c:v>
                </c:pt>
                <c:pt idx="610">
                  <c:v>0.168309961622486</c:v>
                </c:pt>
                <c:pt idx="611">
                  <c:v>0.210710625407877</c:v>
                </c:pt>
                <c:pt idx="612">
                  <c:v>0.187540912711734</c:v>
                </c:pt>
                <c:pt idx="613">
                  <c:v>0.230104981016044</c:v>
                </c:pt>
                <c:pt idx="614">
                  <c:v>0.199112407295102</c:v>
                </c:pt>
                <c:pt idx="615">
                  <c:v>0.22233725844676</c:v>
                </c:pt>
                <c:pt idx="616">
                  <c:v>0.251539512768353</c:v>
                </c:pt>
                <c:pt idx="617">
                  <c:v>0.275055562668888</c:v>
                </c:pt>
                <c:pt idx="618">
                  <c:v>0.263279337782952</c:v>
                </c:pt>
                <c:pt idx="619">
                  <c:v>0.228161766687536</c:v>
                </c:pt>
                <c:pt idx="620">
                  <c:v>0.275055562668888</c:v>
                </c:pt>
                <c:pt idx="621">
                  <c:v>0.243732278413567</c:v>
                </c:pt>
                <c:pt idx="622">
                  <c:v>0.275055562668888</c:v>
                </c:pt>
                <c:pt idx="623">
                  <c:v>0.259362109596745</c:v>
                </c:pt>
                <c:pt idx="624">
                  <c:v>0.267200610092165</c:v>
                </c:pt>
                <c:pt idx="625">
                  <c:v>0.220397440411219</c:v>
                </c:pt>
                <c:pt idx="626">
                  <c:v>0.179840605946856</c:v>
                </c:pt>
                <c:pt idx="627">
                  <c:v>0.210710625407877</c:v>
                </c:pt>
                <c:pt idx="628">
                  <c:v>0.304667744602012</c:v>
                </c:pt>
                <c:pt idx="629">
                  <c:v>0.304667744602012</c:v>
                </c:pt>
                <c:pt idx="630">
                  <c:v>0.241782807453752</c:v>
                </c:pt>
                <c:pt idx="631">
                  <c:v>0.241782807453752</c:v>
                </c:pt>
                <c:pt idx="632">
                  <c:v>0.22621941353556</c:v>
                </c:pt>
                <c:pt idx="633">
                  <c:v>0.304667744602012</c:v>
                </c:pt>
                <c:pt idx="634">
                  <c:v>0.304667744602012</c:v>
                </c:pt>
                <c:pt idx="635">
                  <c:v>0.257404990682327</c:v>
                </c:pt>
                <c:pt idx="636">
                  <c:v>0.288842994074996</c:v>
                </c:pt>
                <c:pt idx="637">
                  <c:v>0.304667744602012</c:v>
                </c:pt>
                <c:pt idx="638">
                  <c:v>0.467983889084454</c:v>
                </c:pt>
                <c:pt idx="639">
                  <c:v>0.467983889084454</c:v>
                </c:pt>
                <c:pt idx="640">
                  <c:v>0.385040155848601</c:v>
                </c:pt>
                <c:pt idx="641">
                  <c:v>0.614921204484085</c:v>
                </c:pt>
                <c:pt idx="642">
                  <c:v>0.614921204484085</c:v>
                </c:pt>
                <c:pt idx="643">
                  <c:v>0.415804136042711</c:v>
                </c:pt>
                <c:pt idx="644">
                  <c:v>0.415804136042711</c:v>
                </c:pt>
                <c:pt idx="645">
                  <c:v>0.472211918613561</c:v>
                </c:pt>
                <c:pt idx="646">
                  <c:v>0.417868802599361</c:v>
                </c:pt>
                <c:pt idx="647">
                  <c:v>0.44487610970952</c:v>
                </c:pt>
                <c:pt idx="648">
                  <c:v>0.41993525200738</c:v>
                </c:pt>
                <c:pt idx="649">
                  <c:v>0.489209728712755</c:v>
                </c:pt>
                <c:pt idx="650">
                  <c:v>0.422003496187926</c:v>
                </c:pt>
                <c:pt idx="651">
                  <c:v>0.350607838627171</c:v>
                </c:pt>
                <c:pt idx="652">
                  <c:v>0.560917630167785</c:v>
                </c:pt>
                <c:pt idx="653">
                  <c:v>0.560917630167785</c:v>
                </c:pt>
                <c:pt idx="654">
                  <c:v>0.409620715184126</c:v>
                </c:pt>
                <c:pt idx="655">
                  <c:v>0.409620715184126</c:v>
                </c:pt>
                <c:pt idx="656">
                  <c:v>0.426145416860888</c:v>
                </c:pt>
                <c:pt idx="657">
                  <c:v>0.411680104104387</c:v>
                </c:pt>
                <c:pt idx="658">
                  <c:v>0.362710919338112</c:v>
                </c:pt>
                <c:pt idx="659">
                  <c:v>0.328550123753954</c:v>
                </c:pt>
                <c:pt idx="660">
                  <c:v>0.411680104104387</c:v>
                </c:pt>
                <c:pt idx="661">
                  <c:v>0.411680104104387</c:v>
                </c:pt>
                <c:pt idx="662">
                  <c:v>0.366757027532214</c:v>
                </c:pt>
                <c:pt idx="663">
                  <c:v>0.350607838627171</c:v>
                </c:pt>
                <c:pt idx="664">
                  <c:v>0.284898236811079</c:v>
                </c:pt>
                <c:pt idx="665">
                  <c:v>0.237886612622612</c:v>
                </c:pt>
                <c:pt idx="666">
                  <c:v>0.269162784268312</c:v>
                </c:pt>
                <c:pt idx="667">
                  <c:v>0.273090251870647</c:v>
                </c:pt>
                <c:pt idx="668">
                  <c:v>0.216520283283891</c:v>
                </c:pt>
                <c:pt idx="669">
                  <c:v>0.265239464134358</c:v>
                </c:pt>
                <c:pt idx="670">
                  <c:v>0.206841479570045</c:v>
                </c:pt>
                <c:pt idx="671">
                  <c:v>0.216520283283891</c:v>
                </c:pt>
                <c:pt idx="672">
                  <c:v>0.2613202224551</c:v>
                </c:pt>
                <c:pt idx="673">
                  <c:v>0.22233725844676</c:v>
                </c:pt>
                <c:pt idx="674">
                  <c:v>0.191395211610208</c:v>
                </c:pt>
                <c:pt idx="675">
                  <c:v>0.191395211610208</c:v>
                </c:pt>
                <c:pt idx="676">
                  <c:v>0.253493700723772</c:v>
                </c:pt>
                <c:pt idx="677">
                  <c:v>0.253493700723772</c:v>
                </c:pt>
                <c:pt idx="678">
                  <c:v>0.22233725844676</c:v>
                </c:pt>
                <c:pt idx="679">
                  <c:v>0.24568267610379</c:v>
                </c:pt>
                <c:pt idx="680">
                  <c:v>0.273090251870647</c:v>
                </c:pt>
                <c:pt idx="681">
                  <c:v>0.259362109596745</c:v>
                </c:pt>
                <c:pt idx="682">
                  <c:v>0.255448857214486</c:v>
                </c:pt>
                <c:pt idx="683">
                  <c:v>0.243732278413567</c:v>
                </c:pt>
                <c:pt idx="684">
                  <c:v>0.243732278413567</c:v>
                </c:pt>
                <c:pt idx="685">
                  <c:v>0.243732278413567</c:v>
                </c:pt>
                <c:pt idx="686">
                  <c:v>0.243732278413567</c:v>
                </c:pt>
                <c:pt idx="687">
                  <c:v>0.237886612622612</c:v>
                </c:pt>
                <c:pt idx="688">
                  <c:v>0.237886612622612</c:v>
                </c:pt>
                <c:pt idx="689">
                  <c:v>0.202975427744644</c:v>
                </c:pt>
                <c:pt idx="690">
                  <c:v>0.202975427744644</c:v>
                </c:pt>
                <c:pt idx="691">
                  <c:v>0.185614811099342</c:v>
                </c:pt>
                <c:pt idx="692">
                  <c:v>0.230104981016044</c:v>
                </c:pt>
                <c:pt idx="693">
                  <c:v>0.230104981016044</c:v>
                </c:pt>
                <c:pt idx="694">
                  <c:v>0.206841479570045</c:v>
                </c:pt>
                <c:pt idx="695">
                  <c:v>0.191395211610208</c:v>
                </c:pt>
                <c:pt idx="696">
                  <c:v>0.218458451354265</c:v>
                </c:pt>
                <c:pt idx="697">
                  <c:v>0.230104981016044</c:v>
                </c:pt>
                <c:pt idx="698">
                  <c:v>0.208775661809594</c:v>
                </c:pt>
                <c:pt idx="699">
                  <c:v>0.22233725844676</c:v>
                </c:pt>
                <c:pt idx="700">
                  <c:v>0.185614811099342</c:v>
                </c:pt>
                <c:pt idx="701">
                  <c:v>0.22233725844676</c:v>
                </c:pt>
                <c:pt idx="702">
                  <c:v>0.20104354249977</c:v>
                </c:pt>
                <c:pt idx="703">
                  <c:v>0.22233725844676</c:v>
                </c:pt>
                <c:pt idx="704">
                  <c:v>0.191395211610208</c:v>
                </c:pt>
                <c:pt idx="705">
                  <c:v>0.202975427744644</c:v>
                </c:pt>
                <c:pt idx="706">
                  <c:v>0.202975427744644</c:v>
                </c:pt>
                <c:pt idx="707">
                  <c:v>0.22233725844676</c:v>
                </c:pt>
                <c:pt idx="708">
                  <c:v>0.204908070828357</c:v>
                </c:pt>
                <c:pt idx="709">
                  <c:v>0.204908070828357</c:v>
                </c:pt>
                <c:pt idx="710">
                  <c:v>0.216520283283891</c:v>
                </c:pt>
                <c:pt idx="711">
                  <c:v>0.218458451354265</c:v>
                </c:pt>
                <c:pt idx="712">
                  <c:v>0.230104981016044</c:v>
                </c:pt>
                <c:pt idx="713">
                  <c:v>0.220397440411219</c:v>
                </c:pt>
                <c:pt idx="714">
                  <c:v>0.230104981016044</c:v>
                </c:pt>
                <c:pt idx="715">
                  <c:v>0.22233725844676</c:v>
                </c:pt>
                <c:pt idx="716">
                  <c:v>0.212646378247006</c:v>
                </c:pt>
                <c:pt idx="717">
                  <c:v>0.208775661809594</c:v>
                </c:pt>
                <c:pt idx="718">
                  <c:v>0.179840605946856</c:v>
                </c:pt>
                <c:pt idx="719">
                  <c:v>0.18176466533252</c:v>
                </c:pt>
                <c:pt idx="720">
                  <c:v>0.202975427744644</c:v>
                </c:pt>
                <c:pt idx="721">
                  <c:v>0.16447145656335</c:v>
                </c:pt>
                <c:pt idx="722">
                  <c:v>0.220397440411219</c:v>
                </c:pt>
                <c:pt idx="723">
                  <c:v>0.220397440411219</c:v>
                </c:pt>
                <c:pt idx="724">
                  <c:v>0.1933234242386</c:v>
                </c:pt>
                <c:pt idx="725">
                  <c:v>0.174072390770272</c:v>
                </c:pt>
                <c:pt idx="726">
                  <c:v>0.174072390770272</c:v>
                </c:pt>
                <c:pt idx="727">
                  <c:v>0.216520283283891</c:v>
                </c:pt>
                <c:pt idx="728">
                  <c:v>0.197182014352278</c:v>
                </c:pt>
                <c:pt idx="729">
                  <c:v>0.212646378247006</c:v>
                </c:pt>
                <c:pt idx="730">
                  <c:v>0.216520283283891</c:v>
                </c:pt>
                <c:pt idx="731">
                  <c:v>0.212646378247006</c:v>
                </c:pt>
                <c:pt idx="732">
                  <c:v>0.20104354249977</c:v>
                </c:pt>
                <c:pt idx="733">
                  <c:v>0.202975427744644</c:v>
                </c:pt>
                <c:pt idx="734">
                  <c:v>0.197182014352278</c:v>
                </c:pt>
                <c:pt idx="735">
                  <c:v>0.204908070828357</c:v>
                </c:pt>
                <c:pt idx="736">
                  <c:v>0.20104354249977</c:v>
                </c:pt>
                <c:pt idx="737">
                  <c:v>0.175994476227853</c:v>
                </c:pt>
                <c:pt idx="738">
                  <c:v>0.16255311593771</c:v>
                </c:pt>
                <c:pt idx="739">
                  <c:v>0.183689397847838</c:v>
                </c:pt>
                <c:pt idx="740">
                  <c:v>0.152970234833022</c:v>
                </c:pt>
                <c:pt idx="741">
                  <c:v>0.158718221308735</c:v>
                </c:pt>
                <c:pt idx="742">
                  <c:v>0.189467710328114</c:v>
                </c:pt>
                <c:pt idx="743">
                  <c:v>0.197182014352278</c:v>
                </c:pt>
                <c:pt idx="744">
                  <c:v>0.18176466533252</c:v>
                </c:pt>
                <c:pt idx="745">
                  <c:v>0.18176466533252</c:v>
                </c:pt>
                <c:pt idx="746">
                  <c:v>0.177917212102257</c:v>
                </c:pt>
                <c:pt idx="747">
                  <c:v>0.191395211610208</c:v>
                </c:pt>
                <c:pt idx="748">
                  <c:v>0.183689397847838</c:v>
                </c:pt>
                <c:pt idx="749">
                  <c:v>0.172150948193411</c:v>
                </c:pt>
                <c:pt idx="750">
                  <c:v>0.22233725844676</c:v>
                </c:pt>
                <c:pt idx="751">
                  <c:v>0.212646378247006</c:v>
                </c:pt>
                <c:pt idx="752">
                  <c:v>0.174072390770272</c:v>
                </c:pt>
                <c:pt idx="753">
                  <c:v>0.174072390770272</c:v>
                </c:pt>
                <c:pt idx="754">
                  <c:v>0.212646378247006</c:v>
                </c:pt>
                <c:pt idx="755">
                  <c:v>0.212646378247006</c:v>
                </c:pt>
                <c:pt idx="756">
                  <c:v>0.208775661809594</c:v>
                </c:pt>
                <c:pt idx="757">
                  <c:v>0.18176466533252</c:v>
                </c:pt>
                <c:pt idx="758">
                  <c:v>0.1933234242386</c:v>
                </c:pt>
                <c:pt idx="759">
                  <c:v>0.199112407295102</c:v>
                </c:pt>
                <c:pt idx="760">
                  <c:v>0.20104354249977</c:v>
                </c:pt>
                <c:pt idx="761">
                  <c:v>0.189467710328114</c:v>
                </c:pt>
                <c:pt idx="762">
                  <c:v>0.206841479570045</c:v>
                </c:pt>
                <c:pt idx="763">
                  <c:v>0.199112407295102</c:v>
                </c:pt>
                <c:pt idx="764">
                  <c:v>0.195252355912959</c:v>
                </c:pt>
                <c:pt idx="765">
                  <c:v>0.199112407295102</c:v>
                </c:pt>
                <c:pt idx="766">
                  <c:v>0.210710625407877</c:v>
                </c:pt>
                <c:pt idx="767">
                  <c:v>0.204908070828357</c:v>
                </c:pt>
                <c:pt idx="768">
                  <c:v>0.202975427744644</c:v>
                </c:pt>
                <c:pt idx="769">
                  <c:v>0.204908070828357</c:v>
                </c:pt>
                <c:pt idx="770">
                  <c:v>0.212646378247006</c:v>
                </c:pt>
                <c:pt idx="771">
                  <c:v>0.210710625407877</c:v>
                </c:pt>
                <c:pt idx="772">
                  <c:v>0.210710625407877</c:v>
                </c:pt>
                <c:pt idx="773">
                  <c:v>0.212646378247006</c:v>
                </c:pt>
                <c:pt idx="774">
                  <c:v>0.214582928230571</c:v>
                </c:pt>
                <c:pt idx="775">
                  <c:v>0.237886612622612</c:v>
                </c:pt>
                <c:pt idx="776">
                  <c:v>0.233994025659719</c:v>
                </c:pt>
                <c:pt idx="777">
                  <c:v>0.224277913475629</c:v>
                </c:pt>
                <c:pt idx="778">
                  <c:v>0.22621941353556</c:v>
                </c:pt>
                <c:pt idx="779">
                  <c:v>0.22621941353556</c:v>
                </c:pt>
                <c:pt idx="780">
                  <c:v>0.22621941353556</c:v>
                </c:pt>
                <c:pt idx="781">
                  <c:v>0.230104981016044</c:v>
                </c:pt>
                <c:pt idx="782">
                  <c:v>0.232049064629342</c:v>
                </c:pt>
                <c:pt idx="783">
                  <c:v>0.232049064629342</c:v>
                </c:pt>
                <c:pt idx="784">
                  <c:v>0.233994025659719</c:v>
                </c:pt>
                <c:pt idx="785">
                  <c:v>0.257404990682327</c:v>
                </c:pt>
                <c:pt idx="786">
                  <c:v>0.28292752326704</c:v>
                </c:pt>
                <c:pt idx="787">
                  <c:v>0.27112599530413</c:v>
                </c:pt>
                <c:pt idx="788">
                  <c:v>0.294768589697476</c:v>
                </c:pt>
                <c:pt idx="789">
                  <c:v>0.324557060496279</c:v>
                </c:pt>
                <c:pt idx="790">
                  <c:v>0.29674608020624</c:v>
                </c:pt>
                <c:pt idx="791">
                  <c:v>0.304667744602012</c:v>
                </c:pt>
                <c:pt idx="792">
                  <c:v>0.314596845970196</c:v>
                </c:pt>
                <c:pt idx="793">
                  <c:v>0.340561098664067</c:v>
                </c:pt>
                <c:pt idx="794">
                  <c:v>0.326552941281881</c:v>
                </c:pt>
                <c:pt idx="795">
                  <c:v>0.326552941281881</c:v>
                </c:pt>
                <c:pt idx="796">
                  <c:v>0.28292752326704</c:v>
                </c:pt>
                <c:pt idx="797">
                  <c:v>0.28292752326704</c:v>
                </c:pt>
                <c:pt idx="798">
                  <c:v>0.385040155848601</c:v>
                </c:pt>
                <c:pt idx="799">
                  <c:v>0.385040155848601</c:v>
                </c:pt>
                <c:pt idx="800">
                  <c:v>0.336552064623219</c:v>
                </c:pt>
                <c:pt idx="801">
                  <c:v>0.336552064623219</c:v>
                </c:pt>
                <c:pt idx="802">
                  <c:v>0.354636407624228</c:v>
                </c:pt>
                <c:pt idx="803">
                  <c:v>0.334549578246274</c:v>
                </c:pt>
                <c:pt idx="804">
                  <c:v>0.326552941281881</c:v>
                </c:pt>
                <c:pt idx="805">
                  <c:v>0.368782331279767</c:v>
                </c:pt>
                <c:pt idx="806">
                  <c:v>0.310621537690085</c:v>
                </c:pt>
                <c:pt idx="807">
                  <c:v>0.310621537690085</c:v>
                </c:pt>
                <c:pt idx="808">
                  <c:v>0.336552064623219</c:v>
                </c:pt>
                <c:pt idx="809">
                  <c:v>0.304667744602012</c:v>
                </c:pt>
                <c:pt idx="810">
                  <c:v>0.322562471761116</c:v>
                </c:pt>
                <c:pt idx="811">
                  <c:v>0.334549578246274</c:v>
                </c:pt>
                <c:pt idx="812">
                  <c:v>0.334549578246274</c:v>
                </c:pt>
                <c:pt idx="813">
                  <c:v>0.332548432500237</c:v>
                </c:pt>
                <c:pt idx="814">
                  <c:v>0.366757027532214</c:v>
                </c:pt>
                <c:pt idx="815">
                  <c:v>0.415804136042711</c:v>
                </c:pt>
                <c:pt idx="816">
                  <c:v>0.495620259802531</c:v>
                </c:pt>
                <c:pt idx="817">
                  <c:v>0.432372060279769</c:v>
                </c:pt>
                <c:pt idx="818">
                  <c:v>0.432372060279769</c:v>
                </c:pt>
                <c:pt idx="819">
                  <c:v>0.482819239022104</c:v>
                </c:pt>
                <c:pt idx="820">
                  <c:v>0.413741240477491</c:v>
                </c:pt>
                <c:pt idx="821">
                  <c:v>0.393207122773699</c:v>
                </c:pt>
                <c:pt idx="822">
                  <c:v>0.413741240477491</c:v>
                </c:pt>
                <c:pt idx="823">
                  <c:v>0.38300244183444</c:v>
                </c:pt>
                <c:pt idx="824">
                  <c:v>0.358670740405097</c:v>
                </c:pt>
                <c:pt idx="825">
                  <c:v>0.346584951772044</c:v>
                </c:pt>
                <c:pt idx="826">
                  <c:v>0.350607838627171</c:v>
                </c:pt>
                <c:pt idx="827">
                  <c:v>0.320569165479615</c:v>
                </c:pt>
                <c:pt idx="828">
                  <c:v>0.320569165479615</c:v>
                </c:pt>
                <c:pt idx="829">
                  <c:v>0.354636407624228</c:v>
                </c:pt>
                <c:pt idx="830">
                  <c:v>0.348595690006488</c:v>
                </c:pt>
                <c:pt idx="831">
                  <c:v>0.348595690006488</c:v>
                </c:pt>
                <c:pt idx="832">
                  <c:v>0.332548432500237</c:v>
                </c:pt>
                <c:pt idx="833">
                  <c:v>0.344575613829832</c:v>
                </c:pt>
                <c:pt idx="834">
                  <c:v>0.334549578246274</c:v>
                </c:pt>
                <c:pt idx="835">
                  <c:v>0.344575613829832</c:v>
                </c:pt>
                <c:pt idx="836">
                  <c:v>0.336552064623219</c:v>
                </c:pt>
                <c:pt idx="837">
                  <c:v>0.344575613829832</c:v>
                </c:pt>
                <c:pt idx="838">
                  <c:v>0.344575613829832</c:v>
                </c:pt>
                <c:pt idx="839">
                  <c:v>0.348595690006488</c:v>
                </c:pt>
                <c:pt idx="840">
                  <c:v>0.358670740405097</c:v>
                </c:pt>
                <c:pt idx="841">
                  <c:v>0.364733227053896</c:v>
                </c:pt>
                <c:pt idx="842">
                  <c:v>0.368782331279767</c:v>
                </c:pt>
                <c:pt idx="843">
                  <c:v>0.506350080516045</c:v>
                </c:pt>
                <c:pt idx="844">
                  <c:v>1.214736309689758</c:v>
                </c:pt>
                <c:pt idx="845">
                  <c:v>1.001481046864794</c:v>
                </c:pt>
                <c:pt idx="846">
                  <c:v>0.932010803869446</c:v>
                </c:pt>
                <c:pt idx="847">
                  <c:v>0.858532573361109</c:v>
                </c:pt>
                <c:pt idx="848">
                  <c:v>0.828810529234012</c:v>
                </c:pt>
                <c:pt idx="849">
                  <c:v>0.756249337836626</c:v>
                </c:pt>
                <c:pt idx="850">
                  <c:v>0.797199639568853</c:v>
                </c:pt>
                <c:pt idx="851">
                  <c:v>0.576493489968931</c:v>
                </c:pt>
                <c:pt idx="852">
                  <c:v>0.576493489968931</c:v>
                </c:pt>
                <c:pt idx="853">
                  <c:v>0.554283914137036</c:v>
                </c:pt>
                <c:pt idx="854">
                  <c:v>0.508503018183886</c:v>
                </c:pt>
                <c:pt idx="855">
                  <c:v>0.711644544382625</c:v>
                </c:pt>
                <c:pt idx="856">
                  <c:v>0.711644544382625</c:v>
                </c:pt>
                <c:pt idx="857">
                  <c:v>0.61035399496656</c:v>
                </c:pt>
                <c:pt idx="858">
                  <c:v>0.644929299305001</c:v>
                </c:pt>
                <c:pt idx="859">
                  <c:v>0.534526736063527</c:v>
                </c:pt>
                <c:pt idx="860">
                  <c:v>0.532344458289281</c:v>
                </c:pt>
                <c:pt idx="861">
                  <c:v>0.61035399496656</c:v>
                </c:pt>
                <c:pt idx="862">
                  <c:v>0.567576122539699</c:v>
                </c:pt>
                <c:pt idx="863">
                  <c:v>0.644929299305001</c:v>
                </c:pt>
                <c:pt idx="864">
                  <c:v>0.844930048677978</c:v>
                </c:pt>
                <c:pt idx="865">
                  <c:v>1.069424942931741</c:v>
                </c:pt>
                <c:pt idx="866">
                  <c:v>0.847637995402409</c:v>
                </c:pt>
                <c:pt idx="867">
                  <c:v>0.69708971702236</c:v>
                </c:pt>
                <c:pt idx="868">
                  <c:v>0.802412270174083</c:v>
                </c:pt>
                <c:pt idx="869">
                  <c:v>0.932010803869446</c:v>
                </c:pt>
                <c:pt idx="870">
                  <c:v>0.877847597792972</c:v>
                </c:pt>
                <c:pt idx="871">
                  <c:v>1.110567016172692</c:v>
                </c:pt>
                <c:pt idx="872">
                  <c:v>1.128276126307754</c:v>
                </c:pt>
                <c:pt idx="873">
                  <c:v>0.508503018183886</c:v>
                </c:pt>
                <c:pt idx="874">
                  <c:v>0.42821911750709</c:v>
                </c:pt>
                <c:pt idx="875">
                  <c:v>0.417868802599361</c:v>
                </c:pt>
                <c:pt idx="876">
                  <c:v>0.417868802599361</c:v>
                </c:pt>
                <c:pt idx="877">
                  <c:v>0.41993525200738</c:v>
                </c:pt>
                <c:pt idx="878">
                  <c:v>0.422003496187926</c:v>
                </c:pt>
                <c:pt idx="879">
                  <c:v>0.44487610970952</c:v>
                </c:pt>
                <c:pt idx="880">
                  <c:v>0.465873012073944</c:v>
                </c:pt>
                <c:pt idx="881">
                  <c:v>0.465873012073944</c:v>
                </c:pt>
                <c:pt idx="882">
                  <c:v>0.463764208864315</c:v>
                </c:pt>
                <c:pt idx="883">
                  <c:v>0.463764208864315</c:v>
                </c:pt>
                <c:pt idx="884">
                  <c:v>0.465873012073944</c:v>
                </c:pt>
                <c:pt idx="885">
                  <c:v>0.534526736063527</c:v>
                </c:pt>
                <c:pt idx="886">
                  <c:v>0.510658315420883</c:v>
                </c:pt>
                <c:pt idx="887">
                  <c:v>0.482819239022104</c:v>
                </c:pt>
                <c:pt idx="888">
                  <c:v>0.523640508331837</c:v>
                </c:pt>
                <c:pt idx="889">
                  <c:v>0.499905274208214</c:v>
                </c:pt>
                <c:pt idx="890">
                  <c:v>0.44905953413952</c:v>
                </c:pt>
                <c:pt idx="891">
                  <c:v>0.44905953413952</c:v>
                </c:pt>
                <c:pt idx="892">
                  <c:v>0.451154192595194</c:v>
                </c:pt>
                <c:pt idx="893">
                  <c:v>0.45325083240705</c:v>
                </c:pt>
                <c:pt idx="894">
                  <c:v>0.461657466025202</c:v>
                </c:pt>
                <c:pt idx="895">
                  <c:v>0.476448406441185</c:v>
                </c:pt>
                <c:pt idx="896">
                  <c:v>0.459552770202122</c:v>
                </c:pt>
                <c:pt idx="897">
                  <c:v>0.467983889084454</c:v>
                </c:pt>
                <c:pt idx="898">
                  <c:v>0.467983889084454</c:v>
                </c:pt>
                <c:pt idx="899">
                  <c:v>0.480693462820175</c:v>
                </c:pt>
                <c:pt idx="900">
                  <c:v>0.476448406441185</c:v>
                </c:pt>
                <c:pt idx="901">
                  <c:v>0.543281497552604</c:v>
                </c:pt>
                <c:pt idx="902">
                  <c:v>0.578729985331522</c:v>
                </c:pt>
                <c:pt idx="903">
                  <c:v>0.644929299305001</c:v>
                </c:pt>
                <c:pt idx="904">
                  <c:v>0.558703662143292</c:v>
                </c:pt>
                <c:pt idx="905">
                  <c:v>0.651936500475526</c:v>
                </c:pt>
                <c:pt idx="906">
                  <c:v>0.751219952058241</c:v>
                </c:pt>
                <c:pt idx="907">
                  <c:v>0.685072625616862</c:v>
                </c:pt>
                <c:pt idx="908">
                  <c:v>0.560917630167785</c:v>
                </c:pt>
                <c:pt idx="909">
                  <c:v>0.666048025432178</c:v>
                </c:pt>
                <c:pt idx="910">
                  <c:v>0.626395875301147</c:v>
                </c:pt>
                <c:pt idx="911">
                  <c:v>0.649597225228031</c:v>
                </c:pt>
                <c:pt idx="912">
                  <c:v>0.666048025432178</c:v>
                </c:pt>
                <c:pt idx="913">
                  <c:v>0.728818172183868</c:v>
                </c:pt>
                <c:pt idx="914">
                  <c:v>0.728818172183868</c:v>
                </c:pt>
                <c:pt idx="915">
                  <c:v>0.63563529525343</c:v>
                </c:pt>
                <c:pt idx="916">
                  <c:v>0.680293450195684</c:v>
                </c:pt>
                <c:pt idx="917">
                  <c:v>0.661329570591842</c:v>
                </c:pt>
                <c:pt idx="918">
                  <c:v>0.642600601894688</c:v>
                </c:pt>
                <c:pt idx="919">
                  <c:v>0.76382950712853</c:v>
                </c:pt>
                <c:pt idx="920">
                  <c:v>0.699505206790241</c:v>
                </c:pt>
                <c:pt idx="921">
                  <c:v>0.736244315366197</c:v>
                </c:pt>
                <c:pt idx="922">
                  <c:v>0.844930048677978</c:v>
                </c:pt>
                <c:pt idx="923">
                  <c:v>0.844930048677978</c:v>
                </c:pt>
                <c:pt idx="924">
                  <c:v>0.711644544382625</c:v>
                </c:pt>
                <c:pt idx="925">
                  <c:v>0.903173480158466</c:v>
                </c:pt>
                <c:pt idx="926">
                  <c:v>0.549874967205925</c:v>
                </c:pt>
                <c:pt idx="927">
                  <c:v>0.549874967205925</c:v>
                </c:pt>
                <c:pt idx="928">
                  <c:v>0.903173480158466</c:v>
                </c:pt>
                <c:pt idx="929">
                  <c:v>0.903173480158466</c:v>
                </c:pt>
                <c:pt idx="930">
                  <c:v>0.663686950984668</c:v>
                </c:pt>
                <c:pt idx="931">
                  <c:v>0.677909683532113</c:v>
                </c:pt>
                <c:pt idx="932">
                  <c:v>0.815540357476495</c:v>
                </c:pt>
                <c:pt idx="933">
                  <c:v>0.761297925911732</c:v>
                </c:pt>
                <c:pt idx="934">
                  <c:v>1.26790207140885</c:v>
                </c:pt>
                <c:pt idx="935">
                  <c:v>1.26790207140885</c:v>
                </c:pt>
                <c:pt idx="936">
                  <c:v>0.709208330234652</c:v>
                </c:pt>
                <c:pt idx="937">
                  <c:v>0.709208330234652</c:v>
                </c:pt>
                <c:pt idx="938">
                  <c:v>0.820831074451847</c:v>
                </c:pt>
                <c:pt idx="939">
                  <c:v>1.406673392731068</c:v>
                </c:pt>
                <c:pt idx="940">
                  <c:v>1.406673392731068</c:v>
                </c:pt>
                <c:pt idx="941">
                  <c:v>1.504941724404456</c:v>
                </c:pt>
                <c:pt idx="942">
                  <c:v>0.973737488771291</c:v>
                </c:pt>
                <c:pt idx="943">
                  <c:v>0.741217705232652</c:v>
                </c:pt>
                <c:pt idx="944">
                  <c:v>0.92038405624648</c:v>
                </c:pt>
                <c:pt idx="945">
                  <c:v>1.272142099359232</c:v>
                </c:pt>
                <c:pt idx="946">
                  <c:v>1.560056795154377</c:v>
                </c:pt>
                <c:pt idx="947">
                  <c:v>1.079539339764454</c:v>
                </c:pt>
                <c:pt idx="948">
                  <c:v>0.976782968842517</c:v>
                </c:pt>
                <c:pt idx="949">
                  <c:v>1.504941724404456</c:v>
                </c:pt>
                <c:pt idx="950">
                  <c:v>1.504941724404456</c:v>
                </c:pt>
                <c:pt idx="951">
                  <c:v>1.671708390676459</c:v>
                </c:pt>
                <c:pt idx="952">
                  <c:v>1.799576679512322</c:v>
                </c:pt>
                <c:pt idx="953">
                  <c:v>2.239728533037655</c:v>
                </c:pt>
                <c:pt idx="954">
                  <c:v>1.780781922146956</c:v>
                </c:pt>
                <c:pt idx="955">
                  <c:v>0.815540357476495</c:v>
                </c:pt>
                <c:pt idx="956">
                  <c:v>0.644929299305001</c:v>
                </c:pt>
                <c:pt idx="957">
                  <c:v>0.617209622380702</c:v>
                </c:pt>
                <c:pt idx="958">
                  <c:v>0.601257500486815</c:v>
                </c:pt>
                <c:pt idx="959">
                  <c:v>0.601257500486815</c:v>
                </c:pt>
                <c:pt idx="960">
                  <c:v>0.619501277092092</c:v>
                </c:pt>
                <c:pt idx="961">
                  <c:v>0.654279348710205</c:v>
                </c:pt>
                <c:pt idx="962">
                  <c:v>0.677909683532113</c:v>
                </c:pt>
                <c:pt idx="963">
                  <c:v>0.617209622380702</c:v>
                </c:pt>
                <c:pt idx="964">
                  <c:v>0.617209622380702</c:v>
                </c:pt>
                <c:pt idx="965">
                  <c:v>0.621796189856998</c:v>
                </c:pt>
                <c:pt idx="966">
                  <c:v>0.642600601894688</c:v>
                </c:pt>
                <c:pt idx="967">
                  <c:v>0.692270891092517</c:v>
                </c:pt>
                <c:pt idx="968">
                  <c:v>0.743711284539938</c:v>
                </c:pt>
                <c:pt idx="969">
                  <c:v>0.73872872627661</c:v>
                </c:pt>
                <c:pt idx="970">
                  <c:v>0.937871668790751</c:v>
                </c:pt>
                <c:pt idx="971">
                  <c:v>1.14634633418788</c:v>
                </c:pt>
                <c:pt idx="972">
                  <c:v>1.664101598836061</c:v>
                </c:pt>
                <c:pt idx="973">
                  <c:v>1.139073603620182</c:v>
                </c:pt>
                <c:pt idx="974">
                  <c:v>1.916398993319018</c:v>
                </c:pt>
                <c:pt idx="975">
                  <c:v>1.33407709480276</c:v>
                </c:pt>
                <c:pt idx="976">
                  <c:v>1.599611808467243</c:v>
                </c:pt>
                <c:pt idx="977">
                  <c:v>1.966220257047613</c:v>
                </c:pt>
                <c:pt idx="978">
                  <c:v>1.566480494781017</c:v>
                </c:pt>
                <c:pt idx="979">
                  <c:v>1.904657417167304</c:v>
                </c:pt>
                <c:pt idx="980">
                  <c:v>1.230725563036256</c:v>
                </c:pt>
                <c:pt idx="981">
                  <c:v>1.076155639714266</c:v>
                </c:pt>
                <c:pt idx="982">
                  <c:v>1.076155639714266</c:v>
                </c:pt>
                <c:pt idx="983">
                  <c:v>0.926181779698826</c:v>
                </c:pt>
                <c:pt idx="984">
                  <c:v>0.934937221970468</c:v>
                </c:pt>
                <c:pt idx="985">
                  <c:v>1.023604165883353</c:v>
                </c:pt>
                <c:pt idx="986">
                  <c:v>1.522802224360755</c:v>
                </c:pt>
                <c:pt idx="987">
                  <c:v>1.476198902624251</c:v>
                </c:pt>
                <c:pt idx="988">
                  <c:v>1.371894506147588</c:v>
                </c:pt>
                <c:pt idx="989">
                  <c:v>0.934937221970468</c:v>
                </c:pt>
                <c:pt idx="990">
                  <c:v>0.692270891092517</c:v>
                </c:pt>
                <c:pt idx="991">
                  <c:v>0.761297925911732</c:v>
                </c:pt>
                <c:pt idx="992">
                  <c:v>0.694678287657652</c:v>
                </c:pt>
                <c:pt idx="993">
                  <c:v>0.694678287657652</c:v>
                </c:pt>
                <c:pt idx="994">
                  <c:v>0.69708971702236</c:v>
                </c:pt>
                <c:pt idx="995">
                  <c:v>0.687468087102127</c:v>
                </c:pt>
                <c:pt idx="996">
                  <c:v>0.692270891092517</c:v>
                </c:pt>
                <c:pt idx="997">
                  <c:v>0.701924784799416</c:v>
                </c:pt>
                <c:pt idx="998">
                  <c:v>0.692270891092517</c:v>
                </c:pt>
                <c:pt idx="999">
                  <c:v>0.694678287657652</c:v>
                </c:pt>
                <c:pt idx="1000">
                  <c:v>0.784261748306777</c:v>
                </c:pt>
                <c:pt idx="1001">
                  <c:v>0.779123247008756</c:v>
                </c:pt>
                <c:pt idx="1002">
                  <c:v>0.844930048677978</c:v>
                </c:pt>
                <c:pt idx="1003">
                  <c:v>1.338700164200927</c:v>
                </c:pt>
                <c:pt idx="1004">
                  <c:v>1.465036052651306</c:v>
                </c:pt>
                <c:pt idx="1005">
                  <c:v>1.560056795154377</c:v>
                </c:pt>
                <c:pt idx="1006">
                  <c:v>1.860139633430811</c:v>
                </c:pt>
                <c:pt idx="1007">
                  <c:v>1.35748502821077</c:v>
                </c:pt>
                <c:pt idx="1008">
                  <c:v>1.72787957521938</c:v>
                </c:pt>
                <c:pt idx="1009">
                  <c:v>1.72787957521938</c:v>
                </c:pt>
                <c:pt idx="1010">
                  <c:v>1.82901981685978</c:v>
                </c:pt>
                <c:pt idx="1011">
                  <c:v>1.210787210462438</c:v>
                </c:pt>
                <c:pt idx="1012">
                  <c:v>0.958643555727165</c:v>
                </c:pt>
                <c:pt idx="1013">
                  <c:v>0.900331017261244</c:v>
                </c:pt>
                <c:pt idx="1014">
                  <c:v>0.964654754033781</c:v>
                </c:pt>
                <c:pt idx="1015">
                  <c:v>0.914617106331295</c:v>
                </c:pt>
                <c:pt idx="1016">
                  <c:v>0.855799411517133</c:v>
                </c:pt>
                <c:pt idx="1017">
                  <c:v>0.855799411517133</c:v>
                </c:pt>
                <c:pt idx="1018">
                  <c:v>0.818182853171696</c:v>
                </c:pt>
                <c:pt idx="1019">
                  <c:v>0.792008580623491</c:v>
                </c:pt>
                <c:pt idx="1020">
                  <c:v>0.779123247008756</c:v>
                </c:pt>
                <c:pt idx="1021">
                  <c:v>0.792008580623491</c:v>
                </c:pt>
                <c:pt idx="1022">
                  <c:v>0.792008580623491</c:v>
                </c:pt>
                <c:pt idx="1023">
                  <c:v>0.774005235962063</c:v>
                </c:pt>
                <c:pt idx="1024">
                  <c:v>0.797199639568853</c:v>
                </c:pt>
                <c:pt idx="1025">
                  <c:v>0.797199639568853</c:v>
                </c:pt>
                <c:pt idx="1026">
                  <c:v>0.818182853171696</c:v>
                </c:pt>
                <c:pt idx="1027">
                  <c:v>0.810272370967078</c:v>
                </c:pt>
                <c:pt idx="1028">
                  <c:v>0.799803238385329</c:v>
                </c:pt>
                <c:pt idx="1029">
                  <c:v>0.779123247008756</c:v>
                </c:pt>
                <c:pt idx="1030">
                  <c:v>0.779123247008756</c:v>
                </c:pt>
                <c:pt idx="1031">
                  <c:v>0.797199639568853</c:v>
                </c:pt>
                <c:pt idx="1032">
                  <c:v>0.855799411517133</c:v>
                </c:pt>
                <c:pt idx="1033">
                  <c:v>0.908880415206324</c:v>
                </c:pt>
                <c:pt idx="1034">
                  <c:v>0.880633646564124</c:v>
                </c:pt>
                <c:pt idx="1035">
                  <c:v>0.858532573361109</c:v>
                </c:pt>
                <c:pt idx="1036">
                  <c:v>0.86401823348007</c:v>
                </c:pt>
                <c:pt idx="1037">
                  <c:v>0.976782968842517</c:v>
                </c:pt>
                <c:pt idx="1038">
                  <c:v>0.858532573361109</c:v>
                </c:pt>
                <c:pt idx="1039">
                  <c:v>0.850352172149787</c:v>
                </c:pt>
                <c:pt idx="1040">
                  <c:v>0.812903544288982</c:v>
                </c:pt>
                <c:pt idx="1041">
                  <c:v>0.805026775491049</c:v>
                </c:pt>
                <c:pt idx="1042">
                  <c:v>0.834159603588597</c:v>
                </c:pt>
                <c:pt idx="1043">
                  <c:v>0.853072627739625</c:v>
                </c:pt>
                <c:pt idx="1044">
                  <c:v>0.826144868289458</c:v>
                </c:pt>
                <c:pt idx="1045">
                  <c:v>0.826144868289458</c:v>
                </c:pt>
                <c:pt idx="1046">
                  <c:v>0.815540357476495</c:v>
                </c:pt>
                <c:pt idx="1047">
                  <c:v>0.812903544288982</c:v>
                </c:pt>
                <c:pt idx="1048">
                  <c:v>0.812903544288982</c:v>
                </c:pt>
                <c:pt idx="1049">
                  <c:v>0.820831074451847</c:v>
                </c:pt>
                <c:pt idx="1050">
                  <c:v>0.820831074451847</c:v>
                </c:pt>
                <c:pt idx="1051">
                  <c:v>0.820831074451847</c:v>
                </c:pt>
                <c:pt idx="1052">
                  <c:v>0.836843108170844</c:v>
                </c:pt>
                <c:pt idx="1053">
                  <c:v>0.836843108170844</c:v>
                </c:pt>
                <c:pt idx="1054">
                  <c:v>0.836843108170844</c:v>
                </c:pt>
                <c:pt idx="1055">
                  <c:v>0.908880415206324</c:v>
                </c:pt>
                <c:pt idx="1056">
                  <c:v>0.903173480158466</c:v>
                </c:pt>
                <c:pt idx="1057">
                  <c:v>0.86401823348007</c:v>
                </c:pt>
                <c:pt idx="1058">
                  <c:v>0.86401823348007</c:v>
                </c:pt>
                <c:pt idx="1059">
                  <c:v>0.853072627739625</c:v>
                </c:pt>
                <c:pt idx="1060">
                  <c:v>0.850352172149787</c:v>
                </c:pt>
                <c:pt idx="1061">
                  <c:v>0.853072627739625</c:v>
                </c:pt>
                <c:pt idx="1062">
                  <c:v>0.850352172149787</c:v>
                </c:pt>
                <c:pt idx="1063">
                  <c:v>0.877847597792972</c:v>
                </c:pt>
                <c:pt idx="1064">
                  <c:v>0.889033130445319</c:v>
                </c:pt>
                <c:pt idx="1065">
                  <c:v>0.877847597792972</c:v>
                </c:pt>
                <c:pt idx="1066">
                  <c:v>0.891846925320707</c:v>
                </c:pt>
                <c:pt idx="1067">
                  <c:v>0.923279038627918</c:v>
                </c:pt>
                <c:pt idx="1068">
                  <c:v>0.886226356891104</c:v>
                </c:pt>
                <c:pt idx="1069">
                  <c:v>0.923279038627918</c:v>
                </c:pt>
                <c:pt idx="1070">
                  <c:v>0.880633646564124</c:v>
                </c:pt>
                <c:pt idx="1071">
                  <c:v>0.877847597792972</c:v>
                </c:pt>
                <c:pt idx="1072">
                  <c:v>0.877847597792972</c:v>
                </c:pt>
                <c:pt idx="1073">
                  <c:v>0.897495810124231</c:v>
                </c:pt>
                <c:pt idx="1074">
                  <c:v>0.926181779698826</c:v>
                </c:pt>
                <c:pt idx="1075">
                  <c:v>1.052806517736233</c:v>
                </c:pt>
                <c:pt idx="1076">
                  <c:v>0.911745010117064</c:v>
                </c:pt>
                <c:pt idx="1077">
                  <c:v>0.911745010117064</c:v>
                </c:pt>
                <c:pt idx="1078">
                  <c:v>0.894667799124203</c:v>
                </c:pt>
                <c:pt idx="1079">
                  <c:v>0.973737488771291</c:v>
                </c:pt>
                <c:pt idx="1080">
                  <c:v>1.03647387479527</c:v>
                </c:pt>
                <c:pt idx="1081">
                  <c:v>1.02041313796871</c:v>
                </c:pt>
                <c:pt idx="1082">
                  <c:v>1.128276126307754</c:v>
                </c:pt>
                <c:pt idx="1083">
                  <c:v>1.199051722292644</c:v>
                </c:pt>
                <c:pt idx="1084">
                  <c:v>1.1573705228221</c:v>
                </c:pt>
                <c:pt idx="1085">
                  <c:v>1.202945152676405</c:v>
                </c:pt>
                <c:pt idx="1086">
                  <c:v>1.259489717331188</c:v>
                </c:pt>
                <c:pt idx="1087">
                  <c:v>1.72787957521938</c:v>
                </c:pt>
                <c:pt idx="1088">
                  <c:v>1.656589896302568</c:v>
                </c:pt>
                <c:pt idx="1089">
                  <c:v>1.736363804375133</c:v>
                </c:pt>
                <c:pt idx="1090">
                  <c:v>1.613369987518224</c:v>
                </c:pt>
                <c:pt idx="1091">
                  <c:v>1.541162150339888</c:v>
                </c:pt>
                <c:pt idx="1092">
                  <c:v>1.572969491827468</c:v>
                </c:pt>
                <c:pt idx="1093">
                  <c:v>1.510841764701747</c:v>
                </c:pt>
                <c:pt idx="1094">
                  <c:v>1.809217516984882</c:v>
                </c:pt>
                <c:pt idx="1095">
                  <c:v>1.649170521526136</c:v>
                </c:pt>
                <c:pt idx="1096">
                  <c:v>1.736363804375133</c:v>
                </c:pt>
                <c:pt idx="1097">
                  <c:v>1.736363804375133</c:v>
                </c:pt>
                <c:pt idx="1098">
                  <c:v>1.522802224360755</c:v>
                </c:pt>
                <c:pt idx="1099">
                  <c:v>1.599611808467243</c:v>
                </c:pt>
                <c:pt idx="1100">
                  <c:v>1.592844782437224</c:v>
                </c:pt>
                <c:pt idx="1101">
                  <c:v>1.32491553003428</c:v>
                </c:pt>
                <c:pt idx="1102">
                  <c:v>1.251165562312761</c:v>
                </c:pt>
                <c:pt idx="1103">
                  <c:v>1.541162150339888</c:v>
                </c:pt>
                <c:pt idx="1104">
                  <c:v>1.753717354483317</c:v>
                </c:pt>
                <c:pt idx="1105">
                  <c:v>1.459522434150617</c:v>
                </c:pt>
                <c:pt idx="1106">
                  <c:v>1.656589896302568</c:v>
                </c:pt>
                <c:pt idx="1107">
                  <c:v>1.586149920640104</c:v>
                </c:pt>
                <c:pt idx="1108">
                  <c:v>1.251165562312761</c:v>
                </c:pt>
                <c:pt idx="1109">
                  <c:v>1.329482363790276</c:v>
                </c:pt>
                <c:pt idx="1110">
                  <c:v>1.579525406355354</c:v>
                </c:pt>
                <c:pt idx="1111">
                  <c:v>1.966220257047613</c:v>
                </c:pt>
                <c:pt idx="1112">
                  <c:v>1.711274808100927</c:v>
                </c:pt>
                <c:pt idx="1113">
                  <c:v>2.021461459253402</c:v>
                </c:pt>
                <c:pt idx="1114">
                  <c:v>1.928410876597963</c:v>
                </c:pt>
                <c:pt idx="1115">
                  <c:v>1.234772364962261</c:v>
                </c:pt>
                <c:pt idx="1116">
                  <c:v>1.176063335885703</c:v>
                </c:pt>
                <c:pt idx="1117">
                  <c:v>1.179851509036328</c:v>
                </c:pt>
                <c:pt idx="1118">
                  <c:v>1.649170521526136</c:v>
                </c:pt>
                <c:pt idx="1119">
                  <c:v>1.572969491827468</c:v>
                </c:pt>
                <c:pt idx="1120">
                  <c:v>1.242927211104802</c:v>
                </c:pt>
                <c:pt idx="1121">
                  <c:v>1.4486263863624</c:v>
                </c:pt>
                <c:pt idx="1122">
                  <c:v>1.386594604849583</c:v>
                </c:pt>
                <c:pt idx="1123">
                  <c:v>1.218704444624864</c:v>
                </c:pt>
                <c:pt idx="1124">
                  <c:v>1.255316766967727</c:v>
                </c:pt>
                <c:pt idx="1125">
                  <c:v>1.695128893093706</c:v>
                </c:pt>
                <c:pt idx="1126">
                  <c:v>1.649170521526136</c:v>
                </c:pt>
                <c:pt idx="1127">
                  <c:v>1.719517929833852</c:v>
                </c:pt>
                <c:pt idx="1128">
                  <c:v>1.352743975768797</c:v>
                </c:pt>
                <c:pt idx="1129">
                  <c:v>1.42211319624151</c:v>
                </c:pt>
                <c:pt idx="1130">
                  <c:v>1.218704444624864</c:v>
                </c:pt>
                <c:pt idx="1131">
                  <c:v>1.218704444624864</c:v>
                </c:pt>
                <c:pt idx="1132">
                  <c:v>1.28500147405798</c:v>
                </c:pt>
                <c:pt idx="1133">
                  <c:v>1.560056795154377</c:v>
                </c:pt>
                <c:pt idx="1134">
                  <c:v>1.993080838859402</c:v>
                </c:pt>
                <c:pt idx="1135">
                  <c:v>1.953305025766553</c:v>
                </c:pt>
                <c:pt idx="1136">
                  <c:v>2.217062207977276</c:v>
                </c:pt>
                <c:pt idx="1137">
                  <c:v>2.083662662633861</c:v>
                </c:pt>
                <c:pt idx="1138">
                  <c:v>2.083662662633861</c:v>
                </c:pt>
                <c:pt idx="1139">
                  <c:v>1.809217516984882</c:v>
                </c:pt>
                <c:pt idx="1140">
                  <c:v>1.427335878460588</c:v>
                </c:pt>
                <c:pt idx="1141">
                  <c:v>1.427335878460588</c:v>
                </c:pt>
                <c:pt idx="1142">
                  <c:v>1.541162150339888</c:v>
                </c:pt>
                <c:pt idx="1143">
                  <c:v>1.541162150339888</c:v>
                </c:pt>
                <c:pt idx="1144">
                  <c:v>1.541162150339888</c:v>
                </c:pt>
                <c:pt idx="1145">
                  <c:v>1.664101598836061</c:v>
                </c:pt>
                <c:pt idx="1146">
                  <c:v>1.664101598836061</c:v>
                </c:pt>
                <c:pt idx="1147">
                  <c:v>1.553696832035796</c:v>
                </c:pt>
                <c:pt idx="1148">
                  <c:v>1.809217516984882</c:v>
                </c:pt>
                <c:pt idx="1149">
                  <c:v>1.560056795154377</c:v>
                </c:pt>
                <c:pt idx="1150">
                  <c:v>1.560056795154377</c:v>
                </c:pt>
                <c:pt idx="1151">
                  <c:v>1.476198902624251</c:v>
                </c:pt>
                <c:pt idx="1152">
                  <c:v>1.481849986399409</c:v>
                </c:pt>
                <c:pt idx="1153">
                  <c:v>1.386594604849583</c:v>
                </c:pt>
                <c:pt idx="1154">
                  <c:v>1.687218938594507</c:v>
                </c:pt>
                <c:pt idx="1155">
                  <c:v>1.72787957521938</c:v>
                </c:pt>
                <c:pt idx="1156">
                  <c:v>2.118056475177704</c:v>
                </c:pt>
                <c:pt idx="1157">
                  <c:v>1.780781922146956</c:v>
                </c:pt>
                <c:pt idx="1158">
                  <c:v>1.893172700671757</c:v>
                </c:pt>
                <c:pt idx="1159">
                  <c:v>1.744974894241592</c:v>
                </c:pt>
                <c:pt idx="1160">
                  <c:v>1.620365153601005</c:v>
                </c:pt>
                <c:pt idx="1161">
                  <c:v>1.703146352167283</c:v>
                </c:pt>
                <c:pt idx="1162">
                  <c:v>1.881932394427683</c:v>
                </c:pt>
                <c:pt idx="1163">
                  <c:v>1.881932394427683</c:v>
                </c:pt>
                <c:pt idx="1164">
                  <c:v>1.881932394427683</c:v>
                </c:pt>
                <c:pt idx="1165">
                  <c:v>1.860139633430811</c:v>
                </c:pt>
                <c:pt idx="1166">
                  <c:v>1.916398993319018</c:v>
                </c:pt>
                <c:pt idx="1167">
                  <c:v>1.809217516984882</c:v>
                </c:pt>
                <c:pt idx="1168">
                  <c:v>1.993080838859402</c:v>
                </c:pt>
                <c:pt idx="1169">
                  <c:v>1.799576679512322</c:v>
                </c:pt>
                <c:pt idx="1170">
                  <c:v>1.82901981685978</c:v>
                </c:pt>
                <c:pt idx="1171">
                  <c:v>1.860139633430811</c:v>
                </c:pt>
                <c:pt idx="1172">
                  <c:v>1.72787957521938</c:v>
                </c:pt>
                <c:pt idx="1173">
                  <c:v>1.893172700671757</c:v>
                </c:pt>
                <c:pt idx="1174">
                  <c:v>1.849566451291144</c:v>
                </c:pt>
                <c:pt idx="1175">
                  <c:v>1.940707623388616</c:v>
                </c:pt>
                <c:pt idx="1176">
                  <c:v>1.799576679512322</c:v>
                </c:pt>
                <c:pt idx="1177">
                  <c:v>1.799576679512322</c:v>
                </c:pt>
                <c:pt idx="1178">
                  <c:v>1.656589896302568</c:v>
                </c:pt>
                <c:pt idx="1179">
                  <c:v>1.613369987518224</c:v>
                </c:pt>
                <c:pt idx="1180">
                  <c:v>1.687218938594507</c:v>
                </c:pt>
                <c:pt idx="1181">
                  <c:v>1.893172700671757</c:v>
                </c:pt>
                <c:pt idx="1182">
                  <c:v>1.719517929833852</c:v>
                </c:pt>
                <c:pt idx="1183">
                  <c:v>1.966220257047613</c:v>
                </c:pt>
                <c:pt idx="1184">
                  <c:v>1.893172700671757</c:v>
                </c:pt>
                <c:pt idx="1185">
                  <c:v>1.790100260285762</c:v>
                </c:pt>
                <c:pt idx="1186">
                  <c:v>1.620365153601005</c:v>
                </c:pt>
                <c:pt idx="1187">
                  <c:v>1.620365153601005</c:v>
                </c:pt>
                <c:pt idx="1188">
                  <c:v>1.736363804375133</c:v>
                </c:pt>
                <c:pt idx="1189">
                  <c:v>1.849566451291144</c:v>
                </c:pt>
                <c:pt idx="1190">
                  <c:v>1.993080838859402</c:v>
                </c:pt>
                <c:pt idx="1191">
                  <c:v>2.036285158359838</c:v>
                </c:pt>
                <c:pt idx="1192">
                  <c:v>1.860139633430811</c:v>
                </c:pt>
                <c:pt idx="1193">
                  <c:v>1.860139633430811</c:v>
                </c:pt>
                <c:pt idx="1194">
                  <c:v>1.780781922146956</c:v>
                </c:pt>
                <c:pt idx="1195">
                  <c:v>1.719517929833852</c:v>
                </c:pt>
                <c:pt idx="1196">
                  <c:v>1.620365153601005</c:v>
                </c:pt>
                <c:pt idx="1197">
                  <c:v>1.620365153601005</c:v>
                </c:pt>
                <c:pt idx="1198">
                  <c:v>1.553696832035796</c:v>
                </c:pt>
                <c:pt idx="1199">
                  <c:v>1.620365153601005</c:v>
                </c:pt>
                <c:pt idx="1200">
                  <c:v>1.493296323521963</c:v>
                </c:pt>
                <c:pt idx="1201">
                  <c:v>1.437899660860916</c:v>
                </c:pt>
                <c:pt idx="1202">
                  <c:v>1.560056795154377</c:v>
                </c:pt>
                <c:pt idx="1203">
                  <c:v>1.443242265761522</c:v>
                </c:pt>
                <c:pt idx="1204">
                  <c:v>1.443242265761522</c:v>
                </c:pt>
                <c:pt idx="1205">
                  <c:v>1.432597786137194</c:v>
                </c:pt>
                <c:pt idx="1206">
                  <c:v>1.780781922146956</c:v>
                </c:pt>
                <c:pt idx="1207">
                  <c:v>1.82901981685978</c:v>
                </c:pt>
                <c:pt idx="1208">
                  <c:v>1.656589896302568</c:v>
                </c:pt>
                <c:pt idx="1209">
                  <c:v>1.599611808467243</c:v>
                </c:pt>
                <c:pt idx="1210">
                  <c:v>1.476198902624251</c:v>
                </c:pt>
                <c:pt idx="1211">
                  <c:v>1.606452888137187</c:v>
                </c:pt>
                <c:pt idx="1212">
                  <c:v>1.649170521526136</c:v>
                </c:pt>
                <c:pt idx="1213">
                  <c:v>1.839196081949954</c:v>
                </c:pt>
                <c:pt idx="1214">
                  <c:v>1.860139633430811</c:v>
                </c:pt>
                <c:pt idx="1215">
                  <c:v>1.790100260285762</c:v>
                </c:pt>
                <c:pt idx="1216">
                  <c:v>1.762595944884813</c:v>
                </c:pt>
                <c:pt idx="1217">
                  <c:v>1.679413161761148</c:v>
                </c:pt>
                <c:pt idx="1218">
                  <c:v>1.679413161761148</c:v>
                </c:pt>
                <c:pt idx="1219">
                  <c:v>1.679413161761148</c:v>
                </c:pt>
                <c:pt idx="1220">
                  <c:v>1.572969491827468</c:v>
                </c:pt>
                <c:pt idx="1221">
                  <c:v>1.572969491827468</c:v>
                </c:pt>
                <c:pt idx="1222">
                  <c:v>1.641840833771748</c:v>
                </c:pt>
                <c:pt idx="1223">
                  <c:v>1.579525406355354</c:v>
                </c:pt>
                <c:pt idx="1224">
                  <c:v>1.72787957521938</c:v>
                </c:pt>
                <c:pt idx="1225">
                  <c:v>1.695128893093706</c:v>
                </c:pt>
                <c:pt idx="1226">
                  <c:v>1.664101598836061</c:v>
                </c:pt>
                <c:pt idx="1227">
                  <c:v>1.566480494781017</c:v>
                </c:pt>
                <c:pt idx="1228">
                  <c:v>1.504941724404456</c:v>
                </c:pt>
                <c:pt idx="1229">
                  <c:v>1.553696832035796</c:v>
                </c:pt>
                <c:pt idx="1230">
                  <c:v>1.510841764701747</c:v>
                </c:pt>
                <c:pt idx="1231">
                  <c:v>1.553696832035796</c:v>
                </c:pt>
                <c:pt idx="1232">
                  <c:v>1.48754879297922</c:v>
                </c:pt>
                <c:pt idx="1233">
                  <c:v>1.553696832035796</c:v>
                </c:pt>
                <c:pt idx="1234">
                  <c:v>1.695128893093706</c:v>
                </c:pt>
                <c:pt idx="1235">
                  <c:v>1.762595944884813</c:v>
                </c:pt>
                <c:pt idx="1236">
                  <c:v>1.613369987518224</c:v>
                </c:pt>
                <c:pt idx="1237">
                  <c:v>1.656589896302568</c:v>
                </c:pt>
                <c:pt idx="1238">
                  <c:v>1.819029507306862</c:v>
                </c:pt>
                <c:pt idx="1239">
                  <c:v>1.819029507306862</c:v>
                </c:pt>
                <c:pt idx="1240">
                  <c:v>1.839196081949954</c:v>
                </c:pt>
                <c:pt idx="1241">
                  <c:v>1.649170521526136</c:v>
                </c:pt>
                <c:pt idx="1242">
                  <c:v>1.579525406355354</c:v>
                </c:pt>
                <c:pt idx="1243">
                  <c:v>1.671708390676459</c:v>
                </c:pt>
                <c:pt idx="1244">
                  <c:v>1.703146352167283</c:v>
                </c:pt>
                <c:pt idx="1245">
                  <c:v>1.592844782437224</c:v>
                </c:pt>
                <c:pt idx="1246">
                  <c:v>1.664101598836061</c:v>
                </c:pt>
                <c:pt idx="1247">
                  <c:v>1.790100260285762</c:v>
                </c:pt>
                <c:pt idx="1248">
                  <c:v>1.753717354483317</c:v>
                </c:pt>
                <c:pt idx="1249">
                  <c:v>1.753717354483317</c:v>
                </c:pt>
                <c:pt idx="1250">
                  <c:v>1.799576679512322</c:v>
                </c:pt>
                <c:pt idx="1251">
                  <c:v>1.744974894241592</c:v>
                </c:pt>
                <c:pt idx="1252">
                  <c:v>2.344210695186614</c:v>
                </c:pt>
                <c:pt idx="1253">
                  <c:v>2.344210695186614</c:v>
                </c:pt>
                <c:pt idx="1254">
                  <c:v>2.344210695186614</c:v>
                </c:pt>
                <c:pt idx="1255">
                  <c:v>2.483051064860192</c:v>
                </c:pt>
                <c:pt idx="1256">
                  <c:v>2.483051064860192</c:v>
                </c:pt>
                <c:pt idx="1257">
                  <c:v>2.263607548564445</c:v>
                </c:pt>
                <c:pt idx="1258">
                  <c:v>2.631720390346964</c:v>
                </c:pt>
                <c:pt idx="1259">
                  <c:v>2.880972029246425</c:v>
                </c:pt>
                <c:pt idx="1260">
                  <c:v>2.77768318259992</c:v>
                </c:pt>
                <c:pt idx="1261">
                  <c:v>2.631720390346964</c:v>
                </c:pt>
                <c:pt idx="1262">
                  <c:v>2.443724306602365</c:v>
                </c:pt>
                <c:pt idx="1263">
                  <c:v>2.374828454110406</c:v>
                </c:pt>
                <c:pt idx="1264">
                  <c:v>2.136238286430622</c:v>
                </c:pt>
                <c:pt idx="1265">
                  <c:v>2.697554456631573</c:v>
                </c:pt>
                <c:pt idx="1266">
                  <c:v>3.306726356412438</c:v>
                </c:pt>
                <c:pt idx="1267">
                  <c:v>3.02892951275609</c:v>
                </c:pt>
                <c:pt idx="1268">
                  <c:v>2.880972029246425</c:v>
                </c:pt>
                <c:pt idx="1269">
                  <c:v>3.02892951275609</c:v>
                </c:pt>
                <c:pt idx="1270">
                  <c:v>2.407848945313183</c:v>
                </c:pt>
                <c:pt idx="1271">
                  <c:v>2.315644528199348</c:v>
                </c:pt>
                <c:pt idx="1272">
                  <c:v>2.136238286430622</c:v>
                </c:pt>
                <c:pt idx="1273">
                  <c:v>2.374828454110406</c:v>
                </c:pt>
                <c:pt idx="1274">
                  <c:v>2.28885163253575</c:v>
                </c:pt>
                <c:pt idx="1275">
                  <c:v>2.083662662633861</c:v>
                </c:pt>
                <c:pt idx="1276">
                  <c:v>1.940707623388616</c:v>
                </c:pt>
                <c:pt idx="1277">
                  <c:v>2.083662662633861</c:v>
                </c:pt>
                <c:pt idx="1278">
                  <c:v>1.904657417167304</c:v>
                </c:pt>
                <c:pt idx="1279">
                  <c:v>2.021461459253402</c:v>
                </c:pt>
                <c:pt idx="1280">
                  <c:v>1.881932394427683</c:v>
                </c:pt>
                <c:pt idx="1281">
                  <c:v>2.051570306176111</c:v>
                </c:pt>
                <c:pt idx="1282">
                  <c:v>2.036285158359838</c:v>
                </c:pt>
                <c:pt idx="1283">
                  <c:v>1.993080838859402</c:v>
                </c:pt>
                <c:pt idx="1284">
                  <c:v>1.953305025766553</c:v>
                </c:pt>
                <c:pt idx="1285">
                  <c:v>1.979472039560294</c:v>
                </c:pt>
                <c:pt idx="1286">
                  <c:v>2.174875884222822</c:v>
                </c:pt>
                <c:pt idx="1287">
                  <c:v>2.315644528199348</c:v>
                </c:pt>
                <c:pt idx="1288">
                  <c:v>2.407848945313183</c:v>
                </c:pt>
                <c:pt idx="1289">
                  <c:v>2.483051064860192</c:v>
                </c:pt>
                <c:pt idx="1290">
                  <c:v>2.483051064860192</c:v>
                </c:pt>
                <c:pt idx="1291">
                  <c:v>2.77768318259992</c:v>
                </c:pt>
                <c:pt idx="1292">
                  <c:v>2.880972029246425</c:v>
                </c:pt>
                <c:pt idx="1293">
                  <c:v>2.880972029246425</c:v>
                </c:pt>
                <c:pt idx="1294">
                  <c:v>2.526639863644343</c:v>
                </c:pt>
                <c:pt idx="1295">
                  <c:v>2.374828454110406</c:v>
                </c:pt>
                <c:pt idx="1296">
                  <c:v>2.174875884222822</c:v>
                </c:pt>
                <c:pt idx="1297">
                  <c:v>2.083662662633861</c:v>
                </c:pt>
                <c:pt idx="1298">
                  <c:v>2.06735036557055</c:v>
                </c:pt>
                <c:pt idx="1299">
                  <c:v>2.174875884222822</c:v>
                </c:pt>
                <c:pt idx="1300">
                  <c:v>2.217062207977276</c:v>
                </c:pt>
                <c:pt idx="1301">
                  <c:v>2.407848945313183</c:v>
                </c:pt>
                <c:pt idx="1302">
                  <c:v>2.77768318259992</c:v>
                </c:pt>
                <c:pt idx="1303">
                  <c:v>2.880972029246425</c:v>
                </c:pt>
                <c:pt idx="1304">
                  <c:v>2.880972029246425</c:v>
                </c:pt>
                <c:pt idx="1305">
                  <c:v>2.631720390346964</c:v>
                </c:pt>
                <c:pt idx="1306">
                  <c:v>2.77768318259992</c:v>
                </c:pt>
                <c:pt idx="1307">
                  <c:v>2.880972029246425</c:v>
                </c:pt>
                <c:pt idx="1308">
                  <c:v>2.77768318259992</c:v>
                </c:pt>
                <c:pt idx="1309">
                  <c:v>2.697554456631573</c:v>
                </c:pt>
                <c:pt idx="1310">
                  <c:v>2.526639863644343</c:v>
                </c:pt>
                <c:pt idx="1311">
                  <c:v>2.443724306602365</c:v>
                </c:pt>
                <c:pt idx="1312">
                  <c:v>2.443724306602365</c:v>
                </c:pt>
                <c:pt idx="1313">
                  <c:v>2.526639863644343</c:v>
                </c:pt>
                <c:pt idx="1314">
                  <c:v>2.697554456631573</c:v>
                </c:pt>
                <c:pt idx="1315">
                  <c:v>2.77768318259992</c:v>
                </c:pt>
                <c:pt idx="1316">
                  <c:v>2.575633513237485</c:v>
                </c:pt>
                <c:pt idx="1317">
                  <c:v>2.575633513237485</c:v>
                </c:pt>
                <c:pt idx="1318">
                  <c:v>2.631720390346964</c:v>
                </c:pt>
                <c:pt idx="1319">
                  <c:v>2.880972029246425</c:v>
                </c:pt>
                <c:pt idx="1320">
                  <c:v>2.880972029246425</c:v>
                </c:pt>
                <c:pt idx="1321">
                  <c:v>2.880972029246425</c:v>
                </c:pt>
                <c:pt idx="1322">
                  <c:v>3.02892951275609</c:v>
                </c:pt>
                <c:pt idx="1323">
                  <c:v>3.306726356412438</c:v>
                </c:pt>
              </c:numCache>
            </c:numRef>
          </c:xVal>
          <c:yVal>
            <c:numRef>
              <c:f>trek_elevations!$H$2:$H$1325</c:f>
              <c:numCache>
                <c:formatCode>0.00000000000</c:formatCode>
                <c:ptCount val="1324"/>
                <c:pt idx="0">
                  <c:v>-2.318473786919455</c:v>
                </c:pt>
                <c:pt idx="1">
                  <c:v>-1.798036403245281</c:v>
                </c:pt>
                <c:pt idx="2">
                  <c:v>-1.402863654323146</c:v>
                </c:pt>
                <c:pt idx="3">
                  <c:v>-1.190471914602635</c:v>
                </c:pt>
                <c:pt idx="4">
                  <c:v>-0.834418527344938</c:v>
                </c:pt>
                <c:pt idx="5">
                  <c:v>-0.580065196933184</c:v>
                </c:pt>
                <c:pt idx="6">
                  <c:v>-0.274810085198944</c:v>
                </c:pt>
                <c:pt idx="7">
                  <c:v>-0.0713584302755834</c:v>
                </c:pt>
                <c:pt idx="8">
                  <c:v>-0.0205084018525647</c:v>
                </c:pt>
                <c:pt idx="9">
                  <c:v>0.0930255407407754</c:v>
                </c:pt>
                <c:pt idx="10">
                  <c:v>-0.110426114182489</c:v>
                </c:pt>
                <c:pt idx="11">
                  <c:v>0.0421755123177566</c:v>
                </c:pt>
                <c:pt idx="12">
                  <c:v>-0.0595760857594702</c:v>
                </c:pt>
                <c:pt idx="13">
                  <c:v>0.0421755123177566</c:v>
                </c:pt>
                <c:pt idx="14">
                  <c:v>0.134987100739958</c:v>
                </c:pt>
                <c:pt idx="15">
                  <c:v>0.0841371781511255</c:v>
                </c:pt>
                <c:pt idx="16">
                  <c:v>0.126098768842368</c:v>
                </c:pt>
                <c:pt idx="17">
                  <c:v>0.177000444330763</c:v>
                </c:pt>
                <c:pt idx="18">
                  <c:v>0.198187944884686</c:v>
                </c:pt>
                <c:pt idx="19">
                  <c:v>0.198187944884686</c:v>
                </c:pt>
                <c:pt idx="20">
                  <c:v>0.177052121029676</c:v>
                </c:pt>
                <c:pt idx="21">
                  <c:v>0.177052121029676</c:v>
                </c:pt>
                <c:pt idx="22">
                  <c:v>0.102120719135544</c:v>
                </c:pt>
                <c:pt idx="23">
                  <c:v>0.124600057788103</c:v>
                </c:pt>
                <c:pt idx="24">
                  <c:v>-0.0802468182653532</c:v>
                </c:pt>
                <c:pt idx="25">
                  <c:v>0.0215047798118737</c:v>
                </c:pt>
                <c:pt idx="26">
                  <c:v>0.0215047798118737</c:v>
                </c:pt>
                <c:pt idx="27">
                  <c:v>-0.131096846688372</c:v>
                </c:pt>
                <c:pt idx="28">
                  <c:v>-0.0802468182653532</c:v>
                </c:pt>
                <c:pt idx="29">
                  <c:v>0.0723548082348924</c:v>
                </c:pt>
                <c:pt idx="30">
                  <c:v>0.0723548082348924</c:v>
                </c:pt>
                <c:pt idx="31">
                  <c:v>0.174106512146306</c:v>
                </c:pt>
                <c:pt idx="32">
                  <c:v>0.128320812922621</c:v>
                </c:pt>
                <c:pt idx="33">
                  <c:v>0.120672619141102</c:v>
                </c:pt>
                <c:pt idx="34">
                  <c:v>0.222424323052516</c:v>
                </c:pt>
                <c:pt idx="35">
                  <c:v>0.260871888688545</c:v>
                </c:pt>
                <c:pt idx="36">
                  <c:v>0.375387770054596</c:v>
                </c:pt>
                <c:pt idx="37">
                  <c:v>0.413887006039461</c:v>
                </c:pt>
                <c:pt idx="38">
                  <c:v>0.329188656180891</c:v>
                </c:pt>
                <c:pt idx="39">
                  <c:v>0.341332715364557</c:v>
                </c:pt>
                <c:pt idx="40">
                  <c:v>0.293479942890284</c:v>
                </c:pt>
                <c:pt idx="41">
                  <c:v>0.355440490167566</c:v>
                </c:pt>
                <c:pt idx="42">
                  <c:v>0.25115669679866</c:v>
                </c:pt>
                <c:pt idx="43">
                  <c:v>0.237203900233916</c:v>
                </c:pt>
                <c:pt idx="44">
                  <c:v>0.450267439157827</c:v>
                </c:pt>
                <c:pt idx="45">
                  <c:v>0.55201914306924</c:v>
                </c:pt>
                <c:pt idx="46">
                  <c:v>0.426289439193009</c:v>
                </c:pt>
                <c:pt idx="47">
                  <c:v>0.166820112408075</c:v>
                </c:pt>
                <c:pt idx="48">
                  <c:v>0.168783801568776</c:v>
                </c:pt>
                <c:pt idx="49">
                  <c:v>0.297252345090371</c:v>
                </c:pt>
                <c:pt idx="50">
                  <c:v>0.399004049001784</c:v>
                </c:pt>
                <c:pt idx="51">
                  <c:v>0.383759436563437</c:v>
                </c:pt>
                <c:pt idx="52">
                  <c:v>0.500342311804533</c:v>
                </c:pt>
                <c:pt idx="53">
                  <c:v>0.21214067265719</c:v>
                </c:pt>
                <c:pt idx="54">
                  <c:v>0.285315056203043</c:v>
                </c:pt>
                <c:pt idx="55">
                  <c:v>0.126512177142312</c:v>
                </c:pt>
                <c:pt idx="56">
                  <c:v>0.00470985582099691</c:v>
                </c:pt>
                <c:pt idx="57">
                  <c:v>0.468147645794269</c:v>
                </c:pt>
                <c:pt idx="58">
                  <c:v>0.181806373101765</c:v>
                </c:pt>
                <c:pt idx="59">
                  <c:v>0.39445650055055</c:v>
                </c:pt>
                <c:pt idx="60">
                  <c:v>0.39445650055055</c:v>
                </c:pt>
                <c:pt idx="61">
                  <c:v>0.275289780835834</c:v>
                </c:pt>
                <c:pt idx="62">
                  <c:v>0.224388105347343</c:v>
                </c:pt>
                <c:pt idx="63">
                  <c:v>0.275289780835834</c:v>
                </c:pt>
                <c:pt idx="64">
                  <c:v>-0.075854307319556</c:v>
                </c:pt>
                <c:pt idx="65">
                  <c:v>-0.130270014213146</c:v>
                </c:pt>
                <c:pt idx="66">
                  <c:v>-0.0285183103016362</c:v>
                </c:pt>
                <c:pt idx="67">
                  <c:v>-0.25388097131477</c:v>
                </c:pt>
                <c:pt idx="68">
                  <c:v>-0.25388097131477</c:v>
                </c:pt>
                <c:pt idx="69">
                  <c:v>-0.25388097131477</c:v>
                </c:pt>
                <c:pt idx="70">
                  <c:v>0.10217231010874</c:v>
                </c:pt>
                <c:pt idx="71">
                  <c:v>0.254774042443171</c:v>
                </c:pt>
                <c:pt idx="72">
                  <c:v>0.407375668943513</c:v>
                </c:pt>
                <c:pt idx="73">
                  <c:v>0.298906022740883</c:v>
                </c:pt>
                <c:pt idx="74">
                  <c:v>0.618888961931951</c:v>
                </c:pt>
                <c:pt idx="75">
                  <c:v>0.466287335431706</c:v>
                </c:pt>
                <c:pt idx="76">
                  <c:v>0.390684141742583</c:v>
                </c:pt>
                <c:pt idx="77">
                  <c:v>0.171367669325952</c:v>
                </c:pt>
                <c:pt idx="78">
                  <c:v>0.000420712031512721</c:v>
                </c:pt>
                <c:pt idx="79">
                  <c:v>-0.0211285592822398</c:v>
                </c:pt>
                <c:pt idx="80">
                  <c:v>-0.0954915566463549</c:v>
                </c:pt>
                <c:pt idx="81">
                  <c:v>-0.0446415282233362</c:v>
                </c:pt>
                <c:pt idx="82">
                  <c:v>-0.0471736928230517</c:v>
                </c:pt>
                <c:pt idx="83">
                  <c:v>0.430423607919315</c:v>
                </c:pt>
                <c:pt idx="84">
                  <c:v>0.182684902384469</c:v>
                </c:pt>
                <c:pt idx="85">
                  <c:v>0.234310056950167</c:v>
                </c:pt>
                <c:pt idx="86">
                  <c:v>0.285159979539096</c:v>
                </c:pt>
                <c:pt idx="87">
                  <c:v>0.234310056950167</c:v>
                </c:pt>
                <c:pt idx="88">
                  <c:v>0.183460028527148</c:v>
                </c:pt>
                <c:pt idx="89">
                  <c:v>0.0486868557638786</c:v>
                </c:pt>
                <c:pt idx="90">
                  <c:v>-0.189698420174268</c:v>
                </c:pt>
                <c:pt idx="91">
                  <c:v>-0.277807414173252</c:v>
                </c:pt>
                <c:pt idx="92">
                  <c:v>-0.389015897904392</c:v>
                </c:pt>
                <c:pt idx="93">
                  <c:v>-0.301475346535701</c:v>
                </c:pt>
                <c:pt idx="94">
                  <c:v>-0.340543109818342</c:v>
                </c:pt>
                <c:pt idx="95">
                  <c:v>-0.197191478024669</c:v>
                </c:pt>
                <c:pt idx="96">
                  <c:v>-0.297392876733534</c:v>
                </c:pt>
                <c:pt idx="97">
                  <c:v>-0.246542954144701</c:v>
                </c:pt>
                <c:pt idx="98">
                  <c:v>-0.164790206819328</c:v>
                </c:pt>
                <c:pt idx="99">
                  <c:v>-0.222874886314432</c:v>
                </c:pt>
                <c:pt idx="100">
                  <c:v>-0.1720249637256</c:v>
                </c:pt>
                <c:pt idx="101">
                  <c:v>-0.512575280966202</c:v>
                </c:pt>
                <c:pt idx="102">
                  <c:v>-0.701815757946528</c:v>
                </c:pt>
                <c:pt idx="103">
                  <c:v>-0.701815757946528</c:v>
                </c:pt>
                <c:pt idx="104">
                  <c:v>-0.650965835357695</c:v>
                </c:pt>
                <c:pt idx="105">
                  <c:v>-0.650965835357695</c:v>
                </c:pt>
                <c:pt idx="106">
                  <c:v>-0.650965835357695</c:v>
                </c:pt>
                <c:pt idx="107">
                  <c:v>-0.595723222963222</c:v>
                </c:pt>
                <c:pt idx="108">
                  <c:v>-0.457229292948676</c:v>
                </c:pt>
                <c:pt idx="109">
                  <c:v>-0.583734277485449</c:v>
                </c:pt>
                <c:pt idx="110">
                  <c:v>-0.543012855602337</c:v>
                </c:pt>
                <c:pt idx="111">
                  <c:v>-0.650965835357695</c:v>
                </c:pt>
                <c:pt idx="112">
                  <c:v>-0.650965835357695</c:v>
                </c:pt>
                <c:pt idx="113">
                  <c:v>-0.650965835357695</c:v>
                </c:pt>
                <c:pt idx="114">
                  <c:v>-0.549214131446282</c:v>
                </c:pt>
                <c:pt idx="115">
                  <c:v>-0.600064054035115</c:v>
                </c:pt>
                <c:pt idx="116">
                  <c:v>-0.498312455957888</c:v>
                </c:pt>
                <c:pt idx="117">
                  <c:v>-0.529576886352804</c:v>
                </c:pt>
                <c:pt idx="118">
                  <c:v>-0.457177649058292</c:v>
                </c:pt>
                <c:pt idx="119">
                  <c:v>-0.443793402016261</c:v>
                </c:pt>
                <c:pt idx="120">
                  <c:v>-0.541876028550496</c:v>
                </c:pt>
                <c:pt idx="121">
                  <c:v>-0.563787008181722</c:v>
                </c:pt>
                <c:pt idx="122">
                  <c:v>-0.722279849273718</c:v>
                </c:pt>
                <c:pt idx="123">
                  <c:v>-0.620579792427681</c:v>
                </c:pt>
                <c:pt idx="124">
                  <c:v>-0.620579792427681</c:v>
                </c:pt>
                <c:pt idx="125">
                  <c:v>-0.6714298208507</c:v>
                </c:pt>
                <c:pt idx="126">
                  <c:v>-0.467874765962498</c:v>
                </c:pt>
                <c:pt idx="127">
                  <c:v>-0.518776441450892</c:v>
                </c:pt>
                <c:pt idx="128">
                  <c:v>-0.382401339703062</c:v>
                </c:pt>
                <c:pt idx="129">
                  <c:v>-0.762432678241997</c:v>
                </c:pt>
                <c:pt idx="130">
                  <c:v>-0.895345567101154</c:v>
                </c:pt>
                <c:pt idx="131">
                  <c:v>-0.84444389161276</c:v>
                </c:pt>
                <c:pt idx="132">
                  <c:v>-0.742692187701347</c:v>
                </c:pt>
                <c:pt idx="133">
                  <c:v>-0.742692187701347</c:v>
                </c:pt>
                <c:pt idx="134">
                  <c:v>-0.691842159278328</c:v>
                </c:pt>
                <c:pt idx="135">
                  <c:v>-0.691842159278328</c:v>
                </c:pt>
                <c:pt idx="136">
                  <c:v>-0.640992130855309</c:v>
                </c:pt>
                <c:pt idx="137">
                  <c:v>-0.539240426943897</c:v>
                </c:pt>
                <c:pt idx="138">
                  <c:v>-0.539240426943897</c:v>
                </c:pt>
                <c:pt idx="139">
                  <c:v>-0.590090455366915</c:v>
                </c:pt>
                <c:pt idx="140">
                  <c:v>-0.488390504355064</c:v>
                </c:pt>
                <c:pt idx="141">
                  <c:v>-0.539240426943897</c:v>
                </c:pt>
                <c:pt idx="142">
                  <c:v>-0.539240426943897</c:v>
                </c:pt>
                <c:pt idx="143">
                  <c:v>-0.386638800443554</c:v>
                </c:pt>
                <c:pt idx="144">
                  <c:v>-0.488390504355064</c:v>
                </c:pt>
                <c:pt idx="145">
                  <c:v>-0.437488828866573</c:v>
                </c:pt>
                <c:pt idx="146">
                  <c:v>-0.441829656763475</c:v>
                </c:pt>
                <c:pt idx="147">
                  <c:v>-0.435525056096911</c:v>
                </c:pt>
                <c:pt idx="148">
                  <c:v>-0.466892895981834</c:v>
                </c:pt>
                <c:pt idx="149">
                  <c:v>-0.7303930328035</c:v>
                </c:pt>
                <c:pt idx="150">
                  <c:v>-0.6614562221825</c:v>
                </c:pt>
                <c:pt idx="151">
                  <c:v>-0.508854489848068</c:v>
                </c:pt>
                <c:pt idx="152">
                  <c:v>-0.457952814359674</c:v>
                </c:pt>
                <c:pt idx="153">
                  <c:v>-0.457952814359674</c:v>
                </c:pt>
                <c:pt idx="154">
                  <c:v>-0.305351187859332</c:v>
                </c:pt>
                <c:pt idx="155">
                  <c:v>-0.372117654382547</c:v>
                </c:pt>
                <c:pt idx="156">
                  <c:v>-0.436920373536124</c:v>
                </c:pt>
                <c:pt idx="157">
                  <c:v>-0.483532825859491</c:v>
                </c:pt>
                <c:pt idx="158">
                  <c:v>-0.529318475341073</c:v>
                </c:pt>
                <c:pt idx="159">
                  <c:v>-0.427566877263749</c:v>
                </c:pt>
                <c:pt idx="160">
                  <c:v>-0.47846855275224</c:v>
                </c:pt>
                <c:pt idx="161">
                  <c:v>-0.514900695377952</c:v>
                </c:pt>
                <c:pt idx="162">
                  <c:v>-0.388550797030195</c:v>
                </c:pt>
                <c:pt idx="163">
                  <c:v>-0.361110400025594</c:v>
                </c:pt>
                <c:pt idx="164">
                  <c:v>-0.309743685046835</c:v>
                </c:pt>
                <c:pt idx="165">
                  <c:v>-0.315583114988729</c:v>
                </c:pt>
                <c:pt idx="166">
                  <c:v>-0.327003694036761</c:v>
                </c:pt>
                <c:pt idx="167">
                  <c:v>-0.380282510378017</c:v>
                </c:pt>
                <c:pt idx="168">
                  <c:v>-0.278582559366069</c:v>
                </c:pt>
                <c:pt idx="169">
                  <c:v>-0.244579207833489</c:v>
                </c:pt>
                <c:pt idx="170">
                  <c:v>0.00977422841235566</c:v>
                </c:pt>
                <c:pt idx="171">
                  <c:v>0.0606241510011881</c:v>
                </c:pt>
                <c:pt idx="172">
                  <c:v>0.0606241510011881</c:v>
                </c:pt>
                <c:pt idx="173">
                  <c:v>0.00977422841235566</c:v>
                </c:pt>
                <c:pt idx="174">
                  <c:v>0.0606241510011881</c:v>
                </c:pt>
                <c:pt idx="175">
                  <c:v>-0.0116717360703928</c:v>
                </c:pt>
                <c:pt idx="176">
                  <c:v>-0.109754364721192</c:v>
                </c:pt>
                <c:pt idx="177">
                  <c:v>-0.109754364721192</c:v>
                </c:pt>
                <c:pt idx="178">
                  <c:v>-0.229541256682399</c:v>
                </c:pt>
                <c:pt idx="179">
                  <c:v>-0.309743649063219</c:v>
                </c:pt>
                <c:pt idx="180">
                  <c:v>-0.265043193326494</c:v>
                </c:pt>
                <c:pt idx="181">
                  <c:v>-0.315944868814984</c:v>
                </c:pt>
                <c:pt idx="182">
                  <c:v>-0.265043193326494</c:v>
                </c:pt>
                <c:pt idx="183">
                  <c:v>-0.366794897237907</c:v>
                </c:pt>
                <c:pt idx="184">
                  <c:v>-0.366794897237907</c:v>
                </c:pt>
                <c:pt idx="185">
                  <c:v>-0.315944868814984</c:v>
                </c:pt>
                <c:pt idx="186">
                  <c:v>-0.315944868814984</c:v>
                </c:pt>
                <c:pt idx="187">
                  <c:v>-0.366794897237907</c:v>
                </c:pt>
                <c:pt idx="188">
                  <c:v>-0.315944868814984</c:v>
                </c:pt>
                <c:pt idx="189">
                  <c:v>-0.315944868814984</c:v>
                </c:pt>
                <c:pt idx="190">
                  <c:v>-0.265043193326494</c:v>
                </c:pt>
                <c:pt idx="191">
                  <c:v>-0.214193164903475</c:v>
                </c:pt>
                <c:pt idx="192">
                  <c:v>-0.0107415099802107</c:v>
                </c:pt>
                <c:pt idx="193">
                  <c:v>0.0401601655081838</c:v>
                </c:pt>
                <c:pt idx="194">
                  <c:v>-0.068206123063106</c:v>
                </c:pt>
                <c:pt idx="195">
                  <c:v>-0.1876312802481</c:v>
                </c:pt>
                <c:pt idx="196">
                  <c:v>-0.336357207242517</c:v>
                </c:pt>
                <c:pt idx="197">
                  <c:v>-0.234605503331103</c:v>
                </c:pt>
                <c:pt idx="198">
                  <c:v>-0.172076620316045</c:v>
                </c:pt>
                <c:pt idx="199">
                  <c:v>-0.148822020052986</c:v>
                </c:pt>
                <c:pt idx="200">
                  <c:v>-0.135385993652943</c:v>
                </c:pt>
                <c:pt idx="201">
                  <c:v>-0.186236022075962</c:v>
                </c:pt>
                <c:pt idx="202">
                  <c:v>-0.200602154973611</c:v>
                </c:pt>
                <c:pt idx="203">
                  <c:v>-0.25512124172367</c:v>
                </c:pt>
                <c:pt idx="204">
                  <c:v>-0.153369537812257</c:v>
                </c:pt>
                <c:pt idx="205">
                  <c:v>-0.13517934929926</c:v>
                </c:pt>
                <c:pt idx="206">
                  <c:v>-0.19259228885804</c:v>
                </c:pt>
                <c:pt idx="207">
                  <c:v>-0.173833629139447</c:v>
                </c:pt>
                <c:pt idx="208">
                  <c:v>-0.0720819252280341</c:v>
                </c:pt>
                <c:pt idx="209">
                  <c:v>0.123618204741014</c:v>
                </c:pt>
                <c:pt idx="210">
                  <c:v>-0.0840192532739682</c:v>
                </c:pt>
                <c:pt idx="211">
                  <c:v>-0.00128462644295837</c:v>
                </c:pt>
                <c:pt idx="212">
                  <c:v>-0.00304169241687148</c:v>
                </c:pt>
                <c:pt idx="213">
                  <c:v>-0.0334276221041949</c:v>
                </c:pt>
                <c:pt idx="214">
                  <c:v>0.0443976527072232</c:v>
                </c:pt>
                <c:pt idx="215">
                  <c:v>0.0344757508464053</c:v>
                </c:pt>
                <c:pt idx="216">
                  <c:v>0.0175256930411669</c:v>
                </c:pt>
                <c:pt idx="217">
                  <c:v>-0.00174974107554491</c:v>
                </c:pt>
                <c:pt idx="218">
                  <c:v>0.0318401460648152</c:v>
                </c:pt>
                <c:pt idx="219">
                  <c:v>0.0827418215532096</c:v>
                </c:pt>
                <c:pt idx="220">
                  <c:v>0.0679106438735449</c:v>
                </c:pt>
                <c:pt idx="221">
                  <c:v>0.194053726416278</c:v>
                </c:pt>
                <c:pt idx="222">
                  <c:v>0.0648616974673987</c:v>
                </c:pt>
                <c:pt idx="223">
                  <c:v>0.0160270624209679</c:v>
                </c:pt>
                <c:pt idx="224">
                  <c:v>-0.0208701493288382</c:v>
                </c:pt>
                <c:pt idx="225">
                  <c:v>-0.00236987310500375</c:v>
                </c:pt>
                <c:pt idx="226">
                  <c:v>-0.0375101215399957</c:v>
                </c:pt>
                <c:pt idx="227">
                  <c:v>-0.0615914727860762</c:v>
                </c:pt>
                <c:pt idx="228">
                  <c:v>-0.121019910497397</c:v>
                </c:pt>
                <c:pt idx="229">
                  <c:v>-0.226388893377838</c:v>
                </c:pt>
                <c:pt idx="230">
                  <c:v>-0.191507118396644</c:v>
                </c:pt>
                <c:pt idx="231">
                  <c:v>-0.215691799757091</c:v>
                </c:pt>
                <c:pt idx="232">
                  <c:v>-0.328812466343029</c:v>
                </c:pt>
                <c:pt idx="233">
                  <c:v>-0.490199209985848</c:v>
                </c:pt>
                <c:pt idx="234">
                  <c:v>-0.490199209985848</c:v>
                </c:pt>
                <c:pt idx="235">
                  <c:v>-0.439349181562829</c:v>
                </c:pt>
                <c:pt idx="236">
                  <c:v>-0.481414125651899</c:v>
                </c:pt>
                <c:pt idx="237">
                  <c:v>-0.57897995662112</c:v>
                </c:pt>
                <c:pt idx="238">
                  <c:v>-0.765016525890607</c:v>
                </c:pt>
                <c:pt idx="239">
                  <c:v>-0.510663195478852</c:v>
                </c:pt>
                <c:pt idx="240">
                  <c:v>-0.35806146314442</c:v>
                </c:pt>
                <c:pt idx="241">
                  <c:v>-0.35806146314442</c:v>
                </c:pt>
                <c:pt idx="242">
                  <c:v>-0.496813811579202</c:v>
                </c:pt>
                <c:pt idx="243">
                  <c:v>-0.669052663064457</c:v>
                </c:pt>
                <c:pt idx="244">
                  <c:v>-0.503583508886545</c:v>
                </c:pt>
                <c:pt idx="245">
                  <c:v>-0.485444889121711</c:v>
                </c:pt>
                <c:pt idx="246">
                  <c:v>-0.405035719036049</c:v>
                </c:pt>
                <c:pt idx="247">
                  <c:v>-0.255638000246641</c:v>
                </c:pt>
                <c:pt idx="248">
                  <c:v>-0.318890494631736</c:v>
                </c:pt>
                <c:pt idx="249">
                  <c:v>-0.551642919364519</c:v>
                </c:pt>
                <c:pt idx="250">
                  <c:v>-0.500689596810653</c:v>
                </c:pt>
                <c:pt idx="251">
                  <c:v>-0.5483355852301</c:v>
                </c:pt>
                <c:pt idx="252">
                  <c:v>-0.550351011415313</c:v>
                </c:pt>
                <c:pt idx="253">
                  <c:v>-0.375218204462141</c:v>
                </c:pt>
                <c:pt idx="254">
                  <c:v>-0.222978236537364</c:v>
                </c:pt>
                <c:pt idx="255">
                  <c:v>-0.238584643018903</c:v>
                </c:pt>
                <c:pt idx="256">
                  <c:v>-0.238584643018903</c:v>
                </c:pt>
                <c:pt idx="257">
                  <c:v>-0.266851898957374</c:v>
                </c:pt>
                <c:pt idx="258">
                  <c:v>-0.21595022346898</c:v>
                </c:pt>
                <c:pt idx="259">
                  <c:v>-0.643420918773547</c:v>
                </c:pt>
                <c:pt idx="260">
                  <c:v>-0.592519243285152</c:v>
                </c:pt>
                <c:pt idx="261">
                  <c:v>-0.541669320696223</c:v>
                </c:pt>
                <c:pt idx="262">
                  <c:v>-0.490819292273205</c:v>
                </c:pt>
                <c:pt idx="263">
                  <c:v>-0.338217559938773</c:v>
                </c:pt>
                <c:pt idx="264">
                  <c:v>-0.136367916550603</c:v>
                </c:pt>
                <c:pt idx="265">
                  <c:v>-0.479450372990705</c:v>
                </c:pt>
                <c:pt idx="266">
                  <c:v>-0.562133306189324</c:v>
                </c:pt>
                <c:pt idx="267">
                  <c:v>-0.409531679688982</c:v>
                </c:pt>
                <c:pt idx="268">
                  <c:v>-0.25692994735455</c:v>
                </c:pt>
                <c:pt idx="269">
                  <c:v>-0.206079918931532</c:v>
                </c:pt>
                <c:pt idx="270">
                  <c:v>-0.155178243443137</c:v>
                </c:pt>
                <c:pt idx="271">
                  <c:v>-0.0534782924312859</c:v>
                </c:pt>
                <c:pt idx="272">
                  <c:v>-0.00257661694279524</c:v>
                </c:pt>
                <c:pt idx="273">
                  <c:v>-0.104328215020118</c:v>
                </c:pt>
                <c:pt idx="274">
                  <c:v>0.242319959049353</c:v>
                </c:pt>
                <c:pt idx="275">
                  <c:v>0.49279752751302</c:v>
                </c:pt>
                <c:pt idx="276">
                  <c:v>0.441895852024626</c:v>
                </c:pt>
                <c:pt idx="277">
                  <c:v>0.391045823601607</c:v>
                </c:pt>
                <c:pt idx="278">
                  <c:v>0.49279752751302</c:v>
                </c:pt>
                <c:pt idx="279">
                  <c:v>0.413576888695278</c:v>
                </c:pt>
                <c:pt idx="280">
                  <c:v>0.464426917118297</c:v>
                </c:pt>
                <c:pt idx="281">
                  <c:v>0.7470992108594</c:v>
                </c:pt>
                <c:pt idx="282">
                  <c:v>0.310171549466854</c:v>
                </c:pt>
                <c:pt idx="283">
                  <c:v>0.260975262194936</c:v>
                </c:pt>
                <c:pt idx="284">
                  <c:v>-0.0725987070345611</c:v>
                </c:pt>
                <c:pt idx="285">
                  <c:v>-0.0217486786115424</c:v>
                </c:pt>
                <c:pt idx="286">
                  <c:v>0.05747185437211</c:v>
                </c:pt>
                <c:pt idx="287">
                  <c:v>-0.459451455563272</c:v>
                </c:pt>
                <c:pt idx="288">
                  <c:v>-0.684348995593741</c:v>
                </c:pt>
                <c:pt idx="289">
                  <c:v>-0.733235350731109</c:v>
                </c:pt>
                <c:pt idx="290">
                  <c:v>-0.55329656526493</c:v>
                </c:pt>
                <c:pt idx="291">
                  <c:v>-1.018491367236594</c:v>
                </c:pt>
                <c:pt idx="292">
                  <c:v>-0.674840491449564</c:v>
                </c:pt>
                <c:pt idx="293">
                  <c:v>-0.8783437934383</c:v>
                </c:pt>
                <c:pt idx="294">
                  <c:v>-0.332946569452277</c:v>
                </c:pt>
                <c:pt idx="295">
                  <c:v>-0.260754059062078</c:v>
                </c:pt>
                <c:pt idx="296">
                  <c:v>-0.138124915848937</c:v>
                </c:pt>
                <c:pt idx="297">
                  <c:v>0.219788797646565</c:v>
                </c:pt>
                <c:pt idx="298">
                  <c:v>0.169300589725285</c:v>
                </c:pt>
                <c:pt idx="299">
                  <c:v>-0.136264589611227</c:v>
                </c:pt>
                <c:pt idx="300">
                  <c:v>0.105324603562827</c:v>
                </c:pt>
                <c:pt idx="301">
                  <c:v>0.0543712810089603</c:v>
                </c:pt>
                <c:pt idx="302">
                  <c:v>-0.153059510427113</c:v>
                </c:pt>
                <c:pt idx="303">
                  <c:v>-0.232848507207857</c:v>
                </c:pt>
                <c:pt idx="304">
                  <c:v>-0.232848507207857</c:v>
                </c:pt>
                <c:pt idx="305">
                  <c:v>-0.0510494918129889</c:v>
                </c:pt>
                <c:pt idx="306">
                  <c:v>-0.158072149169048</c:v>
                </c:pt>
                <c:pt idx="307">
                  <c:v>0.271723999706068</c:v>
                </c:pt>
                <c:pt idx="308">
                  <c:v>0.345260160361635</c:v>
                </c:pt>
                <c:pt idx="309">
                  <c:v>0.303608618222527</c:v>
                </c:pt>
                <c:pt idx="310">
                  <c:v>0.303608618222527</c:v>
                </c:pt>
                <c:pt idx="311">
                  <c:v>0.253792130129007</c:v>
                </c:pt>
                <c:pt idx="312">
                  <c:v>0.225990027981729</c:v>
                </c:pt>
                <c:pt idx="313">
                  <c:v>0.124238324070316</c:v>
                </c:pt>
                <c:pt idx="314">
                  <c:v>0.175139999558711</c:v>
                </c:pt>
                <c:pt idx="315">
                  <c:v>-0.188819833741053</c:v>
                </c:pt>
                <c:pt idx="316">
                  <c:v>-0.616548983449376</c:v>
                </c:pt>
                <c:pt idx="317">
                  <c:v>-0.632465446949789</c:v>
                </c:pt>
                <c:pt idx="318">
                  <c:v>-0.564045368393118</c:v>
                </c:pt>
                <c:pt idx="319">
                  <c:v>-0.803929186050755</c:v>
                </c:pt>
                <c:pt idx="320">
                  <c:v>-0.630863531723715</c:v>
                </c:pt>
                <c:pt idx="321">
                  <c:v>-0.800931999952483</c:v>
                </c:pt>
                <c:pt idx="322">
                  <c:v>-0.73406212076427</c:v>
                </c:pt>
                <c:pt idx="323">
                  <c:v>-0.814419639550947</c:v>
                </c:pt>
                <c:pt idx="324">
                  <c:v>-0.838552636804169</c:v>
                </c:pt>
                <c:pt idx="325">
                  <c:v>-0.791010021891112</c:v>
                </c:pt>
                <c:pt idx="326">
                  <c:v>-0.933999810957822</c:v>
                </c:pt>
                <c:pt idx="327">
                  <c:v>-0.914259284433653</c:v>
                </c:pt>
                <c:pt idx="328">
                  <c:v>-0.685692603525417</c:v>
                </c:pt>
                <c:pt idx="329">
                  <c:v>-0.838294335859848</c:v>
                </c:pt>
                <c:pt idx="330">
                  <c:v>-0.434388140144361</c:v>
                </c:pt>
                <c:pt idx="331">
                  <c:v>-0.459244745592436</c:v>
                </c:pt>
                <c:pt idx="332">
                  <c:v>-0.0727020477324239</c:v>
                </c:pt>
                <c:pt idx="333">
                  <c:v>0.398022261571848</c:v>
                </c:pt>
                <c:pt idx="334">
                  <c:v>0.29632220472581</c:v>
                </c:pt>
                <c:pt idx="335">
                  <c:v>0.484994341734846</c:v>
                </c:pt>
                <c:pt idx="336">
                  <c:v>0.356422408831809</c:v>
                </c:pt>
                <c:pt idx="337">
                  <c:v>0.688239293037351</c:v>
                </c:pt>
                <c:pt idx="338">
                  <c:v>0.688239293037351</c:v>
                </c:pt>
                <c:pt idx="339">
                  <c:v>0.641161755715032</c:v>
                </c:pt>
                <c:pt idx="340">
                  <c:v>0.579304516327084</c:v>
                </c:pt>
                <c:pt idx="341">
                  <c:v>0.426702889826742</c:v>
                </c:pt>
                <c:pt idx="342">
                  <c:v>0.579304516327084</c:v>
                </c:pt>
                <c:pt idx="343">
                  <c:v>0.500652379406806</c:v>
                </c:pt>
                <c:pt idx="344">
                  <c:v>0.310636647165963</c:v>
                </c:pt>
                <c:pt idx="345">
                  <c:v>0.26758987331336</c:v>
                </c:pt>
                <c:pt idx="346">
                  <c:v>0.0757654724837745</c:v>
                </c:pt>
                <c:pt idx="347">
                  <c:v>-0.179466396735754</c:v>
                </c:pt>
                <c:pt idx="348">
                  <c:v>-0.230884867789162</c:v>
                </c:pt>
                <c:pt idx="349">
                  <c:v>-0.0281566580762459</c:v>
                </c:pt>
                <c:pt idx="350">
                  <c:v>-0.129908256153473</c:v>
                </c:pt>
                <c:pt idx="351">
                  <c:v>0.0857391568775957</c:v>
                </c:pt>
                <c:pt idx="352">
                  <c:v>0.199583219990302</c:v>
                </c:pt>
                <c:pt idx="353">
                  <c:v>0.358851187224977</c:v>
                </c:pt>
                <c:pt idx="354">
                  <c:v>0.585867533297128</c:v>
                </c:pt>
                <c:pt idx="355">
                  <c:v>0.433730885961649</c:v>
                </c:pt>
                <c:pt idx="356">
                  <c:v>0.38288085753863</c:v>
                </c:pt>
                <c:pt idx="357">
                  <c:v>0.528402840838593</c:v>
                </c:pt>
                <c:pt idx="358">
                  <c:v>0.40825418129274</c:v>
                </c:pt>
                <c:pt idx="359">
                  <c:v>0.249141278021952</c:v>
                </c:pt>
                <c:pt idx="360">
                  <c:v>0.123773307863508</c:v>
                </c:pt>
                <c:pt idx="361">
                  <c:v>0.225524905940734</c:v>
                </c:pt>
                <c:pt idx="362">
                  <c:v>-0.0434012440560464</c:v>
                </c:pt>
                <c:pt idx="363">
                  <c:v>-0.0253143528487921</c:v>
                </c:pt>
                <c:pt idx="364">
                  <c:v>-0.0253143528487921</c:v>
                </c:pt>
                <c:pt idx="365">
                  <c:v>-0.115593797838173</c:v>
                </c:pt>
                <c:pt idx="366">
                  <c:v>-0.166443826261192</c:v>
                </c:pt>
                <c:pt idx="367">
                  <c:v>-0.475264592124212</c:v>
                </c:pt>
                <c:pt idx="368">
                  <c:v>-0.678096155235051</c:v>
                </c:pt>
                <c:pt idx="369">
                  <c:v>-0.997355562431819</c:v>
                </c:pt>
                <c:pt idx="370">
                  <c:v>-0.946453886943425</c:v>
                </c:pt>
                <c:pt idx="371">
                  <c:v>-0.946195548957158</c:v>
                </c:pt>
                <c:pt idx="372">
                  <c:v>-1.149957294766251</c:v>
                </c:pt>
                <c:pt idx="373">
                  <c:v>-1.259718805525967</c:v>
                </c:pt>
                <c:pt idx="374">
                  <c:v>-1.15796720744874</c:v>
                </c:pt>
                <c:pt idx="375">
                  <c:v>-1.463273860414265</c:v>
                </c:pt>
                <c:pt idx="376">
                  <c:v>-1.107117179025722</c:v>
                </c:pt>
                <c:pt idx="377">
                  <c:v>-1.107117179025722</c:v>
                </c:pt>
                <c:pt idx="378">
                  <c:v>-1.15796720744874</c:v>
                </c:pt>
                <c:pt idx="379">
                  <c:v>-1.15796720744874</c:v>
                </c:pt>
                <c:pt idx="380">
                  <c:v>-1.768477219248943</c:v>
                </c:pt>
                <c:pt idx="381">
                  <c:v>-1.768477219248943</c:v>
                </c:pt>
                <c:pt idx="382">
                  <c:v>-1.15796720744874</c:v>
                </c:pt>
                <c:pt idx="383">
                  <c:v>-1.15796720744874</c:v>
                </c:pt>
                <c:pt idx="384">
                  <c:v>-1.36147050943738</c:v>
                </c:pt>
                <c:pt idx="385">
                  <c:v>-1.208868882937134</c:v>
                </c:pt>
                <c:pt idx="386">
                  <c:v>-1.310620586848548</c:v>
                </c:pt>
                <c:pt idx="387">
                  <c:v>-1.15796720744874</c:v>
                </c:pt>
                <c:pt idx="388">
                  <c:v>-1.005365475114308</c:v>
                </c:pt>
                <c:pt idx="389">
                  <c:v>-1.208868882937134</c:v>
                </c:pt>
                <c:pt idx="390">
                  <c:v>-1.591122416899193</c:v>
                </c:pt>
                <c:pt idx="391">
                  <c:v>-1.591122416899193</c:v>
                </c:pt>
                <c:pt idx="392">
                  <c:v>-1.0315139747532</c:v>
                </c:pt>
                <c:pt idx="393">
                  <c:v>-1.0315139747532</c:v>
                </c:pt>
                <c:pt idx="394">
                  <c:v>-1.184115601253445</c:v>
                </c:pt>
                <c:pt idx="395">
                  <c:v>-1.310620586848548</c:v>
                </c:pt>
                <c:pt idx="396">
                  <c:v>-1.642024092387588</c:v>
                </c:pt>
                <c:pt idx="397">
                  <c:v>-1.71762729666011</c:v>
                </c:pt>
                <c:pt idx="398">
                  <c:v>-1.107117179025722</c:v>
                </c:pt>
                <c:pt idx="399">
                  <c:v>-1.107117179025722</c:v>
                </c:pt>
                <c:pt idx="400">
                  <c:v>-1.71762729666011</c:v>
                </c:pt>
                <c:pt idx="401">
                  <c:v>-1.71762729666011</c:v>
                </c:pt>
                <c:pt idx="402">
                  <c:v>-1.292947007632312</c:v>
                </c:pt>
                <c:pt idx="403">
                  <c:v>-0.885992050720311</c:v>
                </c:pt>
                <c:pt idx="404">
                  <c:v>-0.885992050720311</c:v>
                </c:pt>
                <c:pt idx="405">
                  <c:v>-0.573708883583994</c:v>
                </c:pt>
                <c:pt idx="406">
                  <c:v>-1.259718805525967</c:v>
                </c:pt>
                <c:pt idx="407">
                  <c:v>-1.184115601253445</c:v>
                </c:pt>
                <c:pt idx="408">
                  <c:v>-2.608535844380207</c:v>
                </c:pt>
                <c:pt idx="409">
                  <c:v>-2.608535844380207</c:v>
                </c:pt>
                <c:pt idx="410">
                  <c:v>-1.285867305164857</c:v>
                </c:pt>
                <c:pt idx="411">
                  <c:v>-1.36147050943738</c:v>
                </c:pt>
                <c:pt idx="412">
                  <c:v>-1.15796720744874</c:v>
                </c:pt>
                <c:pt idx="413">
                  <c:v>-1.36147050943738</c:v>
                </c:pt>
                <c:pt idx="414">
                  <c:v>-0.44580878586778</c:v>
                </c:pt>
                <c:pt idx="415">
                  <c:v>-0.44580878586778</c:v>
                </c:pt>
                <c:pt idx="416">
                  <c:v>-1.259718805525967</c:v>
                </c:pt>
                <c:pt idx="417">
                  <c:v>-1.259718805525967</c:v>
                </c:pt>
                <c:pt idx="418">
                  <c:v>-1.184115601253445</c:v>
                </c:pt>
                <c:pt idx="419">
                  <c:v>-1.336717333587877</c:v>
                </c:pt>
                <c:pt idx="420">
                  <c:v>-1.235017382576025</c:v>
                </c:pt>
                <c:pt idx="421">
                  <c:v>-1.133265678664612</c:v>
                </c:pt>
                <c:pt idx="422">
                  <c:v>-1.336717333587877</c:v>
                </c:pt>
                <c:pt idx="423">
                  <c:v>-1.489422360053156</c:v>
                </c:pt>
                <c:pt idx="424">
                  <c:v>-1.285867305164857</c:v>
                </c:pt>
                <c:pt idx="425">
                  <c:v>-1.01094657236178</c:v>
                </c:pt>
                <c:pt idx="426">
                  <c:v>-1.01094657236178</c:v>
                </c:pt>
                <c:pt idx="427">
                  <c:v>-1.292947007632312</c:v>
                </c:pt>
                <c:pt idx="428">
                  <c:v>-0.936893726208706</c:v>
                </c:pt>
                <c:pt idx="429">
                  <c:v>-0.936893726208706</c:v>
                </c:pt>
                <c:pt idx="430">
                  <c:v>-1.140345381132066</c:v>
                </c:pt>
                <c:pt idx="431">
                  <c:v>-1.265299902773438</c:v>
                </c:pt>
                <c:pt idx="432">
                  <c:v>-1.387670656141743</c:v>
                </c:pt>
                <c:pt idx="433">
                  <c:v>-1.540272388476175</c:v>
                </c:pt>
                <c:pt idx="434">
                  <c:v>-1.417901635107869</c:v>
                </c:pt>
                <c:pt idx="435">
                  <c:v>-1.69287401497642</c:v>
                </c:pt>
                <c:pt idx="436">
                  <c:v>-1.596083333433531</c:v>
                </c:pt>
                <c:pt idx="437">
                  <c:v>-1.494331629522021</c:v>
                </c:pt>
                <c:pt idx="438">
                  <c:v>-1.596083333433531</c:v>
                </c:pt>
                <c:pt idx="439">
                  <c:v>-1.443481706933188</c:v>
                </c:pt>
                <c:pt idx="440">
                  <c:v>-1.331136222582014</c:v>
                </c:pt>
                <c:pt idx="441">
                  <c:v>-1.331136222582014</c:v>
                </c:pt>
                <c:pt idx="442">
                  <c:v>-1.331136222582014</c:v>
                </c:pt>
                <c:pt idx="443">
                  <c:v>-1.415679514826968</c:v>
                </c:pt>
                <c:pt idx="444">
                  <c:v>-1.382037898070506</c:v>
                </c:pt>
                <c:pt idx="445">
                  <c:v>-1.534639630404937</c:v>
                </c:pt>
                <c:pt idx="446">
                  <c:v>-1.833125010964782</c:v>
                </c:pt>
                <c:pt idx="447">
                  <c:v>-1.464410766841843</c:v>
                </c:pt>
                <c:pt idx="448">
                  <c:v>-1.667862421765107</c:v>
                </c:pt>
                <c:pt idx="449">
                  <c:v>-1.515260795264765</c:v>
                </c:pt>
                <c:pt idx="450">
                  <c:v>-1.718764097253501</c:v>
                </c:pt>
                <c:pt idx="451">
                  <c:v>-1.95430715368972</c:v>
                </c:pt>
                <c:pt idx="452">
                  <c:v>-1.450819786545419</c:v>
                </c:pt>
                <c:pt idx="453">
                  <c:v>-1.316925057339136</c:v>
                </c:pt>
                <c:pt idx="454">
                  <c:v>-1.164271783773418</c:v>
                </c:pt>
                <c:pt idx="455">
                  <c:v>-1.062571726927477</c:v>
                </c:pt>
                <c:pt idx="456">
                  <c:v>-0.960820023015968</c:v>
                </c:pt>
                <c:pt idx="457">
                  <c:v>-0.960820023015968</c:v>
                </c:pt>
                <c:pt idx="458">
                  <c:v>-0.909970100427136</c:v>
                </c:pt>
                <c:pt idx="459">
                  <c:v>-1.164271783773418</c:v>
                </c:pt>
                <c:pt idx="460">
                  <c:v>-1.247368131622155</c:v>
                </c:pt>
                <c:pt idx="461">
                  <c:v>-1.572208696391704</c:v>
                </c:pt>
                <c:pt idx="462">
                  <c:v>-1.72481032289195</c:v>
                </c:pt>
                <c:pt idx="463">
                  <c:v>-1.750855498766455</c:v>
                </c:pt>
                <c:pt idx="464">
                  <c:v>-1.903457125266797</c:v>
                </c:pt>
                <c:pt idx="465">
                  <c:v>-1.750855498766455</c:v>
                </c:pt>
                <c:pt idx="466">
                  <c:v>-2.056058857601228</c:v>
                </c:pt>
                <c:pt idx="467">
                  <c:v>-1.852555449778306</c:v>
                </c:pt>
                <c:pt idx="468">
                  <c:v>-1.699953823278061</c:v>
                </c:pt>
                <c:pt idx="469">
                  <c:v>-1.903457125266797</c:v>
                </c:pt>
                <c:pt idx="470">
                  <c:v>-1.95430715368972</c:v>
                </c:pt>
                <c:pt idx="471">
                  <c:v>-1.699953823278061</c:v>
                </c:pt>
                <c:pt idx="472">
                  <c:v>-1.852555449778306</c:v>
                </c:pt>
                <c:pt idx="473">
                  <c:v>-1.699953823278061</c:v>
                </c:pt>
                <c:pt idx="474">
                  <c:v>-1.903457125266797</c:v>
                </c:pt>
                <c:pt idx="475">
                  <c:v>-1.598253766432024</c:v>
                </c:pt>
                <c:pt idx="476">
                  <c:v>-1.801705421355288</c:v>
                </c:pt>
                <c:pt idx="477">
                  <c:v>-2.106908780190061</c:v>
                </c:pt>
                <c:pt idx="478">
                  <c:v>-2.106908780190061</c:v>
                </c:pt>
                <c:pt idx="479">
                  <c:v>-1.394698711543725</c:v>
                </c:pt>
                <c:pt idx="480">
                  <c:v>-1.750855498766455</c:v>
                </c:pt>
                <c:pt idx="481">
                  <c:v>-1.54735209094363</c:v>
                </c:pt>
                <c:pt idx="482">
                  <c:v>-1.852555449778306</c:v>
                </c:pt>
                <c:pt idx="483">
                  <c:v>-1.49650206252061</c:v>
                </c:pt>
                <c:pt idx="484">
                  <c:v>-1.49650206252061</c:v>
                </c:pt>
                <c:pt idx="485">
                  <c:v>-1.852555449778306</c:v>
                </c:pt>
                <c:pt idx="486">
                  <c:v>-1.852555449778306</c:v>
                </c:pt>
                <c:pt idx="487">
                  <c:v>-2.00515718211274</c:v>
                </c:pt>
                <c:pt idx="488">
                  <c:v>-1.49650206252061</c:v>
                </c:pt>
                <c:pt idx="489">
                  <c:v>-1.49650206252061</c:v>
                </c:pt>
                <c:pt idx="490">
                  <c:v>-1.801705421355288</c:v>
                </c:pt>
                <c:pt idx="491">
                  <c:v>-1.699953823278061</c:v>
                </c:pt>
                <c:pt idx="492">
                  <c:v>-1.699953823278061</c:v>
                </c:pt>
                <c:pt idx="493">
                  <c:v>-1.750855498766455</c:v>
                </c:pt>
                <c:pt idx="494">
                  <c:v>-1.598253766432024</c:v>
                </c:pt>
                <c:pt idx="495">
                  <c:v>-1.699953823278061</c:v>
                </c:pt>
                <c:pt idx="496">
                  <c:v>-1.649103794855042</c:v>
                </c:pt>
                <c:pt idx="497">
                  <c:v>-1.699953823278061</c:v>
                </c:pt>
                <c:pt idx="498">
                  <c:v>-1.750855498766455</c:v>
                </c:pt>
                <c:pt idx="499">
                  <c:v>-1.750855498766455</c:v>
                </c:pt>
                <c:pt idx="500">
                  <c:v>-1.944643530548093</c:v>
                </c:pt>
                <c:pt idx="501">
                  <c:v>-1.944643530548093</c:v>
                </c:pt>
                <c:pt idx="502">
                  <c:v>-1.334236812878642</c:v>
                </c:pt>
                <c:pt idx="503">
                  <c:v>-1.334236812878642</c:v>
                </c:pt>
                <c:pt idx="504">
                  <c:v>-1.63944017171332</c:v>
                </c:pt>
                <c:pt idx="505">
                  <c:v>-1.63944017171332</c:v>
                </c:pt>
                <c:pt idx="506">
                  <c:v>-1.598253766432024</c:v>
                </c:pt>
                <c:pt idx="507">
                  <c:v>-1.385086841301661</c:v>
                </c:pt>
                <c:pt idx="508">
                  <c:v>-1.690290200136338</c:v>
                </c:pt>
                <c:pt idx="509">
                  <c:v>-1.130681757990344</c:v>
                </c:pt>
                <c:pt idx="510">
                  <c:v>-1.130681757990344</c:v>
                </c:pt>
                <c:pt idx="511">
                  <c:v>-1.141533915574785</c:v>
                </c:pt>
                <c:pt idx="512">
                  <c:v>-0.938030613586145</c:v>
                </c:pt>
                <c:pt idx="513">
                  <c:v>-1.090683992985953</c:v>
                </c:pt>
                <c:pt idx="514">
                  <c:v>-1.141533915574785</c:v>
                </c:pt>
                <c:pt idx="515">
                  <c:v>-1.345088970463083</c:v>
                </c:pt>
                <c:pt idx="516">
                  <c:v>-1.090683992985953</c:v>
                </c:pt>
                <c:pt idx="517">
                  <c:v>-1.192383943997804</c:v>
                </c:pt>
                <c:pt idx="518">
                  <c:v>-1.039782211663372</c:v>
                </c:pt>
                <c:pt idx="519">
                  <c:v>-0.988932289074539</c:v>
                </c:pt>
                <c:pt idx="520">
                  <c:v>-0.734578852828695</c:v>
                </c:pt>
                <c:pt idx="521">
                  <c:v>-0.938030613586145</c:v>
                </c:pt>
                <c:pt idx="522">
                  <c:v>-1.394698711543725</c:v>
                </c:pt>
                <c:pt idx="523">
                  <c:v>-1.394698711543725</c:v>
                </c:pt>
                <c:pt idx="524">
                  <c:v>-1.292947007632312</c:v>
                </c:pt>
                <c:pt idx="525">
                  <c:v>-1.445548739966744</c:v>
                </c:pt>
                <c:pt idx="526">
                  <c:v>-1.140345381132066</c:v>
                </c:pt>
                <c:pt idx="527">
                  <c:v>-0.987743648797634</c:v>
                </c:pt>
                <c:pt idx="528">
                  <c:v>-1.191195409555085</c:v>
                </c:pt>
                <c:pt idx="529">
                  <c:v>-0.885992050720311</c:v>
                </c:pt>
                <c:pt idx="530">
                  <c:v>-0.885992050720311</c:v>
                </c:pt>
                <c:pt idx="531">
                  <c:v>-1.191195409555085</c:v>
                </c:pt>
                <c:pt idx="532">
                  <c:v>-0.377285284062711</c:v>
                </c:pt>
                <c:pt idx="533">
                  <c:v>-0.377285284062711</c:v>
                </c:pt>
                <c:pt idx="534">
                  <c:v>-0.784291993874274</c:v>
                </c:pt>
                <c:pt idx="535">
                  <c:v>-0.784291993874274</c:v>
                </c:pt>
                <c:pt idx="536">
                  <c:v>-0.835142022297293</c:v>
                </c:pt>
                <c:pt idx="537">
                  <c:v>-0.682540289962861</c:v>
                </c:pt>
                <c:pt idx="538">
                  <c:v>-0.835142022297293</c:v>
                </c:pt>
                <c:pt idx="539">
                  <c:v>-0.987743648797634</c:v>
                </c:pt>
                <c:pt idx="540">
                  <c:v>-0.784291993874274</c:v>
                </c:pt>
                <c:pt idx="541">
                  <c:v>-0.73339031838588</c:v>
                </c:pt>
                <c:pt idx="542">
                  <c:v>-0.835142022297293</c:v>
                </c:pt>
                <c:pt idx="543">
                  <c:v>-0.784291993874274</c:v>
                </c:pt>
                <c:pt idx="544">
                  <c:v>-0.936893726208706</c:v>
                </c:pt>
                <c:pt idx="545">
                  <c:v>-0.631638614474467</c:v>
                </c:pt>
                <c:pt idx="546">
                  <c:v>-0.835142022297293</c:v>
                </c:pt>
                <c:pt idx="547">
                  <c:v>-1.140345381132066</c:v>
                </c:pt>
                <c:pt idx="548">
                  <c:v>-1.343848788954892</c:v>
                </c:pt>
                <c:pt idx="549">
                  <c:v>-0.682540289962861</c:v>
                </c:pt>
                <c:pt idx="550">
                  <c:v>-0.682540289962861</c:v>
                </c:pt>
                <c:pt idx="551">
                  <c:v>-0.987743648797634</c:v>
                </c:pt>
                <c:pt idx="552">
                  <c:v>-0.22468355172828</c:v>
                </c:pt>
                <c:pt idx="553">
                  <c:v>-0.22468355172828</c:v>
                </c:pt>
                <c:pt idx="554">
                  <c:v>-0.835142022297293</c:v>
                </c:pt>
                <c:pt idx="555">
                  <c:v>-0.835142022297293</c:v>
                </c:pt>
                <c:pt idx="556">
                  <c:v>-0.631638614474467</c:v>
                </c:pt>
                <c:pt idx="557">
                  <c:v>-1.191195409555085</c:v>
                </c:pt>
                <c:pt idx="558">
                  <c:v>-1.191195409555085</c:v>
                </c:pt>
                <c:pt idx="559">
                  <c:v>-0.784291993874274</c:v>
                </c:pt>
                <c:pt idx="560">
                  <c:v>-0.784291993874274</c:v>
                </c:pt>
                <c:pt idx="561">
                  <c:v>-1.117194187184024</c:v>
                </c:pt>
                <c:pt idx="562">
                  <c:v>-1.117194187184024</c:v>
                </c:pt>
                <c:pt idx="563">
                  <c:v>-0.6085390675918</c:v>
                </c:pt>
                <c:pt idx="564">
                  <c:v>-0.405035765603064</c:v>
                </c:pt>
                <c:pt idx="565">
                  <c:v>-0.710290771503213</c:v>
                </c:pt>
                <c:pt idx="566">
                  <c:v>-0.710290771503213</c:v>
                </c:pt>
                <c:pt idx="567">
                  <c:v>-0.862892503837645</c:v>
                </c:pt>
                <c:pt idx="568">
                  <c:v>-0.761140799926231</c:v>
                </c:pt>
                <c:pt idx="569">
                  <c:v>-0.885992050720311</c:v>
                </c:pt>
                <c:pt idx="570">
                  <c:v>-1.038593677220653</c:v>
                </c:pt>
                <c:pt idx="571">
                  <c:v>-0.682540289962861</c:v>
                </c:pt>
                <c:pt idx="572">
                  <c:v>-0.682540289962861</c:v>
                </c:pt>
                <c:pt idx="573">
                  <c:v>-0.580788691885634</c:v>
                </c:pt>
                <c:pt idx="574">
                  <c:v>-0.428186959551202</c:v>
                </c:pt>
                <c:pt idx="575">
                  <c:v>-0.377285284062711</c:v>
                </c:pt>
                <c:pt idx="576">
                  <c:v>-0.835142022297293</c:v>
                </c:pt>
                <c:pt idx="577">
                  <c:v>-0.835142022297293</c:v>
                </c:pt>
                <c:pt idx="578">
                  <c:v>-0.529938663462615</c:v>
                </c:pt>
                <c:pt idx="579">
                  <c:v>-0.885992050720311</c:v>
                </c:pt>
                <c:pt idx="580">
                  <c:v>-0.761140799926231</c:v>
                </c:pt>
                <c:pt idx="581">
                  <c:v>-0.779589448134828</c:v>
                </c:pt>
                <c:pt idx="582">
                  <c:v>-0.751683877230373</c:v>
                </c:pt>
                <c:pt idx="583">
                  <c:v>-0.756128100858892</c:v>
                </c:pt>
                <c:pt idx="584">
                  <c:v>-0.501723123381761</c:v>
                </c:pt>
                <c:pt idx="585">
                  <c:v>-0.654324749882006</c:v>
                </c:pt>
                <c:pt idx="586">
                  <c:v>-0.76088244606501</c:v>
                </c:pt>
                <c:pt idx="587">
                  <c:v>-0.404777411741842</c:v>
                </c:pt>
                <c:pt idx="588">
                  <c:v>-0.404777411741842</c:v>
                </c:pt>
                <c:pt idx="589">
                  <c:v>-0.964385748053747</c:v>
                </c:pt>
                <c:pt idx="590">
                  <c:v>-0.234605503331103</c:v>
                </c:pt>
                <c:pt idx="591">
                  <c:v>-0.234605503331103</c:v>
                </c:pt>
                <c:pt idx="592">
                  <c:v>-0.0820038768308579</c:v>
                </c:pt>
                <c:pt idx="593">
                  <c:v>-0.234605503331103</c:v>
                </c:pt>
                <c:pt idx="594">
                  <c:v>-0.183755580742271</c:v>
                </c:pt>
                <c:pt idx="595">
                  <c:v>-0.0311538484078392</c:v>
                </c:pt>
                <c:pt idx="596">
                  <c:v>-0.0311538484078392</c:v>
                </c:pt>
                <c:pt idx="597">
                  <c:v>-0.215226770850223</c:v>
                </c:pt>
                <c:pt idx="598">
                  <c:v>-0.215226770850223</c:v>
                </c:pt>
                <c:pt idx="599">
                  <c:v>0.140878263472945</c:v>
                </c:pt>
                <c:pt idx="600">
                  <c:v>0.140878263472945</c:v>
                </c:pt>
                <c:pt idx="601">
                  <c:v>-0.164325095361828</c:v>
                </c:pt>
                <c:pt idx="602">
                  <c:v>0.0197478270805553</c:v>
                </c:pt>
                <c:pt idx="603">
                  <c:v>-0.132853905253877</c:v>
                </c:pt>
                <c:pt idx="604">
                  <c:v>-0.234605503331103</c:v>
                </c:pt>
                <c:pt idx="605">
                  <c:v>-0.183755580742271</c:v>
                </c:pt>
                <c:pt idx="606">
                  <c:v>-0.183755580742271</c:v>
                </c:pt>
                <c:pt idx="607">
                  <c:v>-0.137608124517341</c:v>
                </c:pt>
                <c:pt idx="608">
                  <c:v>-0.183755580742271</c:v>
                </c:pt>
                <c:pt idx="609">
                  <c:v>-0.404157186578353</c:v>
                </c:pt>
                <c:pt idx="610">
                  <c:v>-0.455058967900934</c:v>
                </c:pt>
                <c:pt idx="611">
                  <c:v>-0.188509800005735</c:v>
                </c:pt>
                <c:pt idx="612">
                  <c:v>-0.363745987873803</c:v>
                </c:pt>
                <c:pt idx="613">
                  <c:v>-0.137608124517341</c:v>
                </c:pt>
                <c:pt idx="614">
                  <c:v>-0.290209856851773</c:v>
                </c:pt>
                <c:pt idx="615">
                  <c:v>-0.183755580742271</c:v>
                </c:pt>
                <c:pt idx="616">
                  <c:v>-0.0820038768308579</c:v>
                </c:pt>
                <c:pt idx="617">
                  <c:v>0.0197478270805553</c:v>
                </c:pt>
                <c:pt idx="618">
                  <c:v>-0.0311538484078392</c:v>
                </c:pt>
                <c:pt idx="619">
                  <c:v>-0.183755580742271</c:v>
                </c:pt>
                <c:pt idx="620">
                  <c:v>0.0197478270805553</c:v>
                </c:pt>
                <c:pt idx="621">
                  <c:v>-0.132853905253877</c:v>
                </c:pt>
                <c:pt idx="622">
                  <c:v>0.0197478270805553</c:v>
                </c:pt>
                <c:pt idx="623">
                  <c:v>-0.0820038768308579</c:v>
                </c:pt>
                <c:pt idx="624">
                  <c:v>-0.0311538484078392</c:v>
                </c:pt>
                <c:pt idx="625">
                  <c:v>-0.285507284653684</c:v>
                </c:pt>
                <c:pt idx="626">
                  <c:v>-0.539912262130815</c:v>
                </c:pt>
                <c:pt idx="627">
                  <c:v>-0.387207235665535</c:v>
                </c:pt>
                <c:pt idx="628">
                  <c:v>0.172349453580897</c:v>
                </c:pt>
                <c:pt idx="629">
                  <c:v>0.172349453580897</c:v>
                </c:pt>
                <c:pt idx="630">
                  <c:v>-0.183755580742271</c:v>
                </c:pt>
                <c:pt idx="631">
                  <c:v>-0.183755580742271</c:v>
                </c:pt>
                <c:pt idx="632">
                  <c:v>-0.336357207242517</c:v>
                </c:pt>
                <c:pt idx="633">
                  <c:v>0.172349453580897</c:v>
                </c:pt>
                <c:pt idx="634">
                  <c:v>0.172349453580897</c:v>
                </c:pt>
                <c:pt idx="635">
                  <c:v>-0.132853905253877</c:v>
                </c:pt>
                <c:pt idx="636">
                  <c:v>0.070597855503574</c:v>
                </c:pt>
                <c:pt idx="637">
                  <c:v>0.172349453580897</c:v>
                </c:pt>
                <c:pt idx="638">
                  <c:v>0.579304516327084</c:v>
                </c:pt>
                <c:pt idx="639">
                  <c:v>0.579304516327084</c:v>
                </c:pt>
                <c:pt idx="640">
                  <c:v>0.426702889826742</c:v>
                </c:pt>
                <c:pt idx="641">
                  <c:v>0.833657952572929</c:v>
                </c:pt>
                <c:pt idx="642">
                  <c:v>0.833657952572929</c:v>
                </c:pt>
                <c:pt idx="643">
                  <c:v>0.477552812415574</c:v>
                </c:pt>
                <c:pt idx="644">
                  <c:v>0.477552812415574</c:v>
                </c:pt>
                <c:pt idx="645">
                  <c:v>0.579304516327084</c:v>
                </c:pt>
                <c:pt idx="646">
                  <c:v>0.477552812415574</c:v>
                </c:pt>
                <c:pt idx="647">
                  <c:v>0.528402840838593</c:v>
                </c:pt>
                <c:pt idx="648">
                  <c:v>0.477552812415574</c:v>
                </c:pt>
                <c:pt idx="649">
                  <c:v>0.630154544750006</c:v>
                </c:pt>
                <c:pt idx="650">
                  <c:v>0.477552812415574</c:v>
                </c:pt>
                <c:pt idx="651">
                  <c:v>0.223199482003916</c:v>
                </c:pt>
                <c:pt idx="652">
                  <c:v>0.731906248661516</c:v>
                </c:pt>
                <c:pt idx="653">
                  <c:v>0.731906248661516</c:v>
                </c:pt>
                <c:pt idx="654">
                  <c:v>0.426702889826742</c:v>
                </c:pt>
                <c:pt idx="655">
                  <c:v>0.426702889826742</c:v>
                </c:pt>
                <c:pt idx="656">
                  <c:v>0.477552812415574</c:v>
                </c:pt>
                <c:pt idx="657">
                  <c:v>0.426702889826742</c:v>
                </c:pt>
                <c:pt idx="658">
                  <c:v>0.223199482003916</c:v>
                </c:pt>
                <c:pt idx="659">
                  <c:v>0.0197478270805553</c:v>
                </c:pt>
                <c:pt idx="660">
                  <c:v>0.426702889826742</c:v>
                </c:pt>
                <c:pt idx="661">
                  <c:v>0.426702889826742</c:v>
                </c:pt>
                <c:pt idx="662">
                  <c:v>0.223199482003916</c:v>
                </c:pt>
                <c:pt idx="663">
                  <c:v>0.121447778092503</c:v>
                </c:pt>
                <c:pt idx="664">
                  <c:v>-0.35945675730027</c:v>
                </c:pt>
                <c:pt idx="665">
                  <c:v>-0.613810193546115</c:v>
                </c:pt>
                <c:pt idx="666">
                  <c:v>-0.461156814146308</c:v>
                </c:pt>
                <c:pt idx="667">
                  <c:v>-0.44286323625158</c:v>
                </c:pt>
                <c:pt idx="668">
                  <c:v>-0.766463467111833</c:v>
                </c:pt>
                <c:pt idx="669">
                  <c:v>-0.512058489634702</c:v>
                </c:pt>
                <c:pt idx="670">
                  <c:v>-0.886870517560853</c:v>
                </c:pt>
                <c:pt idx="671">
                  <c:v>-0.785170566549002</c:v>
                </c:pt>
                <c:pt idx="672">
                  <c:v>-0.530817130303157</c:v>
                </c:pt>
                <c:pt idx="673">
                  <c:v>-0.734268785226422</c:v>
                </c:pt>
                <c:pt idx="674">
                  <c:v>-1.090425572449152</c:v>
                </c:pt>
                <c:pt idx="675">
                  <c:v>-1.090425572449152</c:v>
                </c:pt>
                <c:pt idx="676">
                  <c:v>-0.581667158726176</c:v>
                </c:pt>
                <c:pt idx="677">
                  <c:v>-0.581667158726176</c:v>
                </c:pt>
                <c:pt idx="678">
                  <c:v>-0.836020489137835</c:v>
                </c:pt>
                <c:pt idx="679">
                  <c:v>-0.664660116134948</c:v>
                </c:pt>
                <c:pt idx="680">
                  <c:v>-0.455058967900934</c:v>
                </c:pt>
                <c:pt idx="681">
                  <c:v>-0.556758918912785</c:v>
                </c:pt>
                <c:pt idx="682">
                  <c:v>-0.607712241466652</c:v>
                </c:pt>
                <c:pt idx="683">
                  <c:v>-0.709463945378065</c:v>
                </c:pt>
                <c:pt idx="684">
                  <c:v>-0.709463945378065</c:v>
                </c:pt>
                <c:pt idx="685">
                  <c:v>-0.709463945378065</c:v>
                </c:pt>
                <c:pt idx="686">
                  <c:v>-0.715510144557966</c:v>
                </c:pt>
                <c:pt idx="687">
                  <c:v>-0.868215171023246</c:v>
                </c:pt>
                <c:pt idx="688">
                  <c:v>-0.868215171023246</c:v>
                </c:pt>
                <c:pt idx="689">
                  <c:v>-1.192177276360565</c:v>
                </c:pt>
                <c:pt idx="690">
                  <c:v>-1.192177276360565</c:v>
                </c:pt>
                <c:pt idx="691">
                  <c:v>-1.293877227372416</c:v>
                </c:pt>
                <c:pt idx="692">
                  <c:v>-1.039575544026133</c:v>
                </c:pt>
                <c:pt idx="693">
                  <c:v>-1.039575544026133</c:v>
                </c:pt>
                <c:pt idx="694">
                  <c:v>-1.192177276360565</c:v>
                </c:pt>
                <c:pt idx="695">
                  <c:v>-1.293877227372416</c:v>
                </c:pt>
                <c:pt idx="696">
                  <c:v>-1.14127560087217</c:v>
                </c:pt>
                <c:pt idx="697">
                  <c:v>-1.039575544026133</c:v>
                </c:pt>
                <c:pt idx="698">
                  <c:v>-1.243027198949397</c:v>
                </c:pt>
                <c:pt idx="699">
                  <c:v>-1.090425572449152</c:v>
                </c:pt>
                <c:pt idx="700">
                  <c:v>-1.344778902860907</c:v>
                </c:pt>
                <c:pt idx="701">
                  <c:v>-1.14127560087217</c:v>
                </c:pt>
                <c:pt idx="702">
                  <c:v>-1.293877227372416</c:v>
                </c:pt>
                <c:pt idx="703">
                  <c:v>-1.14127560087217</c:v>
                </c:pt>
                <c:pt idx="704">
                  <c:v>-1.344778902860907</c:v>
                </c:pt>
                <c:pt idx="705">
                  <c:v>-1.293877227372416</c:v>
                </c:pt>
                <c:pt idx="706">
                  <c:v>-1.293877227372416</c:v>
                </c:pt>
                <c:pt idx="707">
                  <c:v>-1.14127560087217</c:v>
                </c:pt>
                <c:pt idx="708">
                  <c:v>-1.293877227372416</c:v>
                </c:pt>
                <c:pt idx="709">
                  <c:v>-1.293877227372416</c:v>
                </c:pt>
                <c:pt idx="710">
                  <c:v>-1.243027198949397</c:v>
                </c:pt>
                <c:pt idx="711">
                  <c:v>-1.192177276360565</c:v>
                </c:pt>
                <c:pt idx="712">
                  <c:v>-1.039575544026133</c:v>
                </c:pt>
                <c:pt idx="713">
                  <c:v>-1.243027198949397</c:v>
                </c:pt>
                <c:pt idx="714">
                  <c:v>-1.039575544026133</c:v>
                </c:pt>
                <c:pt idx="715">
                  <c:v>-1.243027198949397</c:v>
                </c:pt>
                <c:pt idx="716">
                  <c:v>-1.345192320686015</c:v>
                </c:pt>
                <c:pt idx="717">
                  <c:v>-1.398936281293395</c:v>
                </c:pt>
                <c:pt idx="718">
                  <c:v>-1.602439583282131</c:v>
                </c:pt>
                <c:pt idx="719">
                  <c:v>-1.599494004032394</c:v>
                </c:pt>
                <c:pt idx="720">
                  <c:v>-1.49216122827363</c:v>
                </c:pt>
                <c:pt idx="721">
                  <c:v>-1.746514558685385</c:v>
                </c:pt>
                <c:pt idx="722">
                  <c:v>-1.288709573350366</c:v>
                </c:pt>
                <c:pt idx="723">
                  <c:v>-1.288709573350366</c:v>
                </c:pt>
                <c:pt idx="724">
                  <c:v>-1.588590196207394</c:v>
                </c:pt>
                <c:pt idx="725">
                  <c:v>-1.717575567044104</c:v>
                </c:pt>
                <c:pt idx="726">
                  <c:v>-1.741191928541826</c:v>
                </c:pt>
                <c:pt idx="727">
                  <c:v>-1.390461277261779</c:v>
                </c:pt>
                <c:pt idx="728">
                  <c:v>-1.543062903762121</c:v>
                </c:pt>
                <c:pt idx="729">
                  <c:v>-1.441311199850611</c:v>
                </c:pt>
                <c:pt idx="730">
                  <c:v>-1.390461277261779</c:v>
                </c:pt>
                <c:pt idx="731">
                  <c:v>-1.49216122827363</c:v>
                </c:pt>
                <c:pt idx="732">
                  <c:v>-1.593912932185043</c:v>
                </c:pt>
                <c:pt idx="733">
                  <c:v>-1.588590196207394</c:v>
                </c:pt>
                <c:pt idx="734">
                  <c:v>-1.690341900118807</c:v>
                </c:pt>
                <c:pt idx="735">
                  <c:v>-1.537740167784375</c:v>
                </c:pt>
                <c:pt idx="736">
                  <c:v>-1.683623887977115</c:v>
                </c:pt>
                <c:pt idx="737">
                  <c:v>-1.863200874108452</c:v>
                </c:pt>
                <c:pt idx="738">
                  <c:v>-1.930122373903494</c:v>
                </c:pt>
                <c:pt idx="739">
                  <c:v>-1.801757127687835</c:v>
                </c:pt>
                <c:pt idx="740">
                  <c:v>-2.186956198565937</c:v>
                </c:pt>
                <c:pt idx="741">
                  <c:v>-2.136106275977105</c:v>
                </c:pt>
                <c:pt idx="742">
                  <c:v>-1.762999514558097</c:v>
                </c:pt>
                <c:pt idx="743">
                  <c:v>-1.712149486135078</c:v>
                </c:pt>
                <c:pt idx="744">
                  <c:v>-1.864802865534982</c:v>
                </c:pt>
                <c:pt idx="745">
                  <c:v>-1.864802865534982</c:v>
                </c:pt>
                <c:pt idx="746">
                  <c:v>-1.915704541023376</c:v>
                </c:pt>
                <c:pt idx="747">
                  <c:v>-1.762999514558097</c:v>
                </c:pt>
                <c:pt idx="748">
                  <c:v>-1.864802865534982</c:v>
                </c:pt>
                <c:pt idx="749">
                  <c:v>-2.156053526230693</c:v>
                </c:pt>
                <c:pt idx="750">
                  <c:v>-1.247678103973642</c:v>
                </c:pt>
                <c:pt idx="751">
                  <c:v>-1.504408601696708</c:v>
                </c:pt>
                <c:pt idx="752">
                  <c:v>-2.22090789985815</c:v>
                </c:pt>
                <c:pt idx="753">
                  <c:v>-2.22090789985815</c:v>
                </c:pt>
                <c:pt idx="754">
                  <c:v>-1.508646184146438</c:v>
                </c:pt>
                <c:pt idx="755">
                  <c:v>-1.508646184146438</c:v>
                </c:pt>
                <c:pt idx="756">
                  <c:v>-1.707963656585006</c:v>
                </c:pt>
                <c:pt idx="757">
                  <c:v>-2.178274547005646</c:v>
                </c:pt>
                <c:pt idx="758">
                  <c:v>-1.873019541105497</c:v>
                </c:pt>
                <c:pt idx="759">
                  <c:v>-1.813952837111963</c:v>
                </c:pt>
                <c:pt idx="760">
                  <c:v>-1.762999514558097</c:v>
                </c:pt>
                <c:pt idx="761">
                  <c:v>-2.127424518582628</c:v>
                </c:pt>
                <c:pt idx="762">
                  <c:v>-1.712149486135078</c:v>
                </c:pt>
                <c:pt idx="763">
                  <c:v>-1.915704541023376</c:v>
                </c:pt>
                <c:pt idx="764">
                  <c:v>-2.11915619594664</c:v>
                </c:pt>
                <c:pt idx="765">
                  <c:v>-1.915704541023376</c:v>
                </c:pt>
                <c:pt idx="766">
                  <c:v>-1.661299563546246</c:v>
                </c:pt>
                <c:pt idx="767">
                  <c:v>-1.813952837111963</c:v>
                </c:pt>
                <c:pt idx="768">
                  <c:v>-1.974719492117348</c:v>
                </c:pt>
                <c:pt idx="769">
                  <c:v>-1.860565388919438</c:v>
                </c:pt>
                <c:pt idx="770">
                  <c:v>-1.606160305608121</c:v>
                </c:pt>
                <c:pt idx="771">
                  <c:v>-1.758813685008025</c:v>
                </c:pt>
                <c:pt idx="772">
                  <c:v>-1.758813685008025</c:v>
                </c:pt>
                <c:pt idx="773">
                  <c:v>-1.707963656585006</c:v>
                </c:pt>
                <c:pt idx="774">
                  <c:v>-1.502083187284958</c:v>
                </c:pt>
                <c:pt idx="775">
                  <c:v>-0.916739755400882</c:v>
                </c:pt>
                <c:pt idx="776">
                  <c:v>-1.018491459312294</c:v>
                </c:pt>
                <c:pt idx="777">
                  <c:v>-1.316770043117351</c:v>
                </c:pt>
                <c:pt idx="778">
                  <c:v>-1.301577055519347</c:v>
                </c:pt>
                <c:pt idx="779">
                  <c:v>-1.43635030342484</c:v>
                </c:pt>
                <c:pt idx="780">
                  <c:v>-1.487200226013671</c:v>
                </c:pt>
                <c:pt idx="781">
                  <c:v>-1.170783071127456</c:v>
                </c:pt>
                <c:pt idx="782">
                  <c:v>-1.06908301428142</c:v>
                </c:pt>
                <c:pt idx="783">
                  <c:v>-1.170783071127456</c:v>
                </c:pt>
                <c:pt idx="784">
                  <c:v>-1.061021482050431</c:v>
                </c:pt>
                <c:pt idx="785">
                  <c:v>-0.585956322624225</c:v>
                </c:pt>
                <c:pt idx="786">
                  <c:v>-0.387207235665535</c:v>
                </c:pt>
                <c:pt idx="787">
                  <c:v>-0.48901058664242</c:v>
                </c:pt>
                <c:pt idx="788">
                  <c:v>-0.234605503331103</c:v>
                </c:pt>
                <c:pt idx="789">
                  <c:v>-0.0820038768308579</c:v>
                </c:pt>
                <c:pt idx="790">
                  <c:v>-0.234605503331103</c:v>
                </c:pt>
                <c:pt idx="791">
                  <c:v>-0.183755580742271</c:v>
                </c:pt>
                <c:pt idx="792">
                  <c:v>-0.132853905253877</c:v>
                </c:pt>
                <c:pt idx="793">
                  <c:v>0.070597855503574</c:v>
                </c:pt>
                <c:pt idx="794">
                  <c:v>-0.0820038768308579</c:v>
                </c:pt>
                <c:pt idx="795">
                  <c:v>-0.0820038768308579</c:v>
                </c:pt>
                <c:pt idx="796">
                  <c:v>-0.539912262130815</c:v>
                </c:pt>
                <c:pt idx="797">
                  <c:v>-0.539912262130815</c:v>
                </c:pt>
                <c:pt idx="798">
                  <c:v>0.274049510426934</c:v>
                </c:pt>
                <c:pt idx="799">
                  <c:v>0.274049510426934</c:v>
                </c:pt>
                <c:pt idx="800">
                  <c:v>-0.0311538484078392</c:v>
                </c:pt>
                <c:pt idx="801">
                  <c:v>-0.0311538484078392</c:v>
                </c:pt>
                <c:pt idx="802">
                  <c:v>0.121447778092503</c:v>
                </c:pt>
                <c:pt idx="803">
                  <c:v>-0.112906572449657</c:v>
                </c:pt>
                <c:pt idx="804">
                  <c:v>-0.163756600872676</c:v>
                </c:pt>
                <c:pt idx="805">
                  <c:v>0.205784416458511</c:v>
                </c:pt>
                <c:pt idx="806">
                  <c:v>-0.425241389826438</c:v>
                </c:pt>
                <c:pt idx="807">
                  <c:v>-0.425241389826438</c:v>
                </c:pt>
                <c:pt idx="808">
                  <c:v>-0.120038030991664</c:v>
                </c:pt>
                <c:pt idx="809">
                  <c:v>-0.557482401165176</c:v>
                </c:pt>
                <c:pt idx="810">
                  <c:v>-0.303129070753421</c:v>
                </c:pt>
                <c:pt idx="811">
                  <c:v>-0.158433893470138</c:v>
                </c:pt>
                <c:pt idx="812">
                  <c:v>-0.158433893470138</c:v>
                </c:pt>
                <c:pt idx="813">
                  <c:v>-0.206700044610912</c:v>
                </c:pt>
                <c:pt idx="814">
                  <c:v>0.200255018135275</c:v>
                </c:pt>
                <c:pt idx="815">
                  <c:v>0.432387344705458</c:v>
                </c:pt>
                <c:pt idx="816">
                  <c:v>0.635890646694194</c:v>
                </c:pt>
                <c:pt idx="817">
                  <c:v>0.483289020193852</c:v>
                </c:pt>
                <c:pt idx="818">
                  <c:v>0.483289020193852</c:v>
                </c:pt>
                <c:pt idx="819">
                  <c:v>0.584988971205703</c:v>
                </c:pt>
                <c:pt idx="820">
                  <c:v>0.403758320124011</c:v>
                </c:pt>
                <c:pt idx="821">
                  <c:v>0.251156693623669</c:v>
                </c:pt>
                <c:pt idx="822">
                  <c:v>0.403758320124011</c:v>
                </c:pt>
                <c:pt idx="823">
                  <c:v>0.200255018135275</c:v>
                </c:pt>
                <c:pt idx="824">
                  <c:v>-0.107583865047119</c:v>
                </c:pt>
                <c:pt idx="825">
                  <c:v>-0.408549756791322</c:v>
                </c:pt>
                <c:pt idx="826">
                  <c:v>-0.357699728368303</c:v>
                </c:pt>
                <c:pt idx="827">
                  <c:v>-0.98066394633018</c:v>
                </c:pt>
                <c:pt idx="828">
                  <c:v>-0.98066394633018</c:v>
                </c:pt>
                <c:pt idx="829">
                  <c:v>-0.222564871629349</c:v>
                </c:pt>
                <c:pt idx="830">
                  <c:v>-0.462552095601905</c:v>
                </c:pt>
                <c:pt idx="831">
                  <c:v>-0.462552095601905</c:v>
                </c:pt>
                <c:pt idx="832">
                  <c:v>-0.731219885387387</c:v>
                </c:pt>
                <c:pt idx="833">
                  <c:v>-0.629519934375439</c:v>
                </c:pt>
                <c:pt idx="834">
                  <c:v>-0.782121560875781</c:v>
                </c:pt>
                <c:pt idx="835">
                  <c:v>-0.629519934375439</c:v>
                </c:pt>
                <c:pt idx="836">
                  <c:v>-0.8329715892988</c:v>
                </c:pt>
                <c:pt idx="837">
                  <c:v>-0.680369856964368</c:v>
                </c:pt>
                <c:pt idx="838">
                  <c:v>-0.680369856964368</c:v>
                </c:pt>
                <c:pt idx="839">
                  <c:v>-0.527768230464026</c:v>
                </c:pt>
                <c:pt idx="840">
                  <c:v>-0.157348736767228</c:v>
                </c:pt>
                <c:pt idx="841">
                  <c:v>-0.00159469404513513</c:v>
                </c:pt>
                <c:pt idx="842">
                  <c:v>0.0519424761573419</c:v>
                </c:pt>
                <c:pt idx="843">
                  <c:v>0.657336524392894</c:v>
                </c:pt>
                <c:pt idx="844">
                  <c:v>1.26107700081212</c:v>
                </c:pt>
                <c:pt idx="845">
                  <c:v>1.15932529690061</c:v>
                </c:pt>
                <c:pt idx="846">
                  <c:v>1.108475268477688</c:v>
                </c:pt>
                <c:pt idx="847">
                  <c:v>1.047961699463577</c:v>
                </c:pt>
                <c:pt idx="848">
                  <c:v>1.027601053610009</c:v>
                </c:pt>
                <c:pt idx="849">
                  <c:v>0.971273258053983</c:v>
                </c:pt>
                <c:pt idx="850">
                  <c:v>1.005069905965708</c:v>
                </c:pt>
                <c:pt idx="851">
                  <c:v>0.730562667188291</c:v>
                </c:pt>
                <c:pt idx="852">
                  <c:v>0.730562667188291</c:v>
                </c:pt>
                <c:pt idx="853">
                  <c:v>0.685810481835559</c:v>
                </c:pt>
                <c:pt idx="854">
                  <c:v>0.585092394454293</c:v>
                </c:pt>
                <c:pt idx="855">
                  <c:v>0.925487599047332</c:v>
                </c:pt>
                <c:pt idx="856">
                  <c:v>0.925487599047332</c:v>
                </c:pt>
                <c:pt idx="857">
                  <c:v>0.79154125240921</c:v>
                </c:pt>
                <c:pt idx="858">
                  <c:v>0.842391280832229</c:v>
                </c:pt>
                <c:pt idx="859">
                  <c:v>0.651393768570051</c:v>
                </c:pt>
                <c:pt idx="860">
                  <c:v>0.635942317043125</c:v>
                </c:pt>
                <c:pt idx="861">
                  <c:v>0.788544049377557</c:v>
                </c:pt>
                <c:pt idx="862">
                  <c:v>0.68684399253152</c:v>
                </c:pt>
                <c:pt idx="863">
                  <c:v>0.838412214169991</c:v>
                </c:pt>
                <c:pt idx="864">
                  <c:v>1.035766026023065</c:v>
                </c:pt>
                <c:pt idx="865">
                  <c:v>1.18836765252331</c:v>
                </c:pt>
                <c:pt idx="866">
                  <c:v>1.035766026023065</c:v>
                </c:pt>
                <c:pt idx="867">
                  <c:v>0.903318307888481</c:v>
                </c:pt>
                <c:pt idx="868">
                  <c:v>0.994269530914366</c:v>
                </c:pt>
                <c:pt idx="869">
                  <c:v>1.103927684042838</c:v>
                </c:pt>
                <c:pt idx="870">
                  <c:v>1.057573592989197</c:v>
                </c:pt>
                <c:pt idx="871">
                  <c:v>1.210226972389101</c:v>
                </c:pt>
                <c:pt idx="872">
                  <c:v>1.21849531513346</c:v>
                </c:pt>
                <c:pt idx="873">
                  <c:v>0.504734897892648</c:v>
                </c:pt>
                <c:pt idx="874">
                  <c:v>-0.0498092277540712</c:v>
                </c:pt>
                <c:pt idx="875">
                  <c:v>-0.682540289962861</c:v>
                </c:pt>
                <c:pt idx="876">
                  <c:v>-0.682540289962861</c:v>
                </c:pt>
                <c:pt idx="877">
                  <c:v>-0.529938663462615</c:v>
                </c:pt>
                <c:pt idx="878">
                  <c:v>-0.419401948242815</c:v>
                </c:pt>
                <c:pt idx="879">
                  <c:v>0.174674983351902</c:v>
                </c:pt>
                <c:pt idx="880">
                  <c:v>0.296373924816747</c:v>
                </c:pt>
                <c:pt idx="881">
                  <c:v>0.274049510426934</c:v>
                </c:pt>
                <c:pt idx="882">
                  <c:v>0.246660737204153</c:v>
                </c:pt>
                <c:pt idx="883">
                  <c:v>0.246660737204153</c:v>
                </c:pt>
                <c:pt idx="884">
                  <c:v>0.262267199777776</c:v>
                </c:pt>
                <c:pt idx="885">
                  <c:v>0.548918579231159</c:v>
                </c:pt>
                <c:pt idx="886">
                  <c:v>0.498016903742765</c:v>
                </c:pt>
                <c:pt idx="887">
                  <c:v>0.396316846896728</c:v>
                </c:pt>
                <c:pt idx="888">
                  <c:v>0.528712868223833</c:v>
                </c:pt>
                <c:pt idx="889">
                  <c:v>0.454505001499089</c:v>
                </c:pt>
                <c:pt idx="890">
                  <c:v>-0.249850257587156</c:v>
                </c:pt>
                <c:pt idx="891">
                  <c:v>-0.385967027698798</c:v>
                </c:pt>
                <c:pt idx="892">
                  <c:v>-0.196571388328903</c:v>
                </c:pt>
                <c:pt idx="893">
                  <c:v>-0.00516038204087146</c:v>
                </c:pt>
                <c:pt idx="894">
                  <c:v>0.0880129443325342</c:v>
                </c:pt>
                <c:pt idx="895">
                  <c:v>0.232707992498075</c:v>
                </c:pt>
                <c:pt idx="896">
                  <c:v>0.0126164479141879</c:v>
                </c:pt>
                <c:pt idx="897">
                  <c:v>0.149043198843958</c:v>
                </c:pt>
                <c:pt idx="898">
                  <c:v>0.114368045991415</c:v>
                </c:pt>
                <c:pt idx="899">
                  <c:v>0.311670187495461</c:v>
                </c:pt>
                <c:pt idx="900">
                  <c:v>0.209918589418234</c:v>
                </c:pt>
                <c:pt idx="901">
                  <c:v>0.566075270806778</c:v>
                </c:pt>
                <c:pt idx="902">
                  <c:v>0.667775221818629</c:v>
                </c:pt>
                <c:pt idx="903">
                  <c:v>0.820428601218437</c:v>
                </c:pt>
                <c:pt idx="904">
                  <c:v>0.616925299229797</c:v>
                </c:pt>
                <c:pt idx="905">
                  <c:v>0.823736000970105</c:v>
                </c:pt>
                <c:pt idx="906">
                  <c:v>0.944969814043878</c:v>
                </c:pt>
                <c:pt idx="907">
                  <c:v>0.85567225279355</c:v>
                </c:pt>
                <c:pt idx="908">
                  <c:v>0.575687148457347</c:v>
                </c:pt>
                <c:pt idx="909">
                  <c:v>0.830040478869006</c:v>
                </c:pt>
                <c:pt idx="910">
                  <c:v>0.74906293388696</c:v>
                </c:pt>
                <c:pt idx="911">
                  <c:v>0.799964609375451</c:v>
                </c:pt>
                <c:pt idx="912">
                  <c:v>0.82637146605065</c:v>
                </c:pt>
                <c:pt idx="913">
                  <c:v>0.92197362055923</c:v>
                </c:pt>
                <c:pt idx="914">
                  <c:v>0.92197362055923</c:v>
                </c:pt>
                <c:pt idx="915">
                  <c:v>0.742913367550649</c:v>
                </c:pt>
                <c:pt idx="916">
                  <c:v>0.844665071462062</c:v>
                </c:pt>
                <c:pt idx="917">
                  <c:v>0.806579239543916</c:v>
                </c:pt>
                <c:pt idx="918">
                  <c:v>0.751956878771477</c:v>
                </c:pt>
                <c:pt idx="919">
                  <c:v>0.955460180760214</c:v>
                </c:pt>
                <c:pt idx="920">
                  <c:v>0.867454560267621</c:v>
                </c:pt>
                <c:pt idx="921">
                  <c:v>0.9248158696946</c:v>
                </c:pt>
                <c:pt idx="922">
                  <c:v>1.026567467771827</c:v>
                </c:pt>
                <c:pt idx="923">
                  <c:v>1.026567467771827</c:v>
                </c:pt>
                <c:pt idx="924">
                  <c:v>0.873965841271581</c:v>
                </c:pt>
                <c:pt idx="925">
                  <c:v>1.077417496194845</c:v>
                </c:pt>
                <c:pt idx="926">
                  <c:v>0.416109103037</c:v>
                </c:pt>
                <c:pt idx="927">
                  <c:v>0.416109103037</c:v>
                </c:pt>
                <c:pt idx="928">
                  <c:v>1.077417496194845</c:v>
                </c:pt>
                <c:pt idx="929">
                  <c:v>1.077417496194845</c:v>
                </c:pt>
                <c:pt idx="930">
                  <c:v>0.721364108937149</c:v>
                </c:pt>
                <c:pt idx="931">
                  <c:v>0.782859538406758</c:v>
                </c:pt>
                <c:pt idx="932">
                  <c:v>0.986311299164208</c:v>
                </c:pt>
                <c:pt idx="933">
                  <c:v>0.935461270741189</c:v>
                </c:pt>
                <c:pt idx="934">
                  <c:v>1.291514657998885</c:v>
                </c:pt>
                <c:pt idx="935">
                  <c:v>1.291514657998885</c:v>
                </c:pt>
                <c:pt idx="936">
                  <c:v>0.833709566829776</c:v>
                </c:pt>
                <c:pt idx="937">
                  <c:v>0.833709566829776</c:v>
                </c:pt>
                <c:pt idx="938">
                  <c:v>0.986311299164208</c:v>
                </c:pt>
                <c:pt idx="939">
                  <c:v>1.342416333487376</c:v>
                </c:pt>
                <c:pt idx="940">
                  <c:v>1.342416333487376</c:v>
                </c:pt>
                <c:pt idx="941">
                  <c:v>1.382620855029619</c:v>
                </c:pt>
                <c:pt idx="942">
                  <c:v>1.128267524617864</c:v>
                </c:pt>
                <c:pt idx="943">
                  <c:v>0.873965841271581</c:v>
                </c:pt>
                <c:pt idx="944">
                  <c:v>1.077417496194845</c:v>
                </c:pt>
                <c:pt idx="945">
                  <c:v>1.280920904017768</c:v>
                </c:pt>
                <c:pt idx="946">
                  <c:v>1.39683203932254</c:v>
                </c:pt>
                <c:pt idx="947">
                  <c:v>1.174259854436841</c:v>
                </c:pt>
                <c:pt idx="948">
                  <c:v>1.113901368436756</c:v>
                </c:pt>
                <c:pt idx="949">
                  <c:v>1.381897359018742</c:v>
                </c:pt>
                <c:pt idx="950">
                  <c:v>1.381897359018742</c:v>
                </c:pt>
                <c:pt idx="951">
                  <c:v>1.43274738744176</c:v>
                </c:pt>
                <c:pt idx="952">
                  <c:v>1.472228519865835</c:v>
                </c:pt>
                <c:pt idx="953">
                  <c:v>1.742756761831585</c:v>
                </c:pt>
                <c:pt idx="954">
                  <c:v>1.45517517216307</c:v>
                </c:pt>
                <c:pt idx="955">
                  <c:v>0.944659732683214</c:v>
                </c:pt>
                <c:pt idx="956">
                  <c:v>0.532123611848259</c:v>
                </c:pt>
                <c:pt idx="957">
                  <c:v>0.431870503631856</c:v>
                </c:pt>
                <c:pt idx="958">
                  <c:v>0.204440819110235</c:v>
                </c:pt>
                <c:pt idx="959">
                  <c:v>0.187697548534813</c:v>
                </c:pt>
                <c:pt idx="960">
                  <c:v>0.442050878946471</c:v>
                </c:pt>
                <c:pt idx="961">
                  <c:v>0.538686524042543</c:v>
                </c:pt>
                <c:pt idx="962">
                  <c:v>0.655166117852948</c:v>
                </c:pt>
                <c:pt idx="963">
                  <c:v>0.371201956379575</c:v>
                </c:pt>
                <c:pt idx="964">
                  <c:v>0.350789601018469</c:v>
                </c:pt>
                <c:pt idx="965">
                  <c:v>0.405825416658059</c:v>
                </c:pt>
                <c:pt idx="966">
                  <c:v>0.507577120569472</c:v>
                </c:pt>
                <c:pt idx="967">
                  <c:v>0.660178747069717</c:v>
                </c:pt>
                <c:pt idx="968">
                  <c:v>0.812780479404149</c:v>
                </c:pt>
                <c:pt idx="969">
                  <c:v>0.780327396032171</c:v>
                </c:pt>
                <c:pt idx="970">
                  <c:v>1.054162892756796</c:v>
                </c:pt>
                <c:pt idx="971">
                  <c:v>1.206506207729417</c:v>
                </c:pt>
                <c:pt idx="972">
                  <c:v>1.426029463142447</c:v>
                </c:pt>
                <c:pt idx="973">
                  <c:v>1.19250177997435</c:v>
                </c:pt>
                <c:pt idx="974">
                  <c:v>1.5201845631874</c:v>
                </c:pt>
                <c:pt idx="975">
                  <c:v>1.294253483885762</c:v>
                </c:pt>
                <c:pt idx="976">
                  <c:v>1.396005187797175</c:v>
                </c:pt>
                <c:pt idx="977">
                  <c:v>1.548606814297517</c:v>
                </c:pt>
                <c:pt idx="978">
                  <c:v>1.384894687993146</c:v>
                </c:pt>
                <c:pt idx="979">
                  <c:v>1.515275320177081</c:v>
                </c:pt>
                <c:pt idx="980">
                  <c:v>1.24056130898657</c:v>
                </c:pt>
                <c:pt idx="981">
                  <c:v>1.15777501815661</c:v>
                </c:pt>
                <c:pt idx="982">
                  <c:v>1.15777501815661</c:v>
                </c:pt>
                <c:pt idx="983">
                  <c:v>1.017007296453805</c:v>
                </c:pt>
                <c:pt idx="984">
                  <c:v>1.020934785901141</c:v>
                </c:pt>
                <c:pt idx="985">
                  <c:v>1.103824413195546</c:v>
                </c:pt>
                <c:pt idx="986">
                  <c:v>1.358177743607205</c:v>
                </c:pt>
                <c:pt idx="987">
                  <c:v>1.338953929038992</c:v>
                </c:pt>
                <c:pt idx="988">
                  <c:v>1.301850040126974</c:v>
                </c:pt>
                <c:pt idx="989">
                  <c:v>1.011322845808507</c:v>
                </c:pt>
                <c:pt idx="990">
                  <c:v>0.486286240159079</c:v>
                </c:pt>
                <c:pt idx="991">
                  <c:v>0.689737895082343</c:v>
                </c:pt>
                <c:pt idx="992">
                  <c:v>0.486286240159079</c:v>
                </c:pt>
                <c:pt idx="993">
                  <c:v>0.467889258066092</c:v>
                </c:pt>
                <c:pt idx="994">
                  <c:v>0.495123021300506</c:v>
                </c:pt>
                <c:pt idx="995">
                  <c:v>0.304125419079096</c:v>
                </c:pt>
                <c:pt idx="996">
                  <c:v>0.405877122990509</c:v>
                </c:pt>
                <c:pt idx="997">
                  <c:v>0.507628721067832</c:v>
                </c:pt>
                <c:pt idx="998">
                  <c:v>0.231261080910483</c:v>
                </c:pt>
                <c:pt idx="999">
                  <c:v>0.383914460310291</c:v>
                </c:pt>
                <c:pt idx="1000">
                  <c:v>0.761413732675192</c:v>
                </c:pt>
                <c:pt idx="1001">
                  <c:v>0.710563704252173</c:v>
                </c:pt>
                <c:pt idx="1002">
                  <c:v>0.914067006240814</c:v>
                </c:pt>
                <c:pt idx="1003">
                  <c:v>1.276735054359035</c:v>
                </c:pt>
                <c:pt idx="1004">
                  <c:v>1.327585082782054</c:v>
                </c:pt>
                <c:pt idx="1005">
                  <c:v>1.378486758270448</c:v>
                </c:pt>
                <c:pt idx="1006">
                  <c:v>1.481892097498872</c:v>
                </c:pt>
                <c:pt idx="1007">
                  <c:v>1.278388689676047</c:v>
                </c:pt>
                <c:pt idx="1008">
                  <c:v>1.431197080122648</c:v>
                </c:pt>
                <c:pt idx="1009">
                  <c:v>1.431197080122648</c:v>
                </c:pt>
                <c:pt idx="1010">
                  <c:v>1.459154268458942</c:v>
                </c:pt>
                <c:pt idx="1011">
                  <c:v>1.193328688650224</c:v>
                </c:pt>
                <c:pt idx="1012">
                  <c:v>1.001245833416787</c:v>
                </c:pt>
                <c:pt idx="1013">
                  <c:v>0.950395910827954</c:v>
                </c:pt>
                <c:pt idx="1014">
                  <c:v>1.014785163472747</c:v>
                </c:pt>
                <c:pt idx="1015">
                  <c:v>0.963935240883914</c:v>
                </c:pt>
                <c:pt idx="1016">
                  <c:v>0.852468292165523</c:v>
                </c:pt>
                <c:pt idx="1017">
                  <c:v>0.852468292165523</c:v>
                </c:pt>
                <c:pt idx="1018">
                  <c:v>0.709581804638069</c:v>
                </c:pt>
                <c:pt idx="1019">
                  <c:v>0.65873177621505</c:v>
                </c:pt>
                <c:pt idx="1020">
                  <c:v>0.607830100726656</c:v>
                </c:pt>
                <c:pt idx="1021">
                  <c:v>0.65873177621505</c:v>
                </c:pt>
                <c:pt idx="1022">
                  <c:v>0.65873177621505</c:v>
                </c:pt>
                <c:pt idx="1023">
                  <c:v>0.556980178137727</c:v>
                </c:pt>
                <c:pt idx="1024">
                  <c:v>0.659145223673697</c:v>
                </c:pt>
                <c:pt idx="1025">
                  <c:v>0.659145223673697</c:v>
                </c:pt>
                <c:pt idx="1026">
                  <c:v>0.705034305928937</c:v>
                </c:pt>
                <c:pt idx="1027">
                  <c:v>0.671961110635969</c:v>
                </c:pt>
                <c:pt idx="1028">
                  <c:v>0.628345839119222</c:v>
                </c:pt>
                <c:pt idx="1029">
                  <c:v>0.526594135207809</c:v>
                </c:pt>
                <c:pt idx="1030">
                  <c:v>0.526594135207809</c:v>
                </c:pt>
                <c:pt idx="1031">
                  <c:v>0.593670661924793</c:v>
                </c:pt>
                <c:pt idx="1032">
                  <c:v>0.852261585369677</c:v>
                </c:pt>
                <c:pt idx="1033">
                  <c:v>0.95401328928109</c:v>
                </c:pt>
                <c:pt idx="1034">
                  <c:v>0.903163260858072</c:v>
                </c:pt>
                <c:pt idx="1035">
                  <c:v>0.843786509370829</c:v>
                </c:pt>
                <c:pt idx="1036">
                  <c:v>0.862286893545511</c:v>
                </c:pt>
                <c:pt idx="1037">
                  <c:v>1.021554831146552</c:v>
                </c:pt>
                <c:pt idx="1038">
                  <c:v>0.821823934532894</c:v>
                </c:pt>
                <c:pt idx="1039">
                  <c:v>0.776916772000322</c:v>
                </c:pt>
                <c:pt idx="1040">
                  <c:v>0.557910337552426</c:v>
                </c:pt>
                <c:pt idx="1041">
                  <c:v>0.506853575874919</c:v>
                </c:pt>
                <c:pt idx="1042">
                  <c:v>0.672529497174178</c:v>
                </c:pt>
                <c:pt idx="1043">
                  <c:v>0.783944748026761</c:v>
                </c:pt>
                <c:pt idx="1044">
                  <c:v>0.618423887516398</c:v>
                </c:pt>
                <c:pt idx="1045">
                  <c:v>0.567522212028004</c:v>
                </c:pt>
                <c:pt idx="1046">
                  <c:v>0.465822237732597</c:v>
                </c:pt>
                <c:pt idx="1047">
                  <c:v>0.0766957080989295</c:v>
                </c:pt>
                <c:pt idx="1048">
                  <c:v>0.0766957080989295</c:v>
                </c:pt>
                <c:pt idx="1049">
                  <c:v>0.534552446333511</c:v>
                </c:pt>
                <c:pt idx="1050">
                  <c:v>0.534552446333511</c:v>
                </c:pt>
                <c:pt idx="1051">
                  <c:v>0.465822237732597</c:v>
                </c:pt>
                <c:pt idx="1052">
                  <c:v>0.669273892655958</c:v>
                </c:pt>
                <c:pt idx="1053">
                  <c:v>0.669273892655958</c:v>
                </c:pt>
                <c:pt idx="1054">
                  <c:v>0.669273892655958</c:v>
                </c:pt>
                <c:pt idx="1055">
                  <c:v>0.941662523301483</c:v>
                </c:pt>
                <c:pt idx="1056">
                  <c:v>0.925694385218817</c:v>
                </c:pt>
                <c:pt idx="1057">
                  <c:v>0.821307133676228</c:v>
                </c:pt>
                <c:pt idx="1058">
                  <c:v>0.791489605343835</c:v>
                </c:pt>
                <c:pt idx="1059">
                  <c:v>0.689737901432421</c:v>
                </c:pt>
                <c:pt idx="1060">
                  <c:v>0.638887873009403</c:v>
                </c:pt>
                <c:pt idx="1061">
                  <c:v>0.689737901432421</c:v>
                </c:pt>
                <c:pt idx="1062">
                  <c:v>0.537136274932079</c:v>
                </c:pt>
                <c:pt idx="1063">
                  <c:v>0.876032934630638</c:v>
                </c:pt>
                <c:pt idx="1064">
                  <c:v>0.899907607655984</c:v>
                </c:pt>
                <c:pt idx="1065">
                  <c:v>0.849057579232965</c:v>
                </c:pt>
                <c:pt idx="1066">
                  <c:v>0.913705294748252</c:v>
                </c:pt>
                <c:pt idx="1067">
                  <c:v>0.964555323171271</c:v>
                </c:pt>
                <c:pt idx="1068">
                  <c:v>0.862855266325233</c:v>
                </c:pt>
                <c:pt idx="1069">
                  <c:v>0.964555323171271</c:v>
                </c:pt>
                <c:pt idx="1070">
                  <c:v>0.761103668248006</c:v>
                </c:pt>
                <c:pt idx="1071">
                  <c:v>0.710253639824988</c:v>
                </c:pt>
                <c:pt idx="1072">
                  <c:v>0.560959224691497</c:v>
                </c:pt>
                <c:pt idx="1073">
                  <c:v>0.892052689086811</c:v>
                </c:pt>
                <c:pt idx="1074">
                  <c:v>0.966415652584068</c:v>
                </c:pt>
                <c:pt idx="1075">
                  <c:v>1.0955043768187</c:v>
                </c:pt>
                <c:pt idx="1076">
                  <c:v>0.919441419975995</c:v>
                </c:pt>
                <c:pt idx="1077">
                  <c:v>0.919441419975995</c:v>
                </c:pt>
                <c:pt idx="1078">
                  <c:v>0.715989765052634</c:v>
                </c:pt>
                <c:pt idx="1079">
                  <c:v>1.016593845820167</c:v>
                </c:pt>
                <c:pt idx="1080">
                  <c:v>1.084342251116094</c:v>
                </c:pt>
                <c:pt idx="1081">
                  <c:v>1.048995249318145</c:v>
                </c:pt>
                <c:pt idx="1082">
                  <c:v>1.159273609618202</c:v>
                </c:pt>
                <c:pt idx="1083">
                  <c:v>1.183303313798906</c:v>
                </c:pt>
                <c:pt idx="1084">
                  <c:v>1.167645286710442</c:v>
                </c:pt>
                <c:pt idx="1085">
                  <c:v>1.186972372126043</c:v>
                </c:pt>
                <c:pt idx="1086">
                  <c:v>1.22304280325929</c:v>
                </c:pt>
                <c:pt idx="1087">
                  <c:v>1.427062907162925</c:v>
                </c:pt>
                <c:pt idx="1088">
                  <c:v>1.397348735403445</c:v>
                </c:pt>
                <c:pt idx="1089">
                  <c:v>1.427372977940189</c:v>
                </c:pt>
                <c:pt idx="1090">
                  <c:v>1.379313581220606</c:v>
                </c:pt>
                <c:pt idx="1091">
                  <c:v>1.341744531108986</c:v>
                </c:pt>
                <c:pt idx="1092">
                  <c:v>1.354508685280164</c:v>
                </c:pt>
                <c:pt idx="1093">
                  <c:v>1.320867045240242</c:v>
                </c:pt>
                <c:pt idx="1094">
                  <c:v>1.453418169689746</c:v>
                </c:pt>
                <c:pt idx="1095">
                  <c:v>1.390630797345645</c:v>
                </c:pt>
                <c:pt idx="1096">
                  <c:v>1.417916114511405</c:v>
                </c:pt>
                <c:pt idx="1097">
                  <c:v>1.417916114511405</c:v>
                </c:pt>
                <c:pt idx="1098">
                  <c:v>1.316267869832101</c:v>
                </c:pt>
                <c:pt idx="1099">
                  <c:v>1.35114970408037</c:v>
                </c:pt>
                <c:pt idx="1100">
                  <c:v>1.345620286706899</c:v>
                </c:pt>
                <c:pt idx="1101">
                  <c:v>1.22810712293346</c:v>
                </c:pt>
                <c:pt idx="1102">
                  <c:v>1.17167603007169</c:v>
                </c:pt>
                <c:pt idx="1103">
                  <c:v>1.317973139514332</c:v>
                </c:pt>
                <c:pt idx="1104">
                  <c:v>1.433574283417575</c:v>
                </c:pt>
                <c:pt idx="1105">
                  <c:v>1.280920904017768</c:v>
                </c:pt>
                <c:pt idx="1106">
                  <c:v>1.382620855029619</c:v>
                </c:pt>
                <c:pt idx="1107">
                  <c:v>1.3317708266066</c:v>
                </c:pt>
                <c:pt idx="1108">
                  <c:v>1.168678780472925</c:v>
                </c:pt>
                <c:pt idx="1109">
                  <c:v>1.213947684131596</c:v>
                </c:pt>
                <c:pt idx="1110">
                  <c:v>1.325983031030022</c:v>
                </c:pt>
                <c:pt idx="1111">
                  <c:v>1.547986694968118</c:v>
                </c:pt>
                <c:pt idx="1112">
                  <c:v>1.403136593422185</c:v>
                </c:pt>
                <c:pt idx="1113">
                  <c:v>1.606588248345449</c:v>
                </c:pt>
                <c:pt idx="1114">
                  <c:v>1.504836544434036</c:v>
                </c:pt>
                <c:pt idx="1115">
                  <c:v>1.14878326301043</c:v>
                </c:pt>
                <c:pt idx="1116">
                  <c:v>1.097881587522036</c:v>
                </c:pt>
                <c:pt idx="1117">
                  <c:v>1.102325745533305</c:v>
                </c:pt>
                <c:pt idx="1118">
                  <c:v>1.357350931240447</c:v>
                </c:pt>
                <c:pt idx="1119">
                  <c:v>1.306707612788361</c:v>
                </c:pt>
                <c:pt idx="1120">
                  <c:v>1.140514953074696</c:v>
                </c:pt>
                <c:pt idx="1121">
                  <c:v>1.26045687830773</c:v>
                </c:pt>
                <c:pt idx="1122">
                  <c:v>1.220097276926453</c:v>
                </c:pt>
                <c:pt idx="1123">
                  <c:v>1.118397220080512</c:v>
                </c:pt>
                <c:pt idx="1124">
                  <c:v>1.149816710205898</c:v>
                </c:pt>
                <c:pt idx="1125">
                  <c:v>1.385153025979316</c:v>
                </c:pt>
                <c:pt idx="1126">
                  <c:v>1.344380062865015</c:v>
                </c:pt>
                <c:pt idx="1127">
                  <c:v>1.393214641819361</c:v>
                </c:pt>
                <c:pt idx="1128">
                  <c:v>1.189711233996535</c:v>
                </c:pt>
                <c:pt idx="1129">
                  <c:v>1.24061290948493</c:v>
                </c:pt>
                <c:pt idx="1130">
                  <c:v>1.087959635919212</c:v>
                </c:pt>
                <c:pt idx="1131">
                  <c:v>1.087959635919212</c:v>
                </c:pt>
                <c:pt idx="1132">
                  <c:v>1.15901527904044</c:v>
                </c:pt>
                <c:pt idx="1133">
                  <c:v>1.296837337884547</c:v>
                </c:pt>
                <c:pt idx="1134">
                  <c:v>1.585400810233688</c:v>
                </c:pt>
                <c:pt idx="1135">
                  <c:v>1.51543033122378</c:v>
                </c:pt>
                <c:pt idx="1136">
                  <c:v>1.71888198614714</c:v>
                </c:pt>
                <c:pt idx="1137">
                  <c:v>1.617130388069816</c:v>
                </c:pt>
                <c:pt idx="1138">
                  <c:v>1.617130388069816</c:v>
                </c:pt>
                <c:pt idx="1139">
                  <c:v>1.413678627312365</c:v>
                </c:pt>
                <c:pt idx="1140">
                  <c:v>1.210226972389101</c:v>
                </c:pt>
                <c:pt idx="1141">
                  <c:v>1.210226972389101</c:v>
                </c:pt>
                <c:pt idx="1142">
                  <c:v>1.26107700081212</c:v>
                </c:pt>
                <c:pt idx="1143">
                  <c:v>1.26107700081212</c:v>
                </c:pt>
                <c:pt idx="1144">
                  <c:v>1.26107700081212</c:v>
                </c:pt>
                <c:pt idx="1145">
                  <c:v>1.311926923400952</c:v>
                </c:pt>
                <c:pt idx="1146">
                  <c:v>1.311926923400952</c:v>
                </c:pt>
                <c:pt idx="1147">
                  <c:v>1.26107700081212</c:v>
                </c:pt>
                <c:pt idx="1148">
                  <c:v>1.413678627312365</c:v>
                </c:pt>
                <c:pt idx="1149">
                  <c:v>1.26107700081212</c:v>
                </c:pt>
                <c:pt idx="1150">
                  <c:v>1.26107700081212</c:v>
                </c:pt>
                <c:pt idx="1151">
                  <c:v>1.210226972389101</c:v>
                </c:pt>
                <c:pt idx="1152">
                  <c:v>1.216428192140866</c:v>
                </c:pt>
                <c:pt idx="1153">
                  <c:v>1.15932529690061</c:v>
                </c:pt>
                <c:pt idx="1154">
                  <c:v>1.321332136589274</c:v>
                </c:pt>
                <c:pt idx="1155">
                  <c:v>1.359107926305363</c:v>
                </c:pt>
                <c:pt idx="1156">
                  <c:v>1.635785727199111</c:v>
                </c:pt>
                <c:pt idx="1157">
                  <c:v>1.389028808035776</c:v>
                </c:pt>
                <c:pt idx="1158">
                  <c:v>1.439878836458795</c:v>
                </c:pt>
                <c:pt idx="1159">
                  <c:v>1.341072686396998</c:v>
                </c:pt>
                <c:pt idx="1160">
                  <c:v>1.270172076547598</c:v>
                </c:pt>
                <c:pt idx="1161">
                  <c:v>1.305725709999169</c:v>
                </c:pt>
                <c:pt idx="1162">
                  <c:v>1.434142718639556</c:v>
                </c:pt>
                <c:pt idx="1163">
                  <c:v>1.434142718639556</c:v>
                </c:pt>
                <c:pt idx="1164">
                  <c:v>1.434142718639556</c:v>
                </c:pt>
                <c:pt idx="1165">
                  <c:v>1.40773583444748</c:v>
                </c:pt>
                <c:pt idx="1166">
                  <c:v>1.454089951959667</c:v>
                </c:pt>
                <c:pt idx="1167">
                  <c:v>1.359314593942698</c:v>
                </c:pt>
                <c:pt idx="1168">
                  <c:v>1.495999836318267</c:v>
                </c:pt>
                <c:pt idx="1169">
                  <c:v>1.327533395499644</c:v>
                </c:pt>
                <c:pt idx="1170">
                  <c:v>1.362466933963704</c:v>
                </c:pt>
                <c:pt idx="1171">
                  <c:v>1.392852913393226</c:v>
                </c:pt>
                <c:pt idx="1172">
                  <c:v>1.291152856547189</c:v>
                </c:pt>
                <c:pt idx="1173">
                  <c:v>1.416210788736994</c:v>
                </c:pt>
                <c:pt idx="1174">
                  <c:v>1.348875960017456</c:v>
                </c:pt>
                <c:pt idx="1175">
                  <c:v>1.454658351197936</c:v>
                </c:pt>
                <c:pt idx="1176">
                  <c:v>1.30200497179813</c:v>
                </c:pt>
                <c:pt idx="1177">
                  <c:v>1.30200497179813</c:v>
                </c:pt>
                <c:pt idx="1178">
                  <c:v>1.23007087559475</c:v>
                </c:pt>
                <c:pt idx="1179">
                  <c:v>1.18154636424258</c:v>
                </c:pt>
                <c:pt idx="1180">
                  <c:v>1.241181400798994</c:v>
                </c:pt>
                <c:pt idx="1181">
                  <c:v>1.393834780198898</c:v>
                </c:pt>
                <c:pt idx="1182">
                  <c:v>1.24986308516791</c:v>
                </c:pt>
                <c:pt idx="1183">
                  <c:v>1.4658722403836</c:v>
                </c:pt>
                <c:pt idx="1184">
                  <c:v>1.373319091548338</c:v>
                </c:pt>
                <c:pt idx="1185">
                  <c:v>1.271567387636828</c:v>
                </c:pt>
                <c:pt idx="1186">
                  <c:v>1.169867330790887</c:v>
                </c:pt>
                <c:pt idx="1187">
                  <c:v>1.169867330790887</c:v>
                </c:pt>
                <c:pt idx="1188">
                  <c:v>1.246504074334481</c:v>
                </c:pt>
                <c:pt idx="1189">
                  <c:v>1.30443388565902</c:v>
                </c:pt>
                <c:pt idx="1190">
                  <c:v>1.495534780952755</c:v>
                </c:pt>
                <c:pt idx="1191">
                  <c:v>1.546384809375774</c:v>
                </c:pt>
                <c:pt idx="1192">
                  <c:v>1.292031373129929</c:v>
                </c:pt>
                <c:pt idx="1193">
                  <c:v>1.292031373129929</c:v>
                </c:pt>
                <c:pt idx="1194">
                  <c:v>1.24118134470691</c:v>
                </c:pt>
                <c:pt idx="1195">
                  <c:v>1.190331422117982</c:v>
                </c:pt>
                <c:pt idx="1196">
                  <c:v>1.139429746629587</c:v>
                </c:pt>
                <c:pt idx="1197">
                  <c:v>1.139429746629587</c:v>
                </c:pt>
                <c:pt idx="1198">
                  <c:v>1.08857971820657</c:v>
                </c:pt>
                <c:pt idx="1199">
                  <c:v>1.139429746629587</c:v>
                </c:pt>
                <c:pt idx="1200">
                  <c:v>1.03772968978355</c:v>
                </c:pt>
                <c:pt idx="1201">
                  <c:v>0.986828014295156</c:v>
                </c:pt>
                <c:pt idx="1202">
                  <c:v>1.08857971820657</c:v>
                </c:pt>
                <c:pt idx="1203">
                  <c:v>0.986828014295156</c:v>
                </c:pt>
                <c:pt idx="1204">
                  <c:v>0.986828014295156</c:v>
                </c:pt>
                <c:pt idx="1205">
                  <c:v>0.978921512161004</c:v>
                </c:pt>
                <c:pt idx="1206">
                  <c:v>1.234980187397308</c:v>
                </c:pt>
                <c:pt idx="1207">
                  <c:v>1.261645436034005</c:v>
                </c:pt>
                <c:pt idx="1208">
                  <c:v>1.159945379188064</c:v>
                </c:pt>
                <c:pt idx="1209">
                  <c:v>1.109043703699573</c:v>
                </c:pt>
                <c:pt idx="1210">
                  <c:v>1.007292105622346</c:v>
                </c:pt>
                <c:pt idx="1211">
                  <c:v>1.109405521026321</c:v>
                </c:pt>
                <c:pt idx="1212">
                  <c:v>1.15674147465212</c:v>
                </c:pt>
                <c:pt idx="1213">
                  <c:v>1.267123186233535</c:v>
                </c:pt>
                <c:pt idx="1214">
                  <c:v>1.291462947433017</c:v>
                </c:pt>
                <c:pt idx="1215">
                  <c:v>1.218133477698244</c:v>
                </c:pt>
                <c:pt idx="1216">
                  <c:v>1.180409470515158</c:v>
                </c:pt>
                <c:pt idx="1217">
                  <c:v>1.129559442092139</c:v>
                </c:pt>
                <c:pt idx="1218">
                  <c:v>1.129559442092139</c:v>
                </c:pt>
                <c:pt idx="1219">
                  <c:v>1.129559442092139</c:v>
                </c:pt>
                <c:pt idx="1220">
                  <c:v>1.027807738180726</c:v>
                </c:pt>
                <c:pt idx="1221">
                  <c:v>1.027807738180726</c:v>
                </c:pt>
                <c:pt idx="1222">
                  <c:v>1.078657766603745</c:v>
                </c:pt>
                <c:pt idx="1223">
                  <c:v>1.027807738180726</c:v>
                </c:pt>
                <c:pt idx="1224">
                  <c:v>1.168782133870848</c:v>
                </c:pt>
                <c:pt idx="1225">
                  <c:v>1.159066893297287</c:v>
                </c:pt>
                <c:pt idx="1226">
                  <c:v>1.084807259914494</c:v>
                </c:pt>
                <c:pt idx="1227">
                  <c:v>0.984347499935903</c:v>
                </c:pt>
                <c:pt idx="1228">
                  <c:v>0.926056034269313</c:v>
                </c:pt>
                <c:pt idx="1229">
                  <c:v>0.976906062692331</c:v>
                </c:pt>
                <c:pt idx="1230">
                  <c:v>0.926056034269313</c:v>
                </c:pt>
                <c:pt idx="1231">
                  <c:v>0.976906062692331</c:v>
                </c:pt>
                <c:pt idx="1232">
                  <c:v>0.824304436192086</c:v>
                </c:pt>
                <c:pt idx="1233">
                  <c:v>0.976906062692331</c:v>
                </c:pt>
                <c:pt idx="1234">
                  <c:v>1.129559442092139</c:v>
                </c:pt>
                <c:pt idx="1235">
                  <c:v>1.180409470515158</c:v>
                </c:pt>
                <c:pt idx="1236">
                  <c:v>1.027807738180726</c:v>
                </c:pt>
                <c:pt idx="1237">
                  <c:v>1.054162899106778</c:v>
                </c:pt>
                <c:pt idx="1238">
                  <c:v>1.249242963721947</c:v>
                </c:pt>
                <c:pt idx="1239">
                  <c:v>1.232086228754304</c:v>
                </c:pt>
                <c:pt idx="1240">
                  <c:v>1.253583790560422</c:v>
                </c:pt>
                <c:pt idx="1241">
                  <c:v>1.037419605247895</c:v>
                </c:pt>
                <c:pt idx="1242">
                  <c:v>0.944556422677315</c:v>
                </c:pt>
                <c:pt idx="1243">
                  <c:v>1.043207492900174</c:v>
                </c:pt>
                <c:pt idx="1244">
                  <c:v>1.075815570385468</c:v>
                </c:pt>
                <c:pt idx="1245">
                  <c:v>0.923162190985564</c:v>
                </c:pt>
                <c:pt idx="1246">
                  <c:v>1.026877611574652</c:v>
                </c:pt>
                <c:pt idx="1247">
                  <c:v>1.180409423948143</c:v>
                </c:pt>
                <c:pt idx="1248">
                  <c:v>1.163149362041124</c:v>
                </c:pt>
                <c:pt idx="1249">
                  <c:v>1.163149362041124</c:v>
                </c:pt>
                <c:pt idx="1250">
                  <c:v>1.197566155740698</c:v>
                </c:pt>
                <c:pt idx="1251">
                  <c:v>1.102842519931424</c:v>
                </c:pt>
                <c:pt idx="1252">
                  <c:v>1.811331820743085</c:v>
                </c:pt>
                <c:pt idx="1253">
                  <c:v>1.811331820743085</c:v>
                </c:pt>
                <c:pt idx="1254">
                  <c:v>1.760430145254691</c:v>
                </c:pt>
                <c:pt idx="1255">
                  <c:v>1.862181849166104</c:v>
                </c:pt>
                <c:pt idx="1256">
                  <c:v>1.862181849166104</c:v>
                </c:pt>
                <c:pt idx="1257">
                  <c:v>1.658730194242744</c:v>
                </c:pt>
                <c:pt idx="1258">
                  <c:v>1.938043421058334</c:v>
                </c:pt>
                <c:pt idx="1259">
                  <c:v>2.090645153392764</c:v>
                </c:pt>
                <c:pt idx="1260">
                  <c:v>1.984397538570522</c:v>
                </c:pt>
                <c:pt idx="1261">
                  <c:v>1.831795912070276</c:v>
                </c:pt>
                <c:pt idx="1262">
                  <c:v>1.679194179735844</c:v>
                </c:pt>
                <c:pt idx="1263">
                  <c:v>1.628292504247353</c:v>
                </c:pt>
                <c:pt idx="1264">
                  <c:v>1.424840849324089</c:v>
                </c:pt>
                <c:pt idx="1265">
                  <c:v>1.87339576798521</c:v>
                </c:pt>
                <c:pt idx="1266">
                  <c:v>2.360966664220879</c:v>
                </c:pt>
                <c:pt idx="1267">
                  <c:v>2.077415894114068</c:v>
                </c:pt>
                <c:pt idx="1268">
                  <c:v>1.829883872091514</c:v>
                </c:pt>
                <c:pt idx="1269">
                  <c:v>1.880785547580005</c:v>
                </c:pt>
                <c:pt idx="1270">
                  <c:v>1.519822858044819</c:v>
                </c:pt>
                <c:pt idx="1271">
                  <c:v>1.442617702562608</c:v>
                </c:pt>
                <c:pt idx="1272">
                  <c:v>1.272239116989657</c:v>
                </c:pt>
                <c:pt idx="1273">
                  <c:v>1.475690877747108</c:v>
                </c:pt>
                <c:pt idx="1274">
                  <c:v>1.37399082090107</c:v>
                </c:pt>
                <c:pt idx="1275">
                  <c:v>1.170487518912334</c:v>
                </c:pt>
                <c:pt idx="1276">
                  <c:v>1.017885786577902</c:v>
                </c:pt>
                <c:pt idx="1277">
                  <c:v>1.170487518912334</c:v>
                </c:pt>
                <c:pt idx="1278">
                  <c:v>0.966932464024132</c:v>
                </c:pt>
                <c:pt idx="1279">
                  <c:v>1.068735815000921</c:v>
                </c:pt>
                <c:pt idx="1280">
                  <c:v>0.916082435601113</c:v>
                </c:pt>
                <c:pt idx="1281">
                  <c:v>1.119637490489315</c:v>
                </c:pt>
                <c:pt idx="1282">
                  <c:v>1.068735815000921</c:v>
                </c:pt>
                <c:pt idx="1283">
                  <c:v>1.017885786577902</c:v>
                </c:pt>
                <c:pt idx="1284">
                  <c:v>0.966932464024132</c:v>
                </c:pt>
                <c:pt idx="1285">
                  <c:v>0.980678500875937</c:v>
                </c:pt>
                <c:pt idx="1286">
                  <c:v>1.253790521698154</c:v>
                </c:pt>
                <c:pt idx="1287">
                  <c:v>1.407735801638855</c:v>
                </c:pt>
                <c:pt idx="1288">
                  <c:v>1.496103216174736</c:v>
                </c:pt>
                <c:pt idx="1289">
                  <c:v>1.597906567151525</c:v>
                </c:pt>
                <c:pt idx="1290">
                  <c:v>1.547056538728507</c:v>
                </c:pt>
                <c:pt idx="1291">
                  <c:v>1.699658271062938</c:v>
                </c:pt>
                <c:pt idx="1292">
                  <c:v>1.725289956086774</c:v>
                </c:pt>
                <c:pt idx="1293">
                  <c:v>1.674439927663756</c:v>
                </c:pt>
                <c:pt idx="1294">
                  <c:v>1.338437151465883</c:v>
                </c:pt>
                <c:pt idx="1295">
                  <c:v>1.250069829005798</c:v>
                </c:pt>
                <c:pt idx="1296">
                  <c:v>1.040778668998417</c:v>
                </c:pt>
                <c:pt idx="1297">
                  <c:v>0.888176936663985</c:v>
                </c:pt>
                <c:pt idx="1298">
                  <c:v>0.767769952890352</c:v>
                </c:pt>
                <c:pt idx="1299">
                  <c:v>0.991272225223518</c:v>
                </c:pt>
                <c:pt idx="1300">
                  <c:v>1.048375153272302</c:v>
                </c:pt>
                <c:pt idx="1301">
                  <c:v>1.304175471472202</c:v>
                </c:pt>
                <c:pt idx="1302">
                  <c:v>1.614443162681301</c:v>
                </c:pt>
                <c:pt idx="1303">
                  <c:v>1.641521773051118</c:v>
                </c:pt>
                <c:pt idx="1304">
                  <c:v>1.605606457740522</c:v>
                </c:pt>
                <c:pt idx="1305">
                  <c:v>1.310479971596328</c:v>
                </c:pt>
                <c:pt idx="1306">
                  <c:v>1.434607800463614</c:v>
                </c:pt>
                <c:pt idx="1307">
                  <c:v>1.460187805613353</c:v>
                </c:pt>
                <c:pt idx="1308">
                  <c:v>1.307586073278921</c:v>
                </c:pt>
                <c:pt idx="1309">
                  <c:v>1.209141761710575</c:v>
                </c:pt>
                <c:pt idx="1310">
                  <c:v>1.107441704864634</c:v>
                </c:pt>
                <c:pt idx="1311">
                  <c:v>0.954840078364293</c:v>
                </c:pt>
                <c:pt idx="1312">
                  <c:v>0.954840078364293</c:v>
                </c:pt>
                <c:pt idx="1313">
                  <c:v>1.042173923995468</c:v>
                </c:pt>
                <c:pt idx="1314">
                  <c:v>1.201028450121479</c:v>
                </c:pt>
                <c:pt idx="1315">
                  <c:v>1.218391915168426</c:v>
                </c:pt>
                <c:pt idx="1316">
                  <c:v>0.890554097625123</c:v>
                </c:pt>
                <c:pt idx="1317">
                  <c:v>0.824924518479443</c:v>
                </c:pt>
                <c:pt idx="1318">
                  <c:v>0.977112733504658</c:v>
                </c:pt>
                <c:pt idx="1319">
                  <c:v>1.31880002173166</c:v>
                </c:pt>
                <c:pt idx="1320">
                  <c:v>1.163201082132157</c:v>
                </c:pt>
                <c:pt idx="1321">
                  <c:v>1.163201082132157</c:v>
                </c:pt>
                <c:pt idx="1322">
                  <c:v>1.753505449600614</c:v>
                </c:pt>
                <c:pt idx="1323">
                  <c:v>2.166816828870981</c:v>
                </c:pt>
              </c:numCache>
            </c:numRef>
          </c:yVal>
          <c:smooth val="0"/>
        </c:ser>
        <c:ser>
          <c:idx val="1"/>
          <c:order val="1"/>
          <c:tx>
            <c:v>y=x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22225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trek_elevations!$Q$8:$Q$9</c:f>
              <c:numCache>
                <c:formatCode>General</c:formatCode>
                <c:ptCount val="2"/>
                <c:pt idx="0">
                  <c:v>-4.0</c:v>
                </c:pt>
                <c:pt idx="1">
                  <c:v>4.0</c:v>
                </c:pt>
              </c:numCache>
            </c:numRef>
          </c:xVal>
          <c:yVal>
            <c:numRef>
              <c:f>trek_elevations!$R$8:$R$9</c:f>
              <c:numCache>
                <c:formatCode>General</c:formatCode>
                <c:ptCount val="2"/>
                <c:pt idx="0">
                  <c:v>-4.0</c:v>
                </c:pt>
                <c:pt idx="1">
                  <c:v>4.0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219464"/>
        <c:axId val="2103226072"/>
      </c:scatterChart>
      <c:valAx>
        <c:axId val="2103219464"/>
        <c:scaling>
          <c:orientation val="minMax"/>
          <c:max val="4.0"/>
          <c:min val="-4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Standard Normal Z-Variate</a:t>
                </a:r>
              </a:p>
            </c:rich>
          </c:tx>
          <c:layout>
            <c:manualLayout>
              <c:xMode val="edge"/>
              <c:yMode val="edge"/>
              <c:x val="0.358659667541557"/>
              <c:y val="0.8925692621755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226072"/>
        <c:crosses val="autoZero"/>
        <c:crossBetween val="midCat"/>
      </c:valAx>
      <c:valAx>
        <c:axId val="2103226072"/>
        <c:scaling>
          <c:orientation val="minMax"/>
          <c:max val="4.0"/>
          <c:min val="-4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Elevation Discrepancy</a:t>
                </a:r>
                <a:r>
                  <a:rPr lang="en-US" baseline="0"/>
                  <a:t> Z-Score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0138888888888889"/>
              <c:y val="0.2299187080781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219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Lamsal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trek_elevations!$A$2:$A$1325</c:f>
              <c:numCache>
                <c:formatCode>0</c:formatCode>
                <c:ptCount val="132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592.0</c:v>
                </c:pt>
                <c:pt idx="592">
                  <c:v>593.0</c:v>
                </c:pt>
                <c:pt idx="593">
                  <c:v>594.0</c:v>
                </c:pt>
                <c:pt idx="594">
                  <c:v>595.0</c:v>
                </c:pt>
                <c:pt idx="595">
                  <c:v>596.0</c:v>
                </c:pt>
                <c:pt idx="596">
                  <c:v>597.0</c:v>
                </c:pt>
                <c:pt idx="597">
                  <c:v>598.0</c:v>
                </c:pt>
                <c:pt idx="598">
                  <c:v>599.0</c:v>
                </c:pt>
                <c:pt idx="599">
                  <c:v>600.0</c:v>
                </c:pt>
                <c:pt idx="600">
                  <c:v>601.0</c:v>
                </c:pt>
                <c:pt idx="601">
                  <c:v>602.0</c:v>
                </c:pt>
                <c:pt idx="602">
                  <c:v>603.0</c:v>
                </c:pt>
                <c:pt idx="603">
                  <c:v>604.0</c:v>
                </c:pt>
                <c:pt idx="604">
                  <c:v>605.0</c:v>
                </c:pt>
                <c:pt idx="605">
                  <c:v>606.0</c:v>
                </c:pt>
                <c:pt idx="606">
                  <c:v>607.0</c:v>
                </c:pt>
                <c:pt idx="607">
                  <c:v>608.0</c:v>
                </c:pt>
                <c:pt idx="608">
                  <c:v>609.0</c:v>
                </c:pt>
                <c:pt idx="609">
                  <c:v>610.0</c:v>
                </c:pt>
                <c:pt idx="610">
                  <c:v>611.0</c:v>
                </c:pt>
                <c:pt idx="611">
                  <c:v>612.0</c:v>
                </c:pt>
                <c:pt idx="612">
                  <c:v>613.0</c:v>
                </c:pt>
                <c:pt idx="613">
                  <c:v>614.0</c:v>
                </c:pt>
                <c:pt idx="614">
                  <c:v>615.0</c:v>
                </c:pt>
                <c:pt idx="615">
                  <c:v>616.0</c:v>
                </c:pt>
                <c:pt idx="616">
                  <c:v>617.0</c:v>
                </c:pt>
                <c:pt idx="617">
                  <c:v>618.0</c:v>
                </c:pt>
                <c:pt idx="618">
                  <c:v>619.0</c:v>
                </c:pt>
                <c:pt idx="619">
                  <c:v>620.0</c:v>
                </c:pt>
                <c:pt idx="620">
                  <c:v>621.0</c:v>
                </c:pt>
                <c:pt idx="621">
                  <c:v>622.0</c:v>
                </c:pt>
                <c:pt idx="622">
                  <c:v>623.0</c:v>
                </c:pt>
                <c:pt idx="623">
                  <c:v>624.0</c:v>
                </c:pt>
                <c:pt idx="624">
                  <c:v>625.0</c:v>
                </c:pt>
                <c:pt idx="625">
                  <c:v>626.0</c:v>
                </c:pt>
                <c:pt idx="626">
                  <c:v>627.0</c:v>
                </c:pt>
                <c:pt idx="627">
                  <c:v>628.0</c:v>
                </c:pt>
                <c:pt idx="628">
                  <c:v>629.0</c:v>
                </c:pt>
                <c:pt idx="629">
                  <c:v>630.0</c:v>
                </c:pt>
                <c:pt idx="630">
                  <c:v>631.0</c:v>
                </c:pt>
                <c:pt idx="631">
                  <c:v>632.0</c:v>
                </c:pt>
                <c:pt idx="632">
                  <c:v>633.0</c:v>
                </c:pt>
                <c:pt idx="633">
                  <c:v>634.0</c:v>
                </c:pt>
                <c:pt idx="634">
                  <c:v>635.0</c:v>
                </c:pt>
                <c:pt idx="635">
                  <c:v>636.0</c:v>
                </c:pt>
                <c:pt idx="636">
                  <c:v>637.0</c:v>
                </c:pt>
                <c:pt idx="637">
                  <c:v>638.0</c:v>
                </c:pt>
                <c:pt idx="638">
                  <c:v>639.0</c:v>
                </c:pt>
                <c:pt idx="639">
                  <c:v>640.0</c:v>
                </c:pt>
                <c:pt idx="640">
                  <c:v>641.0</c:v>
                </c:pt>
                <c:pt idx="641">
                  <c:v>642.0</c:v>
                </c:pt>
                <c:pt idx="642">
                  <c:v>643.0</c:v>
                </c:pt>
                <c:pt idx="643">
                  <c:v>644.0</c:v>
                </c:pt>
                <c:pt idx="644">
                  <c:v>645.0</c:v>
                </c:pt>
                <c:pt idx="645">
                  <c:v>646.0</c:v>
                </c:pt>
                <c:pt idx="646">
                  <c:v>647.0</c:v>
                </c:pt>
                <c:pt idx="647">
                  <c:v>648.0</c:v>
                </c:pt>
                <c:pt idx="648">
                  <c:v>649.0</c:v>
                </c:pt>
                <c:pt idx="649">
                  <c:v>650.0</c:v>
                </c:pt>
                <c:pt idx="650">
                  <c:v>651.0</c:v>
                </c:pt>
                <c:pt idx="651">
                  <c:v>652.0</c:v>
                </c:pt>
                <c:pt idx="652">
                  <c:v>653.0</c:v>
                </c:pt>
                <c:pt idx="653">
                  <c:v>654.0</c:v>
                </c:pt>
                <c:pt idx="654">
                  <c:v>655.0</c:v>
                </c:pt>
                <c:pt idx="655">
                  <c:v>656.0</c:v>
                </c:pt>
                <c:pt idx="656">
                  <c:v>657.0</c:v>
                </c:pt>
                <c:pt idx="657">
                  <c:v>658.0</c:v>
                </c:pt>
                <c:pt idx="658">
                  <c:v>659.0</c:v>
                </c:pt>
                <c:pt idx="659">
                  <c:v>660.0</c:v>
                </c:pt>
                <c:pt idx="660">
                  <c:v>661.0</c:v>
                </c:pt>
                <c:pt idx="661">
                  <c:v>662.0</c:v>
                </c:pt>
                <c:pt idx="662">
                  <c:v>663.0</c:v>
                </c:pt>
                <c:pt idx="663">
                  <c:v>664.0</c:v>
                </c:pt>
                <c:pt idx="664">
                  <c:v>665.0</c:v>
                </c:pt>
                <c:pt idx="665">
                  <c:v>666.0</c:v>
                </c:pt>
                <c:pt idx="666">
                  <c:v>667.0</c:v>
                </c:pt>
                <c:pt idx="667">
                  <c:v>668.0</c:v>
                </c:pt>
                <c:pt idx="668">
                  <c:v>669.0</c:v>
                </c:pt>
                <c:pt idx="669">
                  <c:v>670.0</c:v>
                </c:pt>
                <c:pt idx="670">
                  <c:v>671.0</c:v>
                </c:pt>
                <c:pt idx="671">
                  <c:v>672.0</c:v>
                </c:pt>
                <c:pt idx="672">
                  <c:v>673.0</c:v>
                </c:pt>
                <c:pt idx="673">
                  <c:v>674.0</c:v>
                </c:pt>
                <c:pt idx="674">
                  <c:v>675.0</c:v>
                </c:pt>
                <c:pt idx="675">
                  <c:v>676.0</c:v>
                </c:pt>
                <c:pt idx="676">
                  <c:v>677.0</c:v>
                </c:pt>
                <c:pt idx="677">
                  <c:v>678.0</c:v>
                </c:pt>
                <c:pt idx="678">
                  <c:v>679.0</c:v>
                </c:pt>
                <c:pt idx="679">
                  <c:v>680.0</c:v>
                </c:pt>
                <c:pt idx="680">
                  <c:v>681.0</c:v>
                </c:pt>
                <c:pt idx="681">
                  <c:v>682.0</c:v>
                </c:pt>
                <c:pt idx="682">
                  <c:v>683.0</c:v>
                </c:pt>
                <c:pt idx="683">
                  <c:v>684.0</c:v>
                </c:pt>
                <c:pt idx="684">
                  <c:v>685.0</c:v>
                </c:pt>
                <c:pt idx="685">
                  <c:v>686.0</c:v>
                </c:pt>
                <c:pt idx="686">
                  <c:v>687.0</c:v>
                </c:pt>
                <c:pt idx="687">
                  <c:v>688.0</c:v>
                </c:pt>
                <c:pt idx="688">
                  <c:v>689.0</c:v>
                </c:pt>
                <c:pt idx="689">
                  <c:v>690.0</c:v>
                </c:pt>
                <c:pt idx="690">
                  <c:v>691.0</c:v>
                </c:pt>
                <c:pt idx="691">
                  <c:v>692.0</c:v>
                </c:pt>
                <c:pt idx="692">
                  <c:v>693.0</c:v>
                </c:pt>
                <c:pt idx="693">
                  <c:v>694.0</c:v>
                </c:pt>
                <c:pt idx="694">
                  <c:v>695.0</c:v>
                </c:pt>
                <c:pt idx="695">
                  <c:v>696.0</c:v>
                </c:pt>
                <c:pt idx="696">
                  <c:v>697.0</c:v>
                </c:pt>
                <c:pt idx="697">
                  <c:v>698.0</c:v>
                </c:pt>
                <c:pt idx="698">
                  <c:v>699.0</c:v>
                </c:pt>
                <c:pt idx="699">
                  <c:v>700.0</c:v>
                </c:pt>
                <c:pt idx="700">
                  <c:v>701.0</c:v>
                </c:pt>
                <c:pt idx="701">
                  <c:v>702.0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733.0</c:v>
                </c:pt>
                <c:pt idx="733">
                  <c:v>734.0</c:v>
                </c:pt>
                <c:pt idx="734">
                  <c:v>735.0</c:v>
                </c:pt>
                <c:pt idx="735">
                  <c:v>736.0</c:v>
                </c:pt>
                <c:pt idx="736">
                  <c:v>737.0</c:v>
                </c:pt>
                <c:pt idx="737">
                  <c:v>738.0</c:v>
                </c:pt>
                <c:pt idx="738">
                  <c:v>739.0</c:v>
                </c:pt>
                <c:pt idx="739">
                  <c:v>740.0</c:v>
                </c:pt>
                <c:pt idx="740">
                  <c:v>741.0</c:v>
                </c:pt>
                <c:pt idx="741">
                  <c:v>742.0</c:v>
                </c:pt>
                <c:pt idx="742">
                  <c:v>743.0</c:v>
                </c:pt>
                <c:pt idx="743">
                  <c:v>744.0</c:v>
                </c:pt>
                <c:pt idx="744">
                  <c:v>745.0</c:v>
                </c:pt>
                <c:pt idx="745">
                  <c:v>746.0</c:v>
                </c:pt>
                <c:pt idx="746">
                  <c:v>747.0</c:v>
                </c:pt>
                <c:pt idx="747">
                  <c:v>748.0</c:v>
                </c:pt>
                <c:pt idx="748">
                  <c:v>749.0</c:v>
                </c:pt>
                <c:pt idx="749">
                  <c:v>750.0</c:v>
                </c:pt>
                <c:pt idx="750">
                  <c:v>751.0</c:v>
                </c:pt>
                <c:pt idx="751">
                  <c:v>752.0</c:v>
                </c:pt>
                <c:pt idx="752">
                  <c:v>753.0</c:v>
                </c:pt>
                <c:pt idx="753">
                  <c:v>754.0</c:v>
                </c:pt>
                <c:pt idx="754">
                  <c:v>755.0</c:v>
                </c:pt>
                <c:pt idx="755">
                  <c:v>756.0</c:v>
                </c:pt>
                <c:pt idx="756">
                  <c:v>757.0</c:v>
                </c:pt>
                <c:pt idx="757">
                  <c:v>758.0</c:v>
                </c:pt>
                <c:pt idx="758">
                  <c:v>759.0</c:v>
                </c:pt>
                <c:pt idx="759">
                  <c:v>760.0</c:v>
                </c:pt>
                <c:pt idx="760">
                  <c:v>761.0</c:v>
                </c:pt>
                <c:pt idx="761">
                  <c:v>762.0</c:v>
                </c:pt>
                <c:pt idx="762">
                  <c:v>763.0</c:v>
                </c:pt>
                <c:pt idx="763">
                  <c:v>764.0</c:v>
                </c:pt>
                <c:pt idx="764">
                  <c:v>765.0</c:v>
                </c:pt>
                <c:pt idx="765">
                  <c:v>766.0</c:v>
                </c:pt>
                <c:pt idx="766">
                  <c:v>767.0</c:v>
                </c:pt>
                <c:pt idx="767">
                  <c:v>768.0</c:v>
                </c:pt>
                <c:pt idx="768">
                  <c:v>769.0</c:v>
                </c:pt>
                <c:pt idx="769">
                  <c:v>770.0</c:v>
                </c:pt>
                <c:pt idx="770">
                  <c:v>771.0</c:v>
                </c:pt>
                <c:pt idx="771">
                  <c:v>772.0</c:v>
                </c:pt>
                <c:pt idx="772">
                  <c:v>773.0</c:v>
                </c:pt>
                <c:pt idx="773">
                  <c:v>774.0</c:v>
                </c:pt>
                <c:pt idx="774">
                  <c:v>775.0</c:v>
                </c:pt>
                <c:pt idx="775">
                  <c:v>776.0</c:v>
                </c:pt>
                <c:pt idx="776">
                  <c:v>777.0</c:v>
                </c:pt>
                <c:pt idx="777">
                  <c:v>778.0</c:v>
                </c:pt>
                <c:pt idx="778">
                  <c:v>779.0</c:v>
                </c:pt>
                <c:pt idx="779">
                  <c:v>780.0</c:v>
                </c:pt>
                <c:pt idx="780">
                  <c:v>781.0</c:v>
                </c:pt>
                <c:pt idx="781">
                  <c:v>782.0</c:v>
                </c:pt>
                <c:pt idx="782">
                  <c:v>783.0</c:v>
                </c:pt>
                <c:pt idx="783">
                  <c:v>784.0</c:v>
                </c:pt>
                <c:pt idx="784">
                  <c:v>785.0</c:v>
                </c:pt>
                <c:pt idx="785">
                  <c:v>786.0</c:v>
                </c:pt>
                <c:pt idx="786">
                  <c:v>787.0</c:v>
                </c:pt>
                <c:pt idx="787">
                  <c:v>788.0</c:v>
                </c:pt>
                <c:pt idx="788">
                  <c:v>789.0</c:v>
                </c:pt>
                <c:pt idx="789">
                  <c:v>790.0</c:v>
                </c:pt>
                <c:pt idx="790">
                  <c:v>791.0</c:v>
                </c:pt>
                <c:pt idx="791">
                  <c:v>792.0</c:v>
                </c:pt>
                <c:pt idx="792">
                  <c:v>793.0</c:v>
                </c:pt>
                <c:pt idx="793">
                  <c:v>794.0</c:v>
                </c:pt>
                <c:pt idx="794">
                  <c:v>795.0</c:v>
                </c:pt>
                <c:pt idx="795">
                  <c:v>796.0</c:v>
                </c:pt>
                <c:pt idx="796">
                  <c:v>797.0</c:v>
                </c:pt>
                <c:pt idx="797">
                  <c:v>798.0</c:v>
                </c:pt>
                <c:pt idx="798">
                  <c:v>799.0</c:v>
                </c:pt>
                <c:pt idx="799">
                  <c:v>800.0</c:v>
                </c:pt>
                <c:pt idx="800">
                  <c:v>801.0</c:v>
                </c:pt>
                <c:pt idx="801">
                  <c:v>802.0</c:v>
                </c:pt>
                <c:pt idx="802">
                  <c:v>803.0</c:v>
                </c:pt>
                <c:pt idx="803">
                  <c:v>804.0</c:v>
                </c:pt>
                <c:pt idx="804">
                  <c:v>805.0</c:v>
                </c:pt>
                <c:pt idx="805">
                  <c:v>806.0</c:v>
                </c:pt>
                <c:pt idx="806">
                  <c:v>807.0</c:v>
                </c:pt>
                <c:pt idx="807">
                  <c:v>808.0</c:v>
                </c:pt>
                <c:pt idx="808">
                  <c:v>809.0</c:v>
                </c:pt>
                <c:pt idx="809">
                  <c:v>810.0</c:v>
                </c:pt>
                <c:pt idx="810">
                  <c:v>811.0</c:v>
                </c:pt>
                <c:pt idx="811">
                  <c:v>812.0</c:v>
                </c:pt>
                <c:pt idx="812">
                  <c:v>813.0</c:v>
                </c:pt>
                <c:pt idx="813">
                  <c:v>814.0</c:v>
                </c:pt>
                <c:pt idx="814">
                  <c:v>815.0</c:v>
                </c:pt>
                <c:pt idx="815">
                  <c:v>816.0</c:v>
                </c:pt>
                <c:pt idx="816">
                  <c:v>817.0</c:v>
                </c:pt>
                <c:pt idx="817">
                  <c:v>818.0</c:v>
                </c:pt>
                <c:pt idx="818">
                  <c:v>819.0</c:v>
                </c:pt>
                <c:pt idx="819">
                  <c:v>820.0</c:v>
                </c:pt>
                <c:pt idx="820">
                  <c:v>821.0</c:v>
                </c:pt>
                <c:pt idx="821">
                  <c:v>822.0</c:v>
                </c:pt>
                <c:pt idx="822">
                  <c:v>823.0</c:v>
                </c:pt>
                <c:pt idx="823">
                  <c:v>824.0</c:v>
                </c:pt>
                <c:pt idx="824">
                  <c:v>825.0</c:v>
                </c:pt>
                <c:pt idx="825">
                  <c:v>826.0</c:v>
                </c:pt>
                <c:pt idx="826">
                  <c:v>827.0</c:v>
                </c:pt>
                <c:pt idx="827">
                  <c:v>828.0</c:v>
                </c:pt>
                <c:pt idx="828">
                  <c:v>829.0</c:v>
                </c:pt>
                <c:pt idx="829">
                  <c:v>830.0</c:v>
                </c:pt>
                <c:pt idx="830">
                  <c:v>831.0</c:v>
                </c:pt>
                <c:pt idx="831">
                  <c:v>832.0</c:v>
                </c:pt>
                <c:pt idx="832">
                  <c:v>833.0</c:v>
                </c:pt>
                <c:pt idx="833">
                  <c:v>834.0</c:v>
                </c:pt>
                <c:pt idx="834">
                  <c:v>835.0</c:v>
                </c:pt>
                <c:pt idx="835">
                  <c:v>836.0</c:v>
                </c:pt>
                <c:pt idx="836">
                  <c:v>837.0</c:v>
                </c:pt>
                <c:pt idx="837">
                  <c:v>838.0</c:v>
                </c:pt>
                <c:pt idx="838">
                  <c:v>839.0</c:v>
                </c:pt>
                <c:pt idx="839">
                  <c:v>840.0</c:v>
                </c:pt>
                <c:pt idx="840">
                  <c:v>841.0</c:v>
                </c:pt>
                <c:pt idx="841">
                  <c:v>842.0</c:v>
                </c:pt>
                <c:pt idx="842">
                  <c:v>843.0</c:v>
                </c:pt>
                <c:pt idx="843">
                  <c:v>844.0</c:v>
                </c:pt>
                <c:pt idx="844">
                  <c:v>845.0</c:v>
                </c:pt>
                <c:pt idx="845">
                  <c:v>846.0</c:v>
                </c:pt>
                <c:pt idx="846">
                  <c:v>847.0</c:v>
                </c:pt>
                <c:pt idx="847">
                  <c:v>848.0</c:v>
                </c:pt>
                <c:pt idx="848">
                  <c:v>849.0</c:v>
                </c:pt>
                <c:pt idx="849">
                  <c:v>850.0</c:v>
                </c:pt>
                <c:pt idx="850">
                  <c:v>851.0</c:v>
                </c:pt>
                <c:pt idx="851">
                  <c:v>852.0</c:v>
                </c:pt>
                <c:pt idx="852">
                  <c:v>853.0</c:v>
                </c:pt>
                <c:pt idx="853">
                  <c:v>854.0</c:v>
                </c:pt>
                <c:pt idx="854">
                  <c:v>855.0</c:v>
                </c:pt>
                <c:pt idx="855">
                  <c:v>856.0</c:v>
                </c:pt>
                <c:pt idx="856">
                  <c:v>857.0</c:v>
                </c:pt>
                <c:pt idx="857">
                  <c:v>858.0</c:v>
                </c:pt>
                <c:pt idx="858">
                  <c:v>859.0</c:v>
                </c:pt>
                <c:pt idx="859">
                  <c:v>860.0</c:v>
                </c:pt>
                <c:pt idx="860">
                  <c:v>861.0</c:v>
                </c:pt>
                <c:pt idx="861">
                  <c:v>862.0</c:v>
                </c:pt>
                <c:pt idx="862">
                  <c:v>863.0</c:v>
                </c:pt>
                <c:pt idx="863">
                  <c:v>864.0</c:v>
                </c:pt>
                <c:pt idx="864">
                  <c:v>865.0</c:v>
                </c:pt>
                <c:pt idx="865">
                  <c:v>866.0</c:v>
                </c:pt>
                <c:pt idx="866">
                  <c:v>867.0</c:v>
                </c:pt>
                <c:pt idx="867">
                  <c:v>868.0</c:v>
                </c:pt>
                <c:pt idx="868">
                  <c:v>869.0</c:v>
                </c:pt>
                <c:pt idx="869">
                  <c:v>870.0</c:v>
                </c:pt>
                <c:pt idx="870">
                  <c:v>871.0</c:v>
                </c:pt>
                <c:pt idx="871">
                  <c:v>872.0</c:v>
                </c:pt>
                <c:pt idx="872">
                  <c:v>873.0</c:v>
                </c:pt>
                <c:pt idx="873">
                  <c:v>874.0</c:v>
                </c:pt>
                <c:pt idx="874">
                  <c:v>875.0</c:v>
                </c:pt>
                <c:pt idx="875">
                  <c:v>876.0</c:v>
                </c:pt>
                <c:pt idx="876">
                  <c:v>877.0</c:v>
                </c:pt>
                <c:pt idx="877">
                  <c:v>878.0</c:v>
                </c:pt>
                <c:pt idx="878">
                  <c:v>879.0</c:v>
                </c:pt>
                <c:pt idx="879">
                  <c:v>880.0</c:v>
                </c:pt>
                <c:pt idx="880">
                  <c:v>881.0</c:v>
                </c:pt>
                <c:pt idx="881">
                  <c:v>882.0</c:v>
                </c:pt>
                <c:pt idx="882">
                  <c:v>883.0</c:v>
                </c:pt>
                <c:pt idx="883">
                  <c:v>884.0</c:v>
                </c:pt>
                <c:pt idx="884">
                  <c:v>885.0</c:v>
                </c:pt>
                <c:pt idx="885">
                  <c:v>886.0</c:v>
                </c:pt>
                <c:pt idx="886">
                  <c:v>887.0</c:v>
                </c:pt>
                <c:pt idx="887">
                  <c:v>888.0</c:v>
                </c:pt>
                <c:pt idx="888">
                  <c:v>889.0</c:v>
                </c:pt>
                <c:pt idx="889">
                  <c:v>890.0</c:v>
                </c:pt>
                <c:pt idx="890">
                  <c:v>891.0</c:v>
                </c:pt>
                <c:pt idx="891">
                  <c:v>892.0</c:v>
                </c:pt>
                <c:pt idx="892">
                  <c:v>893.0</c:v>
                </c:pt>
                <c:pt idx="893">
                  <c:v>894.0</c:v>
                </c:pt>
                <c:pt idx="894">
                  <c:v>895.0</c:v>
                </c:pt>
                <c:pt idx="895">
                  <c:v>896.0</c:v>
                </c:pt>
                <c:pt idx="896">
                  <c:v>897.0</c:v>
                </c:pt>
                <c:pt idx="897">
                  <c:v>898.0</c:v>
                </c:pt>
                <c:pt idx="898">
                  <c:v>899.0</c:v>
                </c:pt>
                <c:pt idx="899">
                  <c:v>900.0</c:v>
                </c:pt>
                <c:pt idx="900">
                  <c:v>901.0</c:v>
                </c:pt>
                <c:pt idx="901">
                  <c:v>902.0</c:v>
                </c:pt>
                <c:pt idx="902">
                  <c:v>903.0</c:v>
                </c:pt>
                <c:pt idx="903">
                  <c:v>904.0</c:v>
                </c:pt>
                <c:pt idx="904">
                  <c:v>905.0</c:v>
                </c:pt>
                <c:pt idx="905">
                  <c:v>906.0</c:v>
                </c:pt>
                <c:pt idx="906">
                  <c:v>907.0</c:v>
                </c:pt>
                <c:pt idx="907">
                  <c:v>908.0</c:v>
                </c:pt>
                <c:pt idx="908">
                  <c:v>909.0</c:v>
                </c:pt>
                <c:pt idx="909">
                  <c:v>910.0</c:v>
                </c:pt>
                <c:pt idx="910">
                  <c:v>911.0</c:v>
                </c:pt>
                <c:pt idx="911">
                  <c:v>912.0</c:v>
                </c:pt>
                <c:pt idx="912">
                  <c:v>913.0</c:v>
                </c:pt>
                <c:pt idx="913">
                  <c:v>914.0</c:v>
                </c:pt>
                <c:pt idx="914">
                  <c:v>915.0</c:v>
                </c:pt>
                <c:pt idx="915">
                  <c:v>916.0</c:v>
                </c:pt>
                <c:pt idx="916">
                  <c:v>917.0</c:v>
                </c:pt>
                <c:pt idx="917">
                  <c:v>918.0</c:v>
                </c:pt>
                <c:pt idx="918">
                  <c:v>919.0</c:v>
                </c:pt>
                <c:pt idx="919">
                  <c:v>920.0</c:v>
                </c:pt>
                <c:pt idx="920">
                  <c:v>921.0</c:v>
                </c:pt>
                <c:pt idx="921">
                  <c:v>922.0</c:v>
                </c:pt>
                <c:pt idx="922">
                  <c:v>923.0</c:v>
                </c:pt>
                <c:pt idx="923">
                  <c:v>924.0</c:v>
                </c:pt>
                <c:pt idx="924">
                  <c:v>925.0</c:v>
                </c:pt>
                <c:pt idx="925">
                  <c:v>926.0</c:v>
                </c:pt>
                <c:pt idx="926">
                  <c:v>927.0</c:v>
                </c:pt>
                <c:pt idx="927">
                  <c:v>928.0</c:v>
                </c:pt>
                <c:pt idx="928">
                  <c:v>929.0</c:v>
                </c:pt>
                <c:pt idx="929">
                  <c:v>930.0</c:v>
                </c:pt>
                <c:pt idx="930">
                  <c:v>931.0</c:v>
                </c:pt>
                <c:pt idx="931">
                  <c:v>932.0</c:v>
                </c:pt>
                <c:pt idx="932">
                  <c:v>933.0</c:v>
                </c:pt>
                <c:pt idx="933">
                  <c:v>934.0</c:v>
                </c:pt>
                <c:pt idx="934">
                  <c:v>935.0</c:v>
                </c:pt>
                <c:pt idx="935">
                  <c:v>936.0</c:v>
                </c:pt>
                <c:pt idx="936">
                  <c:v>937.0</c:v>
                </c:pt>
                <c:pt idx="937">
                  <c:v>938.0</c:v>
                </c:pt>
                <c:pt idx="938">
                  <c:v>939.0</c:v>
                </c:pt>
                <c:pt idx="939">
                  <c:v>940.0</c:v>
                </c:pt>
                <c:pt idx="940">
                  <c:v>941.0</c:v>
                </c:pt>
                <c:pt idx="941">
                  <c:v>942.0</c:v>
                </c:pt>
                <c:pt idx="942">
                  <c:v>943.0</c:v>
                </c:pt>
                <c:pt idx="943">
                  <c:v>944.0</c:v>
                </c:pt>
                <c:pt idx="944">
                  <c:v>945.0</c:v>
                </c:pt>
                <c:pt idx="945">
                  <c:v>946.0</c:v>
                </c:pt>
                <c:pt idx="946">
                  <c:v>947.0</c:v>
                </c:pt>
                <c:pt idx="947">
                  <c:v>948.0</c:v>
                </c:pt>
                <c:pt idx="948">
                  <c:v>949.0</c:v>
                </c:pt>
                <c:pt idx="949">
                  <c:v>950.0</c:v>
                </c:pt>
                <c:pt idx="950">
                  <c:v>951.0</c:v>
                </c:pt>
                <c:pt idx="951">
                  <c:v>952.0</c:v>
                </c:pt>
                <c:pt idx="952">
                  <c:v>953.0</c:v>
                </c:pt>
                <c:pt idx="953">
                  <c:v>954.0</c:v>
                </c:pt>
                <c:pt idx="954">
                  <c:v>955.0</c:v>
                </c:pt>
                <c:pt idx="955">
                  <c:v>956.0</c:v>
                </c:pt>
                <c:pt idx="956">
                  <c:v>957.0</c:v>
                </c:pt>
                <c:pt idx="957">
                  <c:v>958.0</c:v>
                </c:pt>
                <c:pt idx="958">
                  <c:v>959.0</c:v>
                </c:pt>
                <c:pt idx="959">
                  <c:v>960.0</c:v>
                </c:pt>
                <c:pt idx="960">
                  <c:v>961.0</c:v>
                </c:pt>
                <c:pt idx="961">
                  <c:v>962.0</c:v>
                </c:pt>
                <c:pt idx="962">
                  <c:v>963.0</c:v>
                </c:pt>
                <c:pt idx="963">
                  <c:v>964.0</c:v>
                </c:pt>
                <c:pt idx="964">
                  <c:v>965.0</c:v>
                </c:pt>
                <c:pt idx="965">
                  <c:v>966.0</c:v>
                </c:pt>
                <c:pt idx="966">
                  <c:v>967.0</c:v>
                </c:pt>
                <c:pt idx="967">
                  <c:v>968.0</c:v>
                </c:pt>
                <c:pt idx="968">
                  <c:v>969.0</c:v>
                </c:pt>
                <c:pt idx="969">
                  <c:v>970.0</c:v>
                </c:pt>
                <c:pt idx="970">
                  <c:v>971.0</c:v>
                </c:pt>
                <c:pt idx="971">
                  <c:v>972.0</c:v>
                </c:pt>
                <c:pt idx="972">
                  <c:v>973.0</c:v>
                </c:pt>
                <c:pt idx="973">
                  <c:v>974.0</c:v>
                </c:pt>
                <c:pt idx="974">
                  <c:v>975.0</c:v>
                </c:pt>
                <c:pt idx="975">
                  <c:v>976.0</c:v>
                </c:pt>
                <c:pt idx="976">
                  <c:v>977.0</c:v>
                </c:pt>
                <c:pt idx="977">
                  <c:v>978.0</c:v>
                </c:pt>
                <c:pt idx="978">
                  <c:v>979.0</c:v>
                </c:pt>
                <c:pt idx="979">
                  <c:v>980.0</c:v>
                </c:pt>
                <c:pt idx="980">
                  <c:v>981.0</c:v>
                </c:pt>
                <c:pt idx="981">
                  <c:v>982.0</c:v>
                </c:pt>
                <c:pt idx="982">
                  <c:v>983.0</c:v>
                </c:pt>
                <c:pt idx="983">
                  <c:v>984.0</c:v>
                </c:pt>
                <c:pt idx="984">
                  <c:v>985.0</c:v>
                </c:pt>
                <c:pt idx="985">
                  <c:v>986.0</c:v>
                </c:pt>
                <c:pt idx="986">
                  <c:v>987.0</c:v>
                </c:pt>
                <c:pt idx="987">
                  <c:v>988.0</c:v>
                </c:pt>
                <c:pt idx="988">
                  <c:v>989.0</c:v>
                </c:pt>
                <c:pt idx="989">
                  <c:v>990.0</c:v>
                </c:pt>
                <c:pt idx="990">
                  <c:v>991.0</c:v>
                </c:pt>
                <c:pt idx="991">
                  <c:v>992.0</c:v>
                </c:pt>
                <c:pt idx="992">
                  <c:v>993.0</c:v>
                </c:pt>
                <c:pt idx="993">
                  <c:v>994.0</c:v>
                </c:pt>
                <c:pt idx="994">
                  <c:v>995.0</c:v>
                </c:pt>
                <c:pt idx="995">
                  <c:v>996.0</c:v>
                </c:pt>
                <c:pt idx="996">
                  <c:v>997.0</c:v>
                </c:pt>
                <c:pt idx="997">
                  <c:v>998.0</c:v>
                </c:pt>
                <c:pt idx="998">
                  <c:v>999.0</c:v>
                </c:pt>
                <c:pt idx="999">
                  <c:v>1000.0</c:v>
                </c:pt>
                <c:pt idx="1000">
                  <c:v>1001.0</c:v>
                </c:pt>
                <c:pt idx="1001">
                  <c:v>1002.0</c:v>
                </c:pt>
                <c:pt idx="1002">
                  <c:v>1003.0</c:v>
                </c:pt>
                <c:pt idx="1003">
                  <c:v>1004.0</c:v>
                </c:pt>
                <c:pt idx="1004">
                  <c:v>1005.0</c:v>
                </c:pt>
                <c:pt idx="1005">
                  <c:v>1006.0</c:v>
                </c:pt>
                <c:pt idx="1006">
                  <c:v>1007.0</c:v>
                </c:pt>
                <c:pt idx="1007">
                  <c:v>1008.0</c:v>
                </c:pt>
                <c:pt idx="1008">
                  <c:v>1009.0</c:v>
                </c:pt>
                <c:pt idx="1009">
                  <c:v>1010.0</c:v>
                </c:pt>
                <c:pt idx="1010">
                  <c:v>1011.0</c:v>
                </c:pt>
                <c:pt idx="1011">
                  <c:v>1012.0</c:v>
                </c:pt>
                <c:pt idx="1012">
                  <c:v>1013.0</c:v>
                </c:pt>
                <c:pt idx="1013">
                  <c:v>1014.0</c:v>
                </c:pt>
                <c:pt idx="1014">
                  <c:v>1015.0</c:v>
                </c:pt>
                <c:pt idx="1015">
                  <c:v>1016.0</c:v>
                </c:pt>
                <c:pt idx="1016">
                  <c:v>1017.0</c:v>
                </c:pt>
                <c:pt idx="1017">
                  <c:v>1018.0</c:v>
                </c:pt>
                <c:pt idx="1018">
                  <c:v>1019.0</c:v>
                </c:pt>
                <c:pt idx="1019">
                  <c:v>1020.0</c:v>
                </c:pt>
                <c:pt idx="1020">
                  <c:v>1021.0</c:v>
                </c:pt>
                <c:pt idx="1021">
                  <c:v>1022.0</c:v>
                </c:pt>
                <c:pt idx="1022">
                  <c:v>1023.0</c:v>
                </c:pt>
                <c:pt idx="1023">
                  <c:v>1024.0</c:v>
                </c:pt>
                <c:pt idx="1024">
                  <c:v>1025.0</c:v>
                </c:pt>
                <c:pt idx="1025">
                  <c:v>1026.0</c:v>
                </c:pt>
                <c:pt idx="1026">
                  <c:v>1027.0</c:v>
                </c:pt>
                <c:pt idx="1027">
                  <c:v>1028.0</c:v>
                </c:pt>
                <c:pt idx="1028">
                  <c:v>1029.0</c:v>
                </c:pt>
                <c:pt idx="1029">
                  <c:v>1030.0</c:v>
                </c:pt>
                <c:pt idx="1030">
                  <c:v>1031.0</c:v>
                </c:pt>
                <c:pt idx="1031">
                  <c:v>1032.0</c:v>
                </c:pt>
                <c:pt idx="1032">
                  <c:v>1033.0</c:v>
                </c:pt>
                <c:pt idx="1033">
                  <c:v>1034.0</c:v>
                </c:pt>
                <c:pt idx="1034">
                  <c:v>1035.0</c:v>
                </c:pt>
                <c:pt idx="1035">
                  <c:v>1036.0</c:v>
                </c:pt>
                <c:pt idx="1036">
                  <c:v>1037.0</c:v>
                </c:pt>
                <c:pt idx="1037">
                  <c:v>1038.0</c:v>
                </c:pt>
                <c:pt idx="1038">
                  <c:v>1039.0</c:v>
                </c:pt>
                <c:pt idx="1039">
                  <c:v>1040.0</c:v>
                </c:pt>
                <c:pt idx="1040">
                  <c:v>1041.0</c:v>
                </c:pt>
                <c:pt idx="1041">
                  <c:v>1042.0</c:v>
                </c:pt>
                <c:pt idx="1042">
                  <c:v>1043.0</c:v>
                </c:pt>
                <c:pt idx="1043">
                  <c:v>1044.0</c:v>
                </c:pt>
                <c:pt idx="1044">
                  <c:v>1045.0</c:v>
                </c:pt>
                <c:pt idx="1045">
                  <c:v>1046.0</c:v>
                </c:pt>
                <c:pt idx="1046">
                  <c:v>1047.0</c:v>
                </c:pt>
                <c:pt idx="1047">
                  <c:v>1048.0</c:v>
                </c:pt>
                <c:pt idx="1048">
                  <c:v>1049.0</c:v>
                </c:pt>
                <c:pt idx="1049">
                  <c:v>1050.0</c:v>
                </c:pt>
                <c:pt idx="1050">
                  <c:v>1051.0</c:v>
                </c:pt>
                <c:pt idx="1051">
                  <c:v>1052.0</c:v>
                </c:pt>
                <c:pt idx="1052">
                  <c:v>1053.0</c:v>
                </c:pt>
                <c:pt idx="1053">
                  <c:v>1054.0</c:v>
                </c:pt>
                <c:pt idx="1054">
                  <c:v>1055.0</c:v>
                </c:pt>
                <c:pt idx="1055">
                  <c:v>1056.0</c:v>
                </c:pt>
                <c:pt idx="1056">
                  <c:v>1057.0</c:v>
                </c:pt>
                <c:pt idx="1057">
                  <c:v>1058.0</c:v>
                </c:pt>
                <c:pt idx="1058">
                  <c:v>1059.0</c:v>
                </c:pt>
                <c:pt idx="1059">
                  <c:v>1060.0</c:v>
                </c:pt>
                <c:pt idx="1060">
                  <c:v>1061.0</c:v>
                </c:pt>
                <c:pt idx="1061">
                  <c:v>1062.0</c:v>
                </c:pt>
                <c:pt idx="1062">
                  <c:v>1063.0</c:v>
                </c:pt>
                <c:pt idx="1063">
                  <c:v>1064.0</c:v>
                </c:pt>
                <c:pt idx="1064">
                  <c:v>1065.0</c:v>
                </c:pt>
                <c:pt idx="1065">
                  <c:v>1066.0</c:v>
                </c:pt>
                <c:pt idx="1066">
                  <c:v>1067.0</c:v>
                </c:pt>
                <c:pt idx="1067">
                  <c:v>1068.0</c:v>
                </c:pt>
                <c:pt idx="1068">
                  <c:v>1069.0</c:v>
                </c:pt>
                <c:pt idx="1069">
                  <c:v>1070.0</c:v>
                </c:pt>
                <c:pt idx="1070">
                  <c:v>1071.0</c:v>
                </c:pt>
                <c:pt idx="1071">
                  <c:v>1072.0</c:v>
                </c:pt>
                <c:pt idx="1072">
                  <c:v>1073.0</c:v>
                </c:pt>
                <c:pt idx="1073">
                  <c:v>1074.0</c:v>
                </c:pt>
                <c:pt idx="1074">
                  <c:v>1075.0</c:v>
                </c:pt>
                <c:pt idx="1075">
                  <c:v>1076.0</c:v>
                </c:pt>
                <c:pt idx="1076">
                  <c:v>1077.0</c:v>
                </c:pt>
                <c:pt idx="1077">
                  <c:v>1078.0</c:v>
                </c:pt>
                <c:pt idx="1078">
                  <c:v>1079.0</c:v>
                </c:pt>
                <c:pt idx="1079">
                  <c:v>1080.0</c:v>
                </c:pt>
                <c:pt idx="1080">
                  <c:v>1081.0</c:v>
                </c:pt>
                <c:pt idx="1081">
                  <c:v>1082.0</c:v>
                </c:pt>
                <c:pt idx="1082">
                  <c:v>1083.0</c:v>
                </c:pt>
                <c:pt idx="1083">
                  <c:v>1084.0</c:v>
                </c:pt>
                <c:pt idx="1084">
                  <c:v>1085.0</c:v>
                </c:pt>
                <c:pt idx="1085">
                  <c:v>1086.0</c:v>
                </c:pt>
                <c:pt idx="1086">
                  <c:v>1087.0</c:v>
                </c:pt>
                <c:pt idx="1087">
                  <c:v>1088.0</c:v>
                </c:pt>
                <c:pt idx="1088">
                  <c:v>1089.0</c:v>
                </c:pt>
                <c:pt idx="1089">
                  <c:v>1090.0</c:v>
                </c:pt>
                <c:pt idx="1090">
                  <c:v>1091.0</c:v>
                </c:pt>
                <c:pt idx="1091">
                  <c:v>1092.0</c:v>
                </c:pt>
                <c:pt idx="1092">
                  <c:v>1093.0</c:v>
                </c:pt>
                <c:pt idx="1093">
                  <c:v>1094.0</c:v>
                </c:pt>
                <c:pt idx="1094">
                  <c:v>1095.0</c:v>
                </c:pt>
                <c:pt idx="1095">
                  <c:v>1096.0</c:v>
                </c:pt>
                <c:pt idx="1096">
                  <c:v>1097.0</c:v>
                </c:pt>
                <c:pt idx="1097">
                  <c:v>1098.0</c:v>
                </c:pt>
                <c:pt idx="1098">
                  <c:v>1099.0</c:v>
                </c:pt>
                <c:pt idx="1099">
                  <c:v>1100.0</c:v>
                </c:pt>
                <c:pt idx="1100">
                  <c:v>1101.0</c:v>
                </c:pt>
                <c:pt idx="1101">
                  <c:v>1102.0</c:v>
                </c:pt>
                <c:pt idx="1102">
                  <c:v>1103.0</c:v>
                </c:pt>
                <c:pt idx="1103">
                  <c:v>1104.0</c:v>
                </c:pt>
                <c:pt idx="1104">
                  <c:v>1105.0</c:v>
                </c:pt>
                <c:pt idx="1105">
                  <c:v>1106.0</c:v>
                </c:pt>
                <c:pt idx="1106">
                  <c:v>1107.0</c:v>
                </c:pt>
                <c:pt idx="1107">
                  <c:v>1108.0</c:v>
                </c:pt>
                <c:pt idx="1108">
                  <c:v>1109.0</c:v>
                </c:pt>
                <c:pt idx="1109">
                  <c:v>1110.0</c:v>
                </c:pt>
                <c:pt idx="1110">
                  <c:v>1111.0</c:v>
                </c:pt>
                <c:pt idx="1111">
                  <c:v>1112.0</c:v>
                </c:pt>
                <c:pt idx="1112">
                  <c:v>1113.0</c:v>
                </c:pt>
                <c:pt idx="1113">
                  <c:v>1114.0</c:v>
                </c:pt>
                <c:pt idx="1114">
                  <c:v>1115.0</c:v>
                </c:pt>
                <c:pt idx="1115">
                  <c:v>1116.0</c:v>
                </c:pt>
                <c:pt idx="1116">
                  <c:v>1117.0</c:v>
                </c:pt>
                <c:pt idx="1117">
                  <c:v>1118.0</c:v>
                </c:pt>
                <c:pt idx="1118">
                  <c:v>1119.0</c:v>
                </c:pt>
                <c:pt idx="1119">
                  <c:v>1120.0</c:v>
                </c:pt>
                <c:pt idx="1120">
                  <c:v>1121.0</c:v>
                </c:pt>
                <c:pt idx="1121">
                  <c:v>1122.0</c:v>
                </c:pt>
                <c:pt idx="1122">
                  <c:v>1123.0</c:v>
                </c:pt>
                <c:pt idx="1123">
                  <c:v>1124.0</c:v>
                </c:pt>
                <c:pt idx="1124">
                  <c:v>1125.0</c:v>
                </c:pt>
                <c:pt idx="1125">
                  <c:v>1126.0</c:v>
                </c:pt>
                <c:pt idx="1126">
                  <c:v>1127.0</c:v>
                </c:pt>
                <c:pt idx="1127">
                  <c:v>1128.0</c:v>
                </c:pt>
                <c:pt idx="1128">
                  <c:v>1129.0</c:v>
                </c:pt>
                <c:pt idx="1129">
                  <c:v>1130.0</c:v>
                </c:pt>
                <c:pt idx="1130">
                  <c:v>1131.0</c:v>
                </c:pt>
                <c:pt idx="1131">
                  <c:v>1132.0</c:v>
                </c:pt>
                <c:pt idx="1132">
                  <c:v>1133.0</c:v>
                </c:pt>
                <c:pt idx="1133">
                  <c:v>1134.0</c:v>
                </c:pt>
                <c:pt idx="1134">
                  <c:v>1135.0</c:v>
                </c:pt>
                <c:pt idx="1135">
                  <c:v>1136.0</c:v>
                </c:pt>
                <c:pt idx="1136">
                  <c:v>1137.0</c:v>
                </c:pt>
                <c:pt idx="1137">
                  <c:v>1138.0</c:v>
                </c:pt>
                <c:pt idx="1138">
                  <c:v>1139.0</c:v>
                </c:pt>
                <c:pt idx="1139">
                  <c:v>1140.0</c:v>
                </c:pt>
                <c:pt idx="1140">
                  <c:v>1141.0</c:v>
                </c:pt>
                <c:pt idx="1141">
                  <c:v>1142.0</c:v>
                </c:pt>
                <c:pt idx="1142">
                  <c:v>1143.0</c:v>
                </c:pt>
                <c:pt idx="1143">
                  <c:v>1144.0</c:v>
                </c:pt>
                <c:pt idx="1144">
                  <c:v>1145.0</c:v>
                </c:pt>
                <c:pt idx="1145">
                  <c:v>1146.0</c:v>
                </c:pt>
                <c:pt idx="1146">
                  <c:v>1147.0</c:v>
                </c:pt>
                <c:pt idx="1147">
                  <c:v>1148.0</c:v>
                </c:pt>
                <c:pt idx="1148">
                  <c:v>1149.0</c:v>
                </c:pt>
                <c:pt idx="1149">
                  <c:v>1150.0</c:v>
                </c:pt>
                <c:pt idx="1150">
                  <c:v>1151.0</c:v>
                </c:pt>
                <c:pt idx="1151">
                  <c:v>1152.0</c:v>
                </c:pt>
                <c:pt idx="1152">
                  <c:v>1153.0</c:v>
                </c:pt>
                <c:pt idx="1153">
                  <c:v>1154.0</c:v>
                </c:pt>
                <c:pt idx="1154">
                  <c:v>1155.0</c:v>
                </c:pt>
                <c:pt idx="1155">
                  <c:v>1156.0</c:v>
                </c:pt>
                <c:pt idx="1156">
                  <c:v>1157.0</c:v>
                </c:pt>
                <c:pt idx="1157">
                  <c:v>1158.0</c:v>
                </c:pt>
                <c:pt idx="1158">
                  <c:v>1159.0</c:v>
                </c:pt>
                <c:pt idx="1159">
                  <c:v>1160.0</c:v>
                </c:pt>
                <c:pt idx="1160">
                  <c:v>1161.0</c:v>
                </c:pt>
                <c:pt idx="1161">
                  <c:v>1162.0</c:v>
                </c:pt>
                <c:pt idx="1162">
                  <c:v>1163.0</c:v>
                </c:pt>
                <c:pt idx="1163">
                  <c:v>1164.0</c:v>
                </c:pt>
                <c:pt idx="1164">
                  <c:v>1165.0</c:v>
                </c:pt>
                <c:pt idx="1165">
                  <c:v>1166.0</c:v>
                </c:pt>
                <c:pt idx="1166">
                  <c:v>1167.0</c:v>
                </c:pt>
                <c:pt idx="1167">
                  <c:v>1168.0</c:v>
                </c:pt>
                <c:pt idx="1168">
                  <c:v>1169.0</c:v>
                </c:pt>
                <c:pt idx="1169">
                  <c:v>1170.0</c:v>
                </c:pt>
                <c:pt idx="1170">
                  <c:v>1171.0</c:v>
                </c:pt>
                <c:pt idx="1171">
                  <c:v>1172.0</c:v>
                </c:pt>
                <c:pt idx="1172">
                  <c:v>1173.0</c:v>
                </c:pt>
                <c:pt idx="1173">
                  <c:v>1174.0</c:v>
                </c:pt>
                <c:pt idx="1174">
                  <c:v>1175.0</c:v>
                </c:pt>
                <c:pt idx="1175">
                  <c:v>1176.0</c:v>
                </c:pt>
                <c:pt idx="1176">
                  <c:v>1177.0</c:v>
                </c:pt>
                <c:pt idx="1177">
                  <c:v>1178.0</c:v>
                </c:pt>
                <c:pt idx="1178">
                  <c:v>1179.0</c:v>
                </c:pt>
                <c:pt idx="1179">
                  <c:v>1180.0</c:v>
                </c:pt>
                <c:pt idx="1180">
                  <c:v>1181.0</c:v>
                </c:pt>
                <c:pt idx="1181">
                  <c:v>1182.0</c:v>
                </c:pt>
                <c:pt idx="1182">
                  <c:v>1183.0</c:v>
                </c:pt>
                <c:pt idx="1183">
                  <c:v>1184.0</c:v>
                </c:pt>
                <c:pt idx="1184">
                  <c:v>1185.0</c:v>
                </c:pt>
                <c:pt idx="1185">
                  <c:v>1186.0</c:v>
                </c:pt>
                <c:pt idx="1186">
                  <c:v>1187.0</c:v>
                </c:pt>
                <c:pt idx="1187">
                  <c:v>1188.0</c:v>
                </c:pt>
                <c:pt idx="1188">
                  <c:v>1189.0</c:v>
                </c:pt>
                <c:pt idx="1189">
                  <c:v>1190.0</c:v>
                </c:pt>
                <c:pt idx="1190">
                  <c:v>1191.0</c:v>
                </c:pt>
                <c:pt idx="1191">
                  <c:v>1192.0</c:v>
                </c:pt>
                <c:pt idx="1192">
                  <c:v>1193.0</c:v>
                </c:pt>
                <c:pt idx="1193">
                  <c:v>1194.0</c:v>
                </c:pt>
                <c:pt idx="1194">
                  <c:v>1195.0</c:v>
                </c:pt>
                <c:pt idx="1195">
                  <c:v>1196.0</c:v>
                </c:pt>
                <c:pt idx="1196">
                  <c:v>1197.0</c:v>
                </c:pt>
                <c:pt idx="1197">
                  <c:v>1198.0</c:v>
                </c:pt>
                <c:pt idx="1198">
                  <c:v>1199.0</c:v>
                </c:pt>
                <c:pt idx="1199">
                  <c:v>1200.0</c:v>
                </c:pt>
                <c:pt idx="1200">
                  <c:v>1201.0</c:v>
                </c:pt>
                <c:pt idx="1201">
                  <c:v>1202.0</c:v>
                </c:pt>
                <c:pt idx="1202">
                  <c:v>1203.0</c:v>
                </c:pt>
                <c:pt idx="1203">
                  <c:v>1204.0</c:v>
                </c:pt>
                <c:pt idx="1204">
                  <c:v>1205.0</c:v>
                </c:pt>
                <c:pt idx="1205">
                  <c:v>1206.0</c:v>
                </c:pt>
                <c:pt idx="1206">
                  <c:v>1207.0</c:v>
                </c:pt>
                <c:pt idx="1207">
                  <c:v>1208.0</c:v>
                </c:pt>
                <c:pt idx="1208">
                  <c:v>1209.0</c:v>
                </c:pt>
                <c:pt idx="1209">
                  <c:v>1210.0</c:v>
                </c:pt>
                <c:pt idx="1210">
                  <c:v>1211.0</c:v>
                </c:pt>
                <c:pt idx="1211">
                  <c:v>1212.0</c:v>
                </c:pt>
                <c:pt idx="1212">
                  <c:v>1213.0</c:v>
                </c:pt>
                <c:pt idx="1213">
                  <c:v>1214.0</c:v>
                </c:pt>
                <c:pt idx="1214">
                  <c:v>1215.0</c:v>
                </c:pt>
                <c:pt idx="1215">
                  <c:v>1216.0</c:v>
                </c:pt>
                <c:pt idx="1216">
                  <c:v>1217.0</c:v>
                </c:pt>
                <c:pt idx="1217">
                  <c:v>1218.0</c:v>
                </c:pt>
                <c:pt idx="1218">
                  <c:v>1219.0</c:v>
                </c:pt>
                <c:pt idx="1219">
                  <c:v>1220.0</c:v>
                </c:pt>
                <c:pt idx="1220">
                  <c:v>1221.0</c:v>
                </c:pt>
                <c:pt idx="1221">
                  <c:v>1222.0</c:v>
                </c:pt>
                <c:pt idx="1222">
                  <c:v>1223.0</c:v>
                </c:pt>
                <c:pt idx="1223">
                  <c:v>1224.0</c:v>
                </c:pt>
                <c:pt idx="1224">
                  <c:v>1225.0</c:v>
                </c:pt>
                <c:pt idx="1225">
                  <c:v>1226.0</c:v>
                </c:pt>
                <c:pt idx="1226">
                  <c:v>1227.0</c:v>
                </c:pt>
                <c:pt idx="1227">
                  <c:v>1228.0</c:v>
                </c:pt>
                <c:pt idx="1228">
                  <c:v>1229.0</c:v>
                </c:pt>
                <c:pt idx="1229">
                  <c:v>1230.0</c:v>
                </c:pt>
                <c:pt idx="1230">
                  <c:v>1231.0</c:v>
                </c:pt>
                <c:pt idx="1231">
                  <c:v>1232.0</c:v>
                </c:pt>
                <c:pt idx="1232">
                  <c:v>1233.0</c:v>
                </c:pt>
                <c:pt idx="1233">
                  <c:v>1234.0</c:v>
                </c:pt>
                <c:pt idx="1234">
                  <c:v>1235.0</c:v>
                </c:pt>
                <c:pt idx="1235">
                  <c:v>1236.0</c:v>
                </c:pt>
                <c:pt idx="1236">
                  <c:v>1237.0</c:v>
                </c:pt>
                <c:pt idx="1237">
                  <c:v>1238.0</c:v>
                </c:pt>
                <c:pt idx="1238">
                  <c:v>1239.0</c:v>
                </c:pt>
                <c:pt idx="1239">
                  <c:v>1240.0</c:v>
                </c:pt>
                <c:pt idx="1240">
                  <c:v>1241.0</c:v>
                </c:pt>
                <c:pt idx="1241">
                  <c:v>1242.0</c:v>
                </c:pt>
                <c:pt idx="1242">
                  <c:v>1243.0</c:v>
                </c:pt>
                <c:pt idx="1243">
                  <c:v>1244.0</c:v>
                </c:pt>
                <c:pt idx="1244">
                  <c:v>1245.0</c:v>
                </c:pt>
                <c:pt idx="1245">
                  <c:v>1246.0</c:v>
                </c:pt>
                <c:pt idx="1246">
                  <c:v>1247.0</c:v>
                </c:pt>
                <c:pt idx="1247">
                  <c:v>1248.0</c:v>
                </c:pt>
                <c:pt idx="1248">
                  <c:v>1249.0</c:v>
                </c:pt>
                <c:pt idx="1249">
                  <c:v>1250.0</c:v>
                </c:pt>
                <c:pt idx="1250">
                  <c:v>1251.0</c:v>
                </c:pt>
                <c:pt idx="1251">
                  <c:v>1252.0</c:v>
                </c:pt>
                <c:pt idx="1252">
                  <c:v>1253.0</c:v>
                </c:pt>
                <c:pt idx="1253">
                  <c:v>1254.0</c:v>
                </c:pt>
                <c:pt idx="1254">
                  <c:v>1255.0</c:v>
                </c:pt>
                <c:pt idx="1255">
                  <c:v>1256.0</c:v>
                </c:pt>
                <c:pt idx="1256">
                  <c:v>1257.0</c:v>
                </c:pt>
                <c:pt idx="1257">
                  <c:v>1258.0</c:v>
                </c:pt>
                <c:pt idx="1258">
                  <c:v>1259.0</c:v>
                </c:pt>
                <c:pt idx="1259">
                  <c:v>1260.0</c:v>
                </c:pt>
                <c:pt idx="1260">
                  <c:v>1261.0</c:v>
                </c:pt>
                <c:pt idx="1261">
                  <c:v>1262.0</c:v>
                </c:pt>
                <c:pt idx="1262">
                  <c:v>1263.0</c:v>
                </c:pt>
                <c:pt idx="1263">
                  <c:v>1264.0</c:v>
                </c:pt>
                <c:pt idx="1264">
                  <c:v>1265.0</c:v>
                </c:pt>
                <c:pt idx="1265">
                  <c:v>1266.0</c:v>
                </c:pt>
                <c:pt idx="1266">
                  <c:v>1267.0</c:v>
                </c:pt>
                <c:pt idx="1267">
                  <c:v>1268.0</c:v>
                </c:pt>
                <c:pt idx="1268">
                  <c:v>1269.0</c:v>
                </c:pt>
                <c:pt idx="1269">
                  <c:v>1270.0</c:v>
                </c:pt>
                <c:pt idx="1270">
                  <c:v>1271.0</c:v>
                </c:pt>
                <c:pt idx="1271">
                  <c:v>1272.0</c:v>
                </c:pt>
                <c:pt idx="1272">
                  <c:v>1273.0</c:v>
                </c:pt>
                <c:pt idx="1273">
                  <c:v>1274.0</c:v>
                </c:pt>
                <c:pt idx="1274">
                  <c:v>1275.0</c:v>
                </c:pt>
                <c:pt idx="1275">
                  <c:v>1276.0</c:v>
                </c:pt>
                <c:pt idx="1276">
                  <c:v>1277.0</c:v>
                </c:pt>
                <c:pt idx="1277">
                  <c:v>1278.0</c:v>
                </c:pt>
                <c:pt idx="1278">
                  <c:v>1279.0</c:v>
                </c:pt>
                <c:pt idx="1279">
                  <c:v>1280.0</c:v>
                </c:pt>
                <c:pt idx="1280">
                  <c:v>1281.0</c:v>
                </c:pt>
                <c:pt idx="1281">
                  <c:v>1282.0</c:v>
                </c:pt>
                <c:pt idx="1282">
                  <c:v>1283.0</c:v>
                </c:pt>
                <c:pt idx="1283">
                  <c:v>1284.0</c:v>
                </c:pt>
                <c:pt idx="1284">
                  <c:v>1285.0</c:v>
                </c:pt>
                <c:pt idx="1285">
                  <c:v>1286.0</c:v>
                </c:pt>
                <c:pt idx="1286">
                  <c:v>1287.0</c:v>
                </c:pt>
                <c:pt idx="1287">
                  <c:v>1288.0</c:v>
                </c:pt>
                <c:pt idx="1288">
                  <c:v>1289.0</c:v>
                </c:pt>
                <c:pt idx="1289">
                  <c:v>1290.0</c:v>
                </c:pt>
                <c:pt idx="1290">
                  <c:v>1291.0</c:v>
                </c:pt>
                <c:pt idx="1291">
                  <c:v>1292.0</c:v>
                </c:pt>
                <c:pt idx="1292">
                  <c:v>1293.0</c:v>
                </c:pt>
                <c:pt idx="1293">
                  <c:v>1294.0</c:v>
                </c:pt>
                <c:pt idx="1294">
                  <c:v>1295.0</c:v>
                </c:pt>
                <c:pt idx="1295">
                  <c:v>1296.0</c:v>
                </c:pt>
                <c:pt idx="1296">
                  <c:v>1297.0</c:v>
                </c:pt>
                <c:pt idx="1297">
                  <c:v>1298.0</c:v>
                </c:pt>
                <c:pt idx="1298">
                  <c:v>1299.0</c:v>
                </c:pt>
                <c:pt idx="1299">
                  <c:v>1300.0</c:v>
                </c:pt>
                <c:pt idx="1300">
                  <c:v>1301.0</c:v>
                </c:pt>
                <c:pt idx="1301">
                  <c:v>1302.0</c:v>
                </c:pt>
                <c:pt idx="1302">
                  <c:v>1303.0</c:v>
                </c:pt>
                <c:pt idx="1303">
                  <c:v>1304.0</c:v>
                </c:pt>
                <c:pt idx="1304">
                  <c:v>1305.0</c:v>
                </c:pt>
                <c:pt idx="1305">
                  <c:v>1306.0</c:v>
                </c:pt>
                <c:pt idx="1306">
                  <c:v>1307.0</c:v>
                </c:pt>
                <c:pt idx="1307">
                  <c:v>1308.0</c:v>
                </c:pt>
                <c:pt idx="1308">
                  <c:v>1309.0</c:v>
                </c:pt>
                <c:pt idx="1309">
                  <c:v>1310.0</c:v>
                </c:pt>
                <c:pt idx="1310">
                  <c:v>1311.0</c:v>
                </c:pt>
                <c:pt idx="1311">
                  <c:v>1312.0</c:v>
                </c:pt>
                <c:pt idx="1312">
                  <c:v>1313.0</c:v>
                </c:pt>
                <c:pt idx="1313">
                  <c:v>1314.0</c:v>
                </c:pt>
                <c:pt idx="1314">
                  <c:v>1315.0</c:v>
                </c:pt>
                <c:pt idx="1315">
                  <c:v>1316.0</c:v>
                </c:pt>
                <c:pt idx="1316">
                  <c:v>1317.0</c:v>
                </c:pt>
                <c:pt idx="1317">
                  <c:v>1319.0</c:v>
                </c:pt>
                <c:pt idx="1318">
                  <c:v>1320.0</c:v>
                </c:pt>
                <c:pt idx="1319">
                  <c:v>1321.0</c:v>
                </c:pt>
                <c:pt idx="1320">
                  <c:v>1322.0</c:v>
                </c:pt>
                <c:pt idx="1321">
                  <c:v>1323.0</c:v>
                </c:pt>
                <c:pt idx="1322">
                  <c:v>1324.0</c:v>
                </c:pt>
                <c:pt idx="1323">
                  <c:v>1326.0</c:v>
                </c:pt>
              </c:numCache>
            </c:numRef>
          </c:xVal>
          <c:yVal>
            <c:numRef>
              <c:f>trek_elevations!$F$2:$F$1325</c:f>
              <c:numCache>
                <c:formatCode>0.00000000000</c:formatCode>
                <c:ptCount val="1324"/>
                <c:pt idx="0">
                  <c:v>4970.0</c:v>
                </c:pt>
                <c:pt idx="1">
                  <c:v>4968.92773438</c:v>
                </c:pt>
                <c:pt idx="2">
                  <c:v>4968.558105470001</c:v>
                </c:pt>
                <c:pt idx="3">
                  <c:v>4969.43554688</c:v>
                </c:pt>
                <c:pt idx="4">
                  <c:v>4969.43554688</c:v>
                </c:pt>
                <c:pt idx="5">
                  <c:v>4969.43554688</c:v>
                </c:pt>
                <c:pt idx="6">
                  <c:v>4969.43554688</c:v>
                </c:pt>
                <c:pt idx="7">
                  <c:v>4969.43554688</c:v>
                </c:pt>
                <c:pt idx="8">
                  <c:v>4969.43554688</c:v>
                </c:pt>
                <c:pt idx="9">
                  <c:v>4969.8046875</c:v>
                </c:pt>
                <c:pt idx="10">
                  <c:v>4969.8046875</c:v>
                </c:pt>
                <c:pt idx="11">
                  <c:v>4969.8046875</c:v>
                </c:pt>
                <c:pt idx="12">
                  <c:v>4969.8046875</c:v>
                </c:pt>
                <c:pt idx="13">
                  <c:v>4969.8046875</c:v>
                </c:pt>
                <c:pt idx="14">
                  <c:v>4968.92773438</c:v>
                </c:pt>
                <c:pt idx="15">
                  <c:v>4968.92773438</c:v>
                </c:pt>
                <c:pt idx="16">
                  <c:v>4968.050292970001</c:v>
                </c:pt>
                <c:pt idx="17">
                  <c:v>4968.050292970001</c:v>
                </c:pt>
                <c:pt idx="18">
                  <c:v>4967.850097660001</c:v>
                </c:pt>
                <c:pt idx="19">
                  <c:v>4967.850097660001</c:v>
                </c:pt>
                <c:pt idx="20">
                  <c:v>4968.04980469</c:v>
                </c:pt>
                <c:pt idx="21">
                  <c:v>4968.04980469</c:v>
                </c:pt>
                <c:pt idx="22">
                  <c:v>4968.276855470001</c:v>
                </c:pt>
                <c:pt idx="23">
                  <c:v>4969.025878910001</c:v>
                </c:pt>
                <c:pt idx="24">
                  <c:v>4970.0</c:v>
                </c:pt>
                <c:pt idx="25">
                  <c:v>4970.0</c:v>
                </c:pt>
                <c:pt idx="26">
                  <c:v>4970.0</c:v>
                </c:pt>
                <c:pt idx="27">
                  <c:v>4970.0</c:v>
                </c:pt>
                <c:pt idx="28">
                  <c:v>4970.0</c:v>
                </c:pt>
                <c:pt idx="29">
                  <c:v>4970.0</c:v>
                </c:pt>
                <c:pt idx="30">
                  <c:v>4970.0</c:v>
                </c:pt>
                <c:pt idx="31">
                  <c:v>4970.0</c:v>
                </c:pt>
                <c:pt idx="32">
                  <c:v>4969.95214844</c:v>
                </c:pt>
                <c:pt idx="33">
                  <c:v>4969.06298828</c:v>
                </c:pt>
                <c:pt idx="34">
                  <c:v>4969.06298828</c:v>
                </c:pt>
                <c:pt idx="35">
                  <c:v>4968.21875</c:v>
                </c:pt>
                <c:pt idx="36">
                  <c:v>4968.09814453</c:v>
                </c:pt>
                <c:pt idx="37">
                  <c:v>4968.21533203</c:v>
                </c:pt>
                <c:pt idx="38">
                  <c:v>4968.054199220001</c:v>
                </c:pt>
                <c:pt idx="39">
                  <c:v>4967.45849609</c:v>
                </c:pt>
                <c:pt idx="40">
                  <c:v>4967.43017578</c:v>
                </c:pt>
                <c:pt idx="41">
                  <c:v>4967.325195310001</c:v>
                </c:pt>
                <c:pt idx="42">
                  <c:v>4967.34960938</c:v>
                </c:pt>
                <c:pt idx="43">
                  <c:v>4968.442382809999</c:v>
                </c:pt>
                <c:pt idx="44">
                  <c:v>4969.313476560001</c:v>
                </c:pt>
                <c:pt idx="45">
                  <c:v>4969.313476560001</c:v>
                </c:pt>
                <c:pt idx="46">
                  <c:v>4970.98193359</c:v>
                </c:pt>
                <c:pt idx="47">
                  <c:v>4975.837402339997</c:v>
                </c:pt>
                <c:pt idx="48">
                  <c:v>4977.74121094</c:v>
                </c:pt>
                <c:pt idx="49">
                  <c:v>4978.450195309999</c:v>
                </c:pt>
                <c:pt idx="50">
                  <c:v>4978.450195309999</c:v>
                </c:pt>
                <c:pt idx="51">
                  <c:v>4979.55517578</c:v>
                </c:pt>
                <c:pt idx="52">
                  <c:v>4979.895507810001</c:v>
                </c:pt>
                <c:pt idx="53">
                  <c:v>4984.06054688</c:v>
                </c:pt>
                <c:pt idx="54">
                  <c:v>4986.733886719999</c:v>
                </c:pt>
                <c:pt idx="55">
                  <c:v>4989.19580078</c:v>
                </c:pt>
                <c:pt idx="56">
                  <c:v>4992.269042970001</c:v>
                </c:pt>
                <c:pt idx="57">
                  <c:v>4990.293457029999</c:v>
                </c:pt>
                <c:pt idx="58">
                  <c:v>4994.440917969999</c:v>
                </c:pt>
                <c:pt idx="59">
                  <c:v>4994.83496094</c:v>
                </c:pt>
                <c:pt idx="60">
                  <c:v>4994.83496094</c:v>
                </c:pt>
                <c:pt idx="61">
                  <c:v>4995.0</c:v>
                </c:pt>
                <c:pt idx="62">
                  <c:v>4995.0</c:v>
                </c:pt>
                <c:pt idx="63">
                  <c:v>4995.0</c:v>
                </c:pt>
                <c:pt idx="64">
                  <c:v>4996.87548828</c:v>
                </c:pt>
                <c:pt idx="65">
                  <c:v>4997.870605470001</c:v>
                </c:pt>
                <c:pt idx="66">
                  <c:v>4997.870605470001</c:v>
                </c:pt>
                <c:pt idx="67">
                  <c:v>5000.0</c:v>
                </c:pt>
                <c:pt idx="68">
                  <c:v>5000.0</c:v>
                </c:pt>
                <c:pt idx="69">
                  <c:v>5000.0</c:v>
                </c:pt>
                <c:pt idx="70">
                  <c:v>5000.0</c:v>
                </c:pt>
                <c:pt idx="71">
                  <c:v>5000.0</c:v>
                </c:pt>
                <c:pt idx="72">
                  <c:v>5000.0</c:v>
                </c:pt>
                <c:pt idx="73">
                  <c:v>5001.98632813</c:v>
                </c:pt>
                <c:pt idx="74">
                  <c:v>4998.96289063</c:v>
                </c:pt>
                <c:pt idx="75">
                  <c:v>4998.96289063</c:v>
                </c:pt>
                <c:pt idx="76">
                  <c:v>4996.3125</c:v>
                </c:pt>
                <c:pt idx="77">
                  <c:v>4998.38476563</c:v>
                </c:pt>
                <c:pt idx="78">
                  <c:v>5000.0</c:v>
                </c:pt>
                <c:pt idx="79">
                  <c:v>5002.60693359</c:v>
                </c:pt>
                <c:pt idx="80">
                  <c:v>5006.193847660001</c:v>
                </c:pt>
                <c:pt idx="81">
                  <c:v>5006.193847660001</c:v>
                </c:pt>
                <c:pt idx="82">
                  <c:v>5006.21777344</c:v>
                </c:pt>
                <c:pt idx="83">
                  <c:v>5002.18554688</c:v>
                </c:pt>
                <c:pt idx="84">
                  <c:v>5005.487792969998</c:v>
                </c:pt>
                <c:pt idx="85">
                  <c:v>5005.0</c:v>
                </c:pt>
                <c:pt idx="86">
                  <c:v>5005.0</c:v>
                </c:pt>
                <c:pt idx="87">
                  <c:v>5005.0</c:v>
                </c:pt>
                <c:pt idx="88">
                  <c:v>5005.0</c:v>
                </c:pt>
                <c:pt idx="89">
                  <c:v>5005.792480470001</c:v>
                </c:pt>
                <c:pt idx="90">
                  <c:v>5007.08398438</c:v>
                </c:pt>
                <c:pt idx="91">
                  <c:v>5007.43554688</c:v>
                </c:pt>
                <c:pt idx="92">
                  <c:v>5007.04443359</c:v>
                </c:pt>
                <c:pt idx="93">
                  <c:v>5006.217285160001</c:v>
                </c:pt>
                <c:pt idx="94">
                  <c:v>5007.06689453</c:v>
                </c:pt>
                <c:pt idx="95">
                  <c:v>5006.19335938</c:v>
                </c:pt>
                <c:pt idx="96">
                  <c:v>5006.178710939997</c:v>
                </c:pt>
                <c:pt idx="97">
                  <c:v>5006.178710939997</c:v>
                </c:pt>
                <c:pt idx="98">
                  <c:v>5005.40625</c:v>
                </c:pt>
                <c:pt idx="99">
                  <c:v>5005.47460938</c:v>
                </c:pt>
                <c:pt idx="100">
                  <c:v>5005.47460938</c:v>
                </c:pt>
                <c:pt idx="101">
                  <c:v>5008.692382810001</c:v>
                </c:pt>
                <c:pt idx="102">
                  <c:v>5010.0</c:v>
                </c:pt>
                <c:pt idx="103">
                  <c:v>5010.0</c:v>
                </c:pt>
                <c:pt idx="104">
                  <c:v>5010.0</c:v>
                </c:pt>
                <c:pt idx="105">
                  <c:v>5010.0</c:v>
                </c:pt>
                <c:pt idx="106">
                  <c:v>5010.0</c:v>
                </c:pt>
                <c:pt idx="107">
                  <c:v>5008.99755859</c:v>
                </c:pt>
                <c:pt idx="108">
                  <c:v>5008.65039063</c:v>
                </c:pt>
                <c:pt idx="109">
                  <c:v>5009.36474609</c:v>
                </c:pt>
                <c:pt idx="110">
                  <c:v>5008.499511720001</c:v>
                </c:pt>
                <c:pt idx="111">
                  <c:v>5010.0</c:v>
                </c:pt>
                <c:pt idx="112">
                  <c:v>5010.0</c:v>
                </c:pt>
                <c:pt idx="113">
                  <c:v>5010.0</c:v>
                </c:pt>
                <c:pt idx="114">
                  <c:v>5010.0</c:v>
                </c:pt>
                <c:pt idx="115">
                  <c:v>5010.0</c:v>
                </c:pt>
                <c:pt idx="116">
                  <c:v>5010.0</c:v>
                </c:pt>
                <c:pt idx="117">
                  <c:v>5011.256347660001</c:v>
                </c:pt>
                <c:pt idx="118">
                  <c:v>5011.053222660001</c:v>
                </c:pt>
                <c:pt idx="119">
                  <c:v>5011.887695309999</c:v>
                </c:pt>
                <c:pt idx="120">
                  <c:v>5012.81445313</c:v>
                </c:pt>
                <c:pt idx="121">
                  <c:v>5013.502441410001</c:v>
                </c:pt>
                <c:pt idx="122">
                  <c:v>5015.0</c:v>
                </c:pt>
                <c:pt idx="123">
                  <c:v>5015.0</c:v>
                </c:pt>
                <c:pt idx="124">
                  <c:v>5015.0</c:v>
                </c:pt>
                <c:pt idx="125">
                  <c:v>5015.0</c:v>
                </c:pt>
                <c:pt idx="126">
                  <c:v>5015.0</c:v>
                </c:pt>
                <c:pt idx="127">
                  <c:v>5015.0</c:v>
                </c:pt>
                <c:pt idx="128">
                  <c:v>5015.153320310001</c:v>
                </c:pt>
                <c:pt idx="129">
                  <c:v>5018.26367188</c:v>
                </c:pt>
                <c:pt idx="130">
                  <c:v>5020.0</c:v>
                </c:pt>
                <c:pt idx="131">
                  <c:v>5020.0</c:v>
                </c:pt>
                <c:pt idx="132">
                  <c:v>5020.0</c:v>
                </c:pt>
                <c:pt idx="133">
                  <c:v>5020.0</c:v>
                </c:pt>
                <c:pt idx="134">
                  <c:v>5020.0</c:v>
                </c:pt>
                <c:pt idx="135">
                  <c:v>5020.0</c:v>
                </c:pt>
                <c:pt idx="136">
                  <c:v>5020.0</c:v>
                </c:pt>
                <c:pt idx="137">
                  <c:v>5020.0</c:v>
                </c:pt>
                <c:pt idx="138">
                  <c:v>5020.0</c:v>
                </c:pt>
                <c:pt idx="139">
                  <c:v>5020.0</c:v>
                </c:pt>
                <c:pt idx="140">
                  <c:v>5020.0</c:v>
                </c:pt>
                <c:pt idx="141">
                  <c:v>5020.0</c:v>
                </c:pt>
                <c:pt idx="142">
                  <c:v>5020.0</c:v>
                </c:pt>
                <c:pt idx="143">
                  <c:v>5020.0</c:v>
                </c:pt>
                <c:pt idx="144">
                  <c:v>5020.0</c:v>
                </c:pt>
                <c:pt idx="145">
                  <c:v>5020.0</c:v>
                </c:pt>
                <c:pt idx="146">
                  <c:v>5020.52148438</c:v>
                </c:pt>
                <c:pt idx="147">
                  <c:v>5020.942382809999</c:v>
                </c:pt>
                <c:pt idx="148">
                  <c:v>5021.719726560001</c:v>
                </c:pt>
                <c:pt idx="149">
                  <c:v>5024.689941410001</c:v>
                </c:pt>
                <c:pt idx="150">
                  <c:v>5025.0</c:v>
                </c:pt>
                <c:pt idx="151">
                  <c:v>5025.0</c:v>
                </c:pt>
                <c:pt idx="152">
                  <c:v>5025.0</c:v>
                </c:pt>
                <c:pt idx="153">
                  <c:v>5025.0</c:v>
                </c:pt>
                <c:pt idx="154">
                  <c:v>5025.0</c:v>
                </c:pt>
                <c:pt idx="155">
                  <c:v>5025.63085938</c:v>
                </c:pt>
                <c:pt idx="156">
                  <c:v>5026.723632810001</c:v>
                </c:pt>
                <c:pt idx="157">
                  <c:v>5028.60595703</c:v>
                </c:pt>
                <c:pt idx="158">
                  <c:v>5030.0</c:v>
                </c:pt>
                <c:pt idx="159">
                  <c:v>5030.0</c:v>
                </c:pt>
                <c:pt idx="160">
                  <c:v>5030.0</c:v>
                </c:pt>
                <c:pt idx="161">
                  <c:v>5031.305664060003</c:v>
                </c:pt>
                <c:pt idx="162">
                  <c:v>5032.034667970001</c:v>
                </c:pt>
                <c:pt idx="163">
                  <c:v>5031.775390629999</c:v>
                </c:pt>
                <c:pt idx="164">
                  <c:v>5032.73193359</c:v>
                </c:pt>
                <c:pt idx="165">
                  <c:v>5033.74804688</c:v>
                </c:pt>
                <c:pt idx="166">
                  <c:v>5033.85595703</c:v>
                </c:pt>
                <c:pt idx="167">
                  <c:v>5034.84033203</c:v>
                </c:pt>
                <c:pt idx="168">
                  <c:v>5034.84033203</c:v>
                </c:pt>
                <c:pt idx="169">
                  <c:v>5035.0</c:v>
                </c:pt>
                <c:pt idx="170">
                  <c:v>5035.0</c:v>
                </c:pt>
                <c:pt idx="171">
                  <c:v>5035.0</c:v>
                </c:pt>
                <c:pt idx="172">
                  <c:v>5035.0</c:v>
                </c:pt>
                <c:pt idx="173">
                  <c:v>5035.0</c:v>
                </c:pt>
                <c:pt idx="174">
                  <c:v>5035.0</c:v>
                </c:pt>
                <c:pt idx="175">
                  <c:v>5035.683105470001</c:v>
                </c:pt>
                <c:pt idx="176">
                  <c:v>5037.090820310001</c:v>
                </c:pt>
                <c:pt idx="177">
                  <c:v>5037.090820310001</c:v>
                </c:pt>
                <c:pt idx="178">
                  <c:v>5037.741699220001</c:v>
                </c:pt>
                <c:pt idx="179">
                  <c:v>5039.94140625</c:v>
                </c:pt>
                <c:pt idx="180">
                  <c:v>5040.0</c:v>
                </c:pt>
                <c:pt idx="181">
                  <c:v>5040.0</c:v>
                </c:pt>
                <c:pt idx="182">
                  <c:v>5040.0</c:v>
                </c:pt>
                <c:pt idx="183">
                  <c:v>5040.0</c:v>
                </c:pt>
                <c:pt idx="184">
                  <c:v>5040.0</c:v>
                </c:pt>
                <c:pt idx="185">
                  <c:v>5040.0</c:v>
                </c:pt>
                <c:pt idx="186">
                  <c:v>5040.0</c:v>
                </c:pt>
                <c:pt idx="187">
                  <c:v>5040.0</c:v>
                </c:pt>
                <c:pt idx="188">
                  <c:v>5040.0</c:v>
                </c:pt>
                <c:pt idx="189">
                  <c:v>5040.0</c:v>
                </c:pt>
                <c:pt idx="190">
                  <c:v>5040.0</c:v>
                </c:pt>
                <c:pt idx="191">
                  <c:v>5040.0</c:v>
                </c:pt>
                <c:pt idx="192">
                  <c:v>5040.0</c:v>
                </c:pt>
                <c:pt idx="193">
                  <c:v>5040.0</c:v>
                </c:pt>
                <c:pt idx="194">
                  <c:v>5041.50439453</c:v>
                </c:pt>
                <c:pt idx="195">
                  <c:v>5042.6328125</c:v>
                </c:pt>
                <c:pt idx="196">
                  <c:v>5045.0</c:v>
                </c:pt>
                <c:pt idx="197">
                  <c:v>5045.0</c:v>
                </c:pt>
                <c:pt idx="198">
                  <c:v>5045.370605470001</c:v>
                </c:pt>
                <c:pt idx="199">
                  <c:v>5045.631347660001</c:v>
                </c:pt>
                <c:pt idx="200">
                  <c:v>5046.946289060001</c:v>
                </c:pt>
                <c:pt idx="201">
                  <c:v>5046.946289060001</c:v>
                </c:pt>
                <c:pt idx="202">
                  <c:v>5047.5625</c:v>
                </c:pt>
                <c:pt idx="203">
                  <c:v>5050.0</c:v>
                </c:pt>
                <c:pt idx="204">
                  <c:v>5050.0</c:v>
                </c:pt>
                <c:pt idx="205">
                  <c:v>5051.27001953</c:v>
                </c:pt>
                <c:pt idx="206">
                  <c:v>5053.254882809999</c:v>
                </c:pt>
                <c:pt idx="207">
                  <c:v>5055.0</c:v>
                </c:pt>
                <c:pt idx="208">
                  <c:v>5055.0</c:v>
                </c:pt>
                <c:pt idx="209">
                  <c:v>5055.07324219</c:v>
                </c:pt>
                <c:pt idx="210">
                  <c:v>5058.477050779999</c:v>
                </c:pt>
                <c:pt idx="211">
                  <c:v>5059.137695309999</c:v>
                </c:pt>
                <c:pt idx="212">
                  <c:v>5060.11523438</c:v>
                </c:pt>
                <c:pt idx="213">
                  <c:v>5062.325195310001</c:v>
                </c:pt>
                <c:pt idx="214">
                  <c:v>5063.993164060001</c:v>
                </c:pt>
                <c:pt idx="215">
                  <c:v>5065.52880859</c:v>
                </c:pt>
                <c:pt idx="216">
                  <c:v>5067.13085938</c:v>
                </c:pt>
                <c:pt idx="217">
                  <c:v>5068.274414060001</c:v>
                </c:pt>
                <c:pt idx="218">
                  <c:v>5068.91796875</c:v>
                </c:pt>
                <c:pt idx="219">
                  <c:v>5068.91796875</c:v>
                </c:pt>
                <c:pt idx="220">
                  <c:v>5071.46142578</c:v>
                </c:pt>
                <c:pt idx="221">
                  <c:v>5072.67333984</c:v>
                </c:pt>
                <c:pt idx="222">
                  <c:v>5075.3359375</c:v>
                </c:pt>
                <c:pt idx="223">
                  <c:v>5077.719726560001</c:v>
                </c:pt>
                <c:pt idx="224">
                  <c:v>5079.99121094</c:v>
                </c:pt>
                <c:pt idx="225">
                  <c:v>5081.73876953</c:v>
                </c:pt>
                <c:pt idx="226">
                  <c:v>5082.551757809999</c:v>
                </c:pt>
                <c:pt idx="227">
                  <c:v>5083.74023438</c:v>
                </c:pt>
                <c:pt idx="228">
                  <c:v>5085.26318359</c:v>
                </c:pt>
                <c:pt idx="229">
                  <c:v>5088.18115234</c:v>
                </c:pt>
                <c:pt idx="230">
                  <c:v>5089.293945309999</c:v>
                </c:pt>
                <c:pt idx="231">
                  <c:v>5091.444824220001</c:v>
                </c:pt>
                <c:pt idx="232">
                  <c:v>5093.475097659999</c:v>
                </c:pt>
                <c:pt idx="233">
                  <c:v>5095.0</c:v>
                </c:pt>
                <c:pt idx="234">
                  <c:v>5095.0</c:v>
                </c:pt>
                <c:pt idx="235">
                  <c:v>5095.0</c:v>
                </c:pt>
                <c:pt idx="236">
                  <c:v>5095.878417969999</c:v>
                </c:pt>
                <c:pt idx="237">
                  <c:v>5097.280761720001</c:v>
                </c:pt>
                <c:pt idx="238">
                  <c:v>5100.0</c:v>
                </c:pt>
                <c:pt idx="239">
                  <c:v>5100.0</c:v>
                </c:pt>
                <c:pt idx="240">
                  <c:v>5100.0</c:v>
                </c:pt>
                <c:pt idx="241">
                  <c:v>5100.0</c:v>
                </c:pt>
                <c:pt idx="242">
                  <c:v>5102.75292969</c:v>
                </c:pt>
                <c:pt idx="243">
                  <c:v>5104.86083984</c:v>
                </c:pt>
                <c:pt idx="244">
                  <c:v>5105.22021484</c:v>
                </c:pt>
                <c:pt idx="245">
                  <c:v>5106.00976563</c:v>
                </c:pt>
                <c:pt idx="246">
                  <c:v>5106.692382810001</c:v>
                </c:pt>
                <c:pt idx="247">
                  <c:v>5105.280761720001</c:v>
                </c:pt>
                <c:pt idx="248">
                  <c:v>5106.839355470001</c:v>
                </c:pt>
                <c:pt idx="249">
                  <c:v>5110.0</c:v>
                </c:pt>
                <c:pt idx="250">
                  <c:v>5110.0</c:v>
                </c:pt>
                <c:pt idx="251">
                  <c:v>5111.89208984</c:v>
                </c:pt>
                <c:pt idx="252">
                  <c:v>5113.83349609</c:v>
                </c:pt>
                <c:pt idx="253">
                  <c:v>5112.65917969</c:v>
                </c:pt>
                <c:pt idx="254">
                  <c:v>5112.182128910001</c:v>
                </c:pt>
                <c:pt idx="255">
                  <c:v>5112.81054688</c:v>
                </c:pt>
                <c:pt idx="256">
                  <c:v>5112.81054688</c:v>
                </c:pt>
                <c:pt idx="257">
                  <c:v>5115.0</c:v>
                </c:pt>
                <c:pt idx="258">
                  <c:v>5115.0</c:v>
                </c:pt>
                <c:pt idx="259">
                  <c:v>5120.0</c:v>
                </c:pt>
                <c:pt idx="260">
                  <c:v>5120.0</c:v>
                </c:pt>
                <c:pt idx="261">
                  <c:v>5120.0</c:v>
                </c:pt>
                <c:pt idx="262">
                  <c:v>5120.0</c:v>
                </c:pt>
                <c:pt idx="263">
                  <c:v>5120.0</c:v>
                </c:pt>
                <c:pt idx="264">
                  <c:v>5120.015625</c:v>
                </c:pt>
                <c:pt idx="265">
                  <c:v>5123.737792969998</c:v>
                </c:pt>
                <c:pt idx="266">
                  <c:v>5125.0</c:v>
                </c:pt>
                <c:pt idx="267">
                  <c:v>5125.0</c:v>
                </c:pt>
                <c:pt idx="268">
                  <c:v>5125.0</c:v>
                </c:pt>
                <c:pt idx="269">
                  <c:v>5125.0</c:v>
                </c:pt>
                <c:pt idx="270">
                  <c:v>5125.0</c:v>
                </c:pt>
                <c:pt idx="271">
                  <c:v>5125.0</c:v>
                </c:pt>
                <c:pt idx="272">
                  <c:v>5125.0</c:v>
                </c:pt>
                <c:pt idx="273">
                  <c:v>5125.0</c:v>
                </c:pt>
                <c:pt idx="274">
                  <c:v>5125.089355470001</c:v>
                </c:pt>
                <c:pt idx="275">
                  <c:v>5125.125976560003</c:v>
                </c:pt>
                <c:pt idx="276">
                  <c:v>5125.125976560003</c:v>
                </c:pt>
                <c:pt idx="277">
                  <c:v>5125.125976560003</c:v>
                </c:pt>
                <c:pt idx="278">
                  <c:v>5125.125976560003</c:v>
                </c:pt>
                <c:pt idx="279">
                  <c:v>5127.31640625</c:v>
                </c:pt>
                <c:pt idx="280">
                  <c:v>5127.31640625</c:v>
                </c:pt>
                <c:pt idx="281">
                  <c:v>5125.125976560003</c:v>
                </c:pt>
                <c:pt idx="282">
                  <c:v>5128.293457029999</c:v>
                </c:pt>
                <c:pt idx="283">
                  <c:v>5127.31640625</c:v>
                </c:pt>
                <c:pt idx="284">
                  <c:v>5129.50683594</c:v>
                </c:pt>
                <c:pt idx="285">
                  <c:v>5129.50683594</c:v>
                </c:pt>
                <c:pt idx="286">
                  <c:v>5127.31640625</c:v>
                </c:pt>
                <c:pt idx="287">
                  <c:v>5129.79736328</c:v>
                </c:pt>
                <c:pt idx="288">
                  <c:v>5130.0</c:v>
                </c:pt>
                <c:pt idx="289">
                  <c:v>5128.05859375</c:v>
                </c:pt>
                <c:pt idx="290">
                  <c:v>5124.43554688</c:v>
                </c:pt>
                <c:pt idx="291">
                  <c:v>5126.42773438</c:v>
                </c:pt>
                <c:pt idx="292">
                  <c:v>5122.219726560001</c:v>
                </c:pt>
                <c:pt idx="293">
                  <c:v>5122.219726560001</c:v>
                </c:pt>
                <c:pt idx="294">
                  <c:v>5116.10546875</c:v>
                </c:pt>
                <c:pt idx="295">
                  <c:v>5114.461914060001</c:v>
                </c:pt>
                <c:pt idx="296">
                  <c:v>5114.26464844</c:v>
                </c:pt>
                <c:pt idx="297">
                  <c:v>5109.44042969</c:v>
                </c:pt>
                <c:pt idx="298">
                  <c:v>5108.475585939997</c:v>
                </c:pt>
                <c:pt idx="299">
                  <c:v>5109.44042969</c:v>
                </c:pt>
                <c:pt idx="300">
                  <c:v>5104.27392578</c:v>
                </c:pt>
                <c:pt idx="301">
                  <c:v>5104.27392578</c:v>
                </c:pt>
                <c:pt idx="302">
                  <c:v>5102.86914063</c:v>
                </c:pt>
                <c:pt idx="303">
                  <c:v>5101.70068359</c:v>
                </c:pt>
                <c:pt idx="304">
                  <c:v>5101.70068359</c:v>
                </c:pt>
                <c:pt idx="305">
                  <c:v>5098.06054688</c:v>
                </c:pt>
                <c:pt idx="306">
                  <c:v>5097.14892578</c:v>
                </c:pt>
                <c:pt idx="307">
                  <c:v>5094.529785160001</c:v>
                </c:pt>
                <c:pt idx="308">
                  <c:v>5091.912597660001</c:v>
                </c:pt>
                <c:pt idx="309">
                  <c:v>5088.4609375</c:v>
                </c:pt>
                <c:pt idx="310">
                  <c:v>5088.4609375</c:v>
                </c:pt>
                <c:pt idx="311">
                  <c:v>5087.97021484</c:v>
                </c:pt>
                <c:pt idx="312">
                  <c:v>5085.82958984</c:v>
                </c:pt>
                <c:pt idx="313">
                  <c:v>5085.82958984</c:v>
                </c:pt>
                <c:pt idx="314">
                  <c:v>5085.82958984</c:v>
                </c:pt>
                <c:pt idx="315">
                  <c:v>5085.42333984</c:v>
                </c:pt>
                <c:pt idx="316">
                  <c:v>5085.619628910001</c:v>
                </c:pt>
                <c:pt idx="317">
                  <c:v>5085.77001953</c:v>
                </c:pt>
                <c:pt idx="318">
                  <c:v>5083.20068359</c:v>
                </c:pt>
                <c:pt idx="319">
                  <c:v>5083.06396484</c:v>
                </c:pt>
                <c:pt idx="320">
                  <c:v>5080.46777344</c:v>
                </c:pt>
                <c:pt idx="321">
                  <c:v>5080.15136719</c:v>
                </c:pt>
                <c:pt idx="322">
                  <c:v>5077.59667969</c:v>
                </c:pt>
                <c:pt idx="323">
                  <c:v>5074.511230470003</c:v>
                </c:pt>
                <c:pt idx="324">
                  <c:v>5073.777832029999</c:v>
                </c:pt>
                <c:pt idx="325">
                  <c:v>5070.444335939997</c:v>
                </c:pt>
                <c:pt idx="326">
                  <c:v>5069.39257813</c:v>
                </c:pt>
                <c:pt idx="327">
                  <c:v>5068.244628910001</c:v>
                </c:pt>
                <c:pt idx="328">
                  <c:v>5064.643066410001</c:v>
                </c:pt>
                <c:pt idx="329">
                  <c:v>5064.643066410001</c:v>
                </c:pt>
                <c:pt idx="330">
                  <c:v>5059.86523438</c:v>
                </c:pt>
                <c:pt idx="331">
                  <c:v>5058.65820313</c:v>
                </c:pt>
                <c:pt idx="332">
                  <c:v>5055.00585938</c:v>
                </c:pt>
                <c:pt idx="333">
                  <c:v>5051.519042970001</c:v>
                </c:pt>
                <c:pt idx="334">
                  <c:v>5051.519042970001</c:v>
                </c:pt>
                <c:pt idx="335">
                  <c:v>5050.21679688</c:v>
                </c:pt>
                <c:pt idx="336">
                  <c:v>5052.393066410001</c:v>
                </c:pt>
                <c:pt idx="337">
                  <c:v>5047.815917970001</c:v>
                </c:pt>
                <c:pt idx="338">
                  <c:v>5047.815917970001</c:v>
                </c:pt>
                <c:pt idx="339">
                  <c:v>5046.818847660001</c:v>
                </c:pt>
                <c:pt idx="340">
                  <c:v>5045.0</c:v>
                </c:pt>
                <c:pt idx="341">
                  <c:v>5045.0</c:v>
                </c:pt>
                <c:pt idx="342">
                  <c:v>5045.0</c:v>
                </c:pt>
                <c:pt idx="343">
                  <c:v>5045.743164060001</c:v>
                </c:pt>
                <c:pt idx="344">
                  <c:v>5046.57714844</c:v>
                </c:pt>
                <c:pt idx="345">
                  <c:v>5047.464355470001</c:v>
                </c:pt>
                <c:pt idx="346">
                  <c:v>5049.7578125</c:v>
                </c:pt>
                <c:pt idx="347">
                  <c:v>5052.16943359</c:v>
                </c:pt>
                <c:pt idx="348">
                  <c:v>5051.693847660001</c:v>
                </c:pt>
                <c:pt idx="349">
                  <c:v>5049.778320309999</c:v>
                </c:pt>
                <c:pt idx="350">
                  <c:v>5049.778320309999</c:v>
                </c:pt>
                <c:pt idx="351">
                  <c:v>5048.22167969</c:v>
                </c:pt>
                <c:pt idx="352">
                  <c:v>5046.665039060003</c:v>
                </c:pt>
                <c:pt idx="353">
                  <c:v>5044.6796875</c:v>
                </c:pt>
                <c:pt idx="354">
                  <c:v>5043.015136720001</c:v>
                </c:pt>
                <c:pt idx="355">
                  <c:v>5045.89453125</c:v>
                </c:pt>
                <c:pt idx="356">
                  <c:v>5045.89453125</c:v>
                </c:pt>
                <c:pt idx="357">
                  <c:v>5045.0</c:v>
                </c:pt>
                <c:pt idx="358">
                  <c:v>5045.654785160001</c:v>
                </c:pt>
                <c:pt idx="359">
                  <c:v>5045.235351560001</c:v>
                </c:pt>
                <c:pt idx="360">
                  <c:v>5047.381347660001</c:v>
                </c:pt>
                <c:pt idx="361">
                  <c:v>5047.381347660001</c:v>
                </c:pt>
                <c:pt idx="362">
                  <c:v>5049.44189453</c:v>
                </c:pt>
                <c:pt idx="363">
                  <c:v>5049.27099609</c:v>
                </c:pt>
                <c:pt idx="364">
                  <c:v>5049.27099609</c:v>
                </c:pt>
                <c:pt idx="365">
                  <c:v>5048.68164063</c:v>
                </c:pt>
                <c:pt idx="366">
                  <c:v>5048.68164063</c:v>
                </c:pt>
                <c:pt idx="367">
                  <c:v>5050.63818359</c:v>
                </c:pt>
                <c:pt idx="368">
                  <c:v>5052.5546875</c:v>
                </c:pt>
                <c:pt idx="369">
                  <c:v>5054.12939453</c:v>
                </c:pt>
                <c:pt idx="370">
                  <c:v>5054.12939453</c:v>
                </c:pt>
                <c:pt idx="371">
                  <c:v>5052.204101560001</c:v>
                </c:pt>
                <c:pt idx="372">
                  <c:v>5054.12939453</c:v>
                </c:pt>
                <c:pt idx="373">
                  <c:v>5054.686035160001</c:v>
                </c:pt>
                <c:pt idx="374">
                  <c:v>5054.686035160001</c:v>
                </c:pt>
                <c:pt idx="375">
                  <c:v>5054.686035160001</c:v>
                </c:pt>
                <c:pt idx="376">
                  <c:v>5054.686035160001</c:v>
                </c:pt>
                <c:pt idx="377">
                  <c:v>5054.686035160001</c:v>
                </c:pt>
                <c:pt idx="378">
                  <c:v>5054.686035160001</c:v>
                </c:pt>
                <c:pt idx="379">
                  <c:v>5054.686035160001</c:v>
                </c:pt>
                <c:pt idx="380">
                  <c:v>5054.686035160001</c:v>
                </c:pt>
                <c:pt idx="381">
                  <c:v>5054.686035160001</c:v>
                </c:pt>
                <c:pt idx="382">
                  <c:v>5054.686035160001</c:v>
                </c:pt>
                <c:pt idx="383">
                  <c:v>5054.686035160001</c:v>
                </c:pt>
                <c:pt idx="384">
                  <c:v>5054.686035160001</c:v>
                </c:pt>
                <c:pt idx="385">
                  <c:v>5054.686035160001</c:v>
                </c:pt>
                <c:pt idx="386">
                  <c:v>5054.686035160001</c:v>
                </c:pt>
                <c:pt idx="387">
                  <c:v>5054.686035160001</c:v>
                </c:pt>
                <c:pt idx="388">
                  <c:v>5054.686035160001</c:v>
                </c:pt>
                <c:pt idx="389">
                  <c:v>5054.686035160001</c:v>
                </c:pt>
                <c:pt idx="390">
                  <c:v>5053.97167969</c:v>
                </c:pt>
                <c:pt idx="391">
                  <c:v>5053.97167969</c:v>
                </c:pt>
                <c:pt idx="392">
                  <c:v>5053.97167969</c:v>
                </c:pt>
                <c:pt idx="393">
                  <c:v>5053.97167969</c:v>
                </c:pt>
                <c:pt idx="394">
                  <c:v>5053.97167969</c:v>
                </c:pt>
                <c:pt idx="395">
                  <c:v>5054.686035160001</c:v>
                </c:pt>
                <c:pt idx="396">
                  <c:v>5053.97167969</c:v>
                </c:pt>
                <c:pt idx="397">
                  <c:v>5054.686035160001</c:v>
                </c:pt>
                <c:pt idx="398">
                  <c:v>5054.686035160001</c:v>
                </c:pt>
                <c:pt idx="399">
                  <c:v>5054.686035160001</c:v>
                </c:pt>
                <c:pt idx="400">
                  <c:v>5054.686035160001</c:v>
                </c:pt>
                <c:pt idx="401">
                  <c:v>5054.686035160001</c:v>
                </c:pt>
                <c:pt idx="402">
                  <c:v>5055.0</c:v>
                </c:pt>
                <c:pt idx="403">
                  <c:v>5055.0</c:v>
                </c:pt>
                <c:pt idx="404">
                  <c:v>5055.0</c:v>
                </c:pt>
                <c:pt idx="405">
                  <c:v>5053.97167969</c:v>
                </c:pt>
                <c:pt idx="406">
                  <c:v>5054.686035160001</c:v>
                </c:pt>
                <c:pt idx="407">
                  <c:v>5053.97167969</c:v>
                </c:pt>
                <c:pt idx="408">
                  <c:v>5053.97167969</c:v>
                </c:pt>
                <c:pt idx="409">
                  <c:v>5053.97167969</c:v>
                </c:pt>
                <c:pt idx="410">
                  <c:v>5053.97167969</c:v>
                </c:pt>
                <c:pt idx="411">
                  <c:v>5054.686035160001</c:v>
                </c:pt>
                <c:pt idx="412">
                  <c:v>5054.686035160001</c:v>
                </c:pt>
                <c:pt idx="413">
                  <c:v>5054.686035160001</c:v>
                </c:pt>
                <c:pt idx="414">
                  <c:v>5054.686035160001</c:v>
                </c:pt>
                <c:pt idx="415">
                  <c:v>5054.686035160001</c:v>
                </c:pt>
                <c:pt idx="416">
                  <c:v>5054.686035160001</c:v>
                </c:pt>
                <c:pt idx="417">
                  <c:v>5054.686035160001</c:v>
                </c:pt>
                <c:pt idx="418">
                  <c:v>5053.97167969</c:v>
                </c:pt>
                <c:pt idx="419">
                  <c:v>5053.97167969</c:v>
                </c:pt>
                <c:pt idx="420">
                  <c:v>5053.97167969</c:v>
                </c:pt>
                <c:pt idx="421">
                  <c:v>5053.97167969</c:v>
                </c:pt>
                <c:pt idx="422">
                  <c:v>5053.97167969</c:v>
                </c:pt>
                <c:pt idx="423">
                  <c:v>5053.97167969</c:v>
                </c:pt>
                <c:pt idx="424">
                  <c:v>5053.97167969</c:v>
                </c:pt>
                <c:pt idx="425">
                  <c:v>5054.73876953</c:v>
                </c:pt>
                <c:pt idx="426">
                  <c:v>5054.73876953</c:v>
                </c:pt>
                <c:pt idx="427">
                  <c:v>5055.0</c:v>
                </c:pt>
                <c:pt idx="428">
                  <c:v>5055.0</c:v>
                </c:pt>
                <c:pt idx="429">
                  <c:v>5055.0</c:v>
                </c:pt>
                <c:pt idx="430">
                  <c:v>5055.0</c:v>
                </c:pt>
                <c:pt idx="431">
                  <c:v>5054.73876953</c:v>
                </c:pt>
                <c:pt idx="432">
                  <c:v>5053.97167969</c:v>
                </c:pt>
                <c:pt idx="433">
                  <c:v>5053.97167969</c:v>
                </c:pt>
                <c:pt idx="434">
                  <c:v>5054.73876953</c:v>
                </c:pt>
                <c:pt idx="435">
                  <c:v>5053.97167969</c:v>
                </c:pt>
                <c:pt idx="436">
                  <c:v>5052.09570313</c:v>
                </c:pt>
                <c:pt idx="437">
                  <c:v>5052.09570313</c:v>
                </c:pt>
                <c:pt idx="438">
                  <c:v>5052.09570313</c:v>
                </c:pt>
                <c:pt idx="439">
                  <c:v>5052.09570313</c:v>
                </c:pt>
                <c:pt idx="440">
                  <c:v>5050.07324219</c:v>
                </c:pt>
                <c:pt idx="441">
                  <c:v>5050.07324219</c:v>
                </c:pt>
                <c:pt idx="442">
                  <c:v>5050.07324219</c:v>
                </c:pt>
                <c:pt idx="443">
                  <c:v>5050.39111328</c:v>
                </c:pt>
                <c:pt idx="444">
                  <c:v>5050.07324219</c:v>
                </c:pt>
                <c:pt idx="445">
                  <c:v>5050.07324219</c:v>
                </c:pt>
                <c:pt idx="446">
                  <c:v>5053.374511720001</c:v>
                </c:pt>
                <c:pt idx="447">
                  <c:v>5050.8515625</c:v>
                </c:pt>
                <c:pt idx="448">
                  <c:v>5050.8515625</c:v>
                </c:pt>
                <c:pt idx="449">
                  <c:v>5050.8515625</c:v>
                </c:pt>
                <c:pt idx="450">
                  <c:v>5050.8515625</c:v>
                </c:pt>
                <c:pt idx="451">
                  <c:v>5055.0</c:v>
                </c:pt>
                <c:pt idx="452">
                  <c:v>5050.24267578</c:v>
                </c:pt>
                <c:pt idx="453">
                  <c:v>5047.0546875</c:v>
                </c:pt>
                <c:pt idx="454">
                  <c:v>5047.0546875</c:v>
                </c:pt>
                <c:pt idx="455">
                  <c:v>5047.0546875</c:v>
                </c:pt>
                <c:pt idx="456">
                  <c:v>5047.0546875</c:v>
                </c:pt>
                <c:pt idx="457">
                  <c:v>5047.0546875</c:v>
                </c:pt>
                <c:pt idx="458">
                  <c:v>5047.0546875</c:v>
                </c:pt>
                <c:pt idx="459">
                  <c:v>5047.0546875</c:v>
                </c:pt>
                <c:pt idx="460">
                  <c:v>5050.24267578</c:v>
                </c:pt>
                <c:pt idx="461">
                  <c:v>5053.79296875</c:v>
                </c:pt>
                <c:pt idx="462">
                  <c:v>5053.79296875</c:v>
                </c:pt>
                <c:pt idx="463">
                  <c:v>5055.0</c:v>
                </c:pt>
                <c:pt idx="464">
                  <c:v>5055.0</c:v>
                </c:pt>
                <c:pt idx="465">
                  <c:v>5055.0</c:v>
                </c:pt>
                <c:pt idx="466">
                  <c:v>5055.0</c:v>
                </c:pt>
                <c:pt idx="467">
                  <c:v>5055.0</c:v>
                </c:pt>
                <c:pt idx="468">
                  <c:v>5055.0</c:v>
                </c:pt>
                <c:pt idx="469">
                  <c:v>5055.0</c:v>
                </c:pt>
                <c:pt idx="470">
                  <c:v>5055.0</c:v>
                </c:pt>
                <c:pt idx="471">
                  <c:v>5055.0</c:v>
                </c:pt>
                <c:pt idx="472">
                  <c:v>5055.0</c:v>
                </c:pt>
                <c:pt idx="473">
                  <c:v>5055.0</c:v>
                </c:pt>
                <c:pt idx="474">
                  <c:v>5055.0</c:v>
                </c:pt>
                <c:pt idx="475">
                  <c:v>5055.0</c:v>
                </c:pt>
                <c:pt idx="476">
                  <c:v>5055.0</c:v>
                </c:pt>
                <c:pt idx="477">
                  <c:v>5055.0</c:v>
                </c:pt>
                <c:pt idx="478">
                  <c:v>5055.0</c:v>
                </c:pt>
                <c:pt idx="479">
                  <c:v>5055.0</c:v>
                </c:pt>
                <c:pt idx="480">
                  <c:v>5055.0</c:v>
                </c:pt>
                <c:pt idx="481">
                  <c:v>5055.0</c:v>
                </c:pt>
                <c:pt idx="482">
                  <c:v>5055.0</c:v>
                </c:pt>
                <c:pt idx="483">
                  <c:v>5055.0</c:v>
                </c:pt>
                <c:pt idx="484">
                  <c:v>5055.0</c:v>
                </c:pt>
                <c:pt idx="485">
                  <c:v>5055.0</c:v>
                </c:pt>
                <c:pt idx="486">
                  <c:v>5055.0</c:v>
                </c:pt>
                <c:pt idx="487">
                  <c:v>5055.0</c:v>
                </c:pt>
                <c:pt idx="488">
                  <c:v>5055.0</c:v>
                </c:pt>
                <c:pt idx="489">
                  <c:v>5055.0</c:v>
                </c:pt>
                <c:pt idx="490">
                  <c:v>5055.0</c:v>
                </c:pt>
                <c:pt idx="491">
                  <c:v>5055.0</c:v>
                </c:pt>
                <c:pt idx="492">
                  <c:v>5055.0</c:v>
                </c:pt>
                <c:pt idx="493">
                  <c:v>5055.0</c:v>
                </c:pt>
                <c:pt idx="494">
                  <c:v>5055.0</c:v>
                </c:pt>
                <c:pt idx="495">
                  <c:v>5055.0</c:v>
                </c:pt>
                <c:pt idx="496">
                  <c:v>5055.0</c:v>
                </c:pt>
                <c:pt idx="497">
                  <c:v>5055.0</c:v>
                </c:pt>
                <c:pt idx="498">
                  <c:v>5055.0</c:v>
                </c:pt>
                <c:pt idx="499">
                  <c:v>5055.0</c:v>
                </c:pt>
                <c:pt idx="500">
                  <c:v>5053.46679688</c:v>
                </c:pt>
                <c:pt idx="501">
                  <c:v>5053.46679688</c:v>
                </c:pt>
                <c:pt idx="502">
                  <c:v>5053.46679688</c:v>
                </c:pt>
                <c:pt idx="503">
                  <c:v>5053.46679688</c:v>
                </c:pt>
                <c:pt idx="504">
                  <c:v>5053.46679688</c:v>
                </c:pt>
                <c:pt idx="505">
                  <c:v>5053.46679688</c:v>
                </c:pt>
                <c:pt idx="506">
                  <c:v>5055.0</c:v>
                </c:pt>
                <c:pt idx="507">
                  <c:v>5053.46679688</c:v>
                </c:pt>
                <c:pt idx="508">
                  <c:v>5053.46679688</c:v>
                </c:pt>
                <c:pt idx="509">
                  <c:v>5053.46679688</c:v>
                </c:pt>
                <c:pt idx="510">
                  <c:v>5053.46679688</c:v>
                </c:pt>
                <c:pt idx="511">
                  <c:v>5052.607910160001</c:v>
                </c:pt>
                <c:pt idx="512">
                  <c:v>5052.607910160001</c:v>
                </c:pt>
                <c:pt idx="513">
                  <c:v>5052.607910160001</c:v>
                </c:pt>
                <c:pt idx="514">
                  <c:v>5052.607910160001</c:v>
                </c:pt>
                <c:pt idx="515">
                  <c:v>5052.607910160001</c:v>
                </c:pt>
                <c:pt idx="516">
                  <c:v>5052.607910160001</c:v>
                </c:pt>
                <c:pt idx="517">
                  <c:v>5052.607910160001</c:v>
                </c:pt>
                <c:pt idx="518">
                  <c:v>5052.607910160001</c:v>
                </c:pt>
                <c:pt idx="519">
                  <c:v>5052.607910160001</c:v>
                </c:pt>
                <c:pt idx="520">
                  <c:v>5052.607910160001</c:v>
                </c:pt>
                <c:pt idx="521">
                  <c:v>5052.607910160001</c:v>
                </c:pt>
                <c:pt idx="522">
                  <c:v>5055.0</c:v>
                </c:pt>
                <c:pt idx="523">
                  <c:v>5055.0</c:v>
                </c:pt>
                <c:pt idx="524">
                  <c:v>5055.0</c:v>
                </c:pt>
                <c:pt idx="525">
                  <c:v>5055.0</c:v>
                </c:pt>
                <c:pt idx="526">
                  <c:v>5055.0</c:v>
                </c:pt>
                <c:pt idx="527">
                  <c:v>5055.0</c:v>
                </c:pt>
                <c:pt idx="528">
                  <c:v>5055.0</c:v>
                </c:pt>
                <c:pt idx="529">
                  <c:v>5055.0</c:v>
                </c:pt>
                <c:pt idx="530">
                  <c:v>5055.0</c:v>
                </c:pt>
                <c:pt idx="531">
                  <c:v>5055.0</c:v>
                </c:pt>
                <c:pt idx="532">
                  <c:v>5055.0</c:v>
                </c:pt>
                <c:pt idx="533">
                  <c:v>5055.0</c:v>
                </c:pt>
                <c:pt idx="534">
                  <c:v>5055.0</c:v>
                </c:pt>
                <c:pt idx="535">
                  <c:v>5055.0</c:v>
                </c:pt>
                <c:pt idx="536">
                  <c:v>5055.0</c:v>
                </c:pt>
                <c:pt idx="537">
                  <c:v>5055.0</c:v>
                </c:pt>
                <c:pt idx="538">
                  <c:v>5055.0</c:v>
                </c:pt>
                <c:pt idx="539">
                  <c:v>5055.0</c:v>
                </c:pt>
                <c:pt idx="540">
                  <c:v>5055.0</c:v>
                </c:pt>
                <c:pt idx="541">
                  <c:v>5055.0</c:v>
                </c:pt>
                <c:pt idx="542">
                  <c:v>5055.0</c:v>
                </c:pt>
                <c:pt idx="543">
                  <c:v>5055.0</c:v>
                </c:pt>
                <c:pt idx="544">
                  <c:v>5055.0</c:v>
                </c:pt>
                <c:pt idx="545">
                  <c:v>5055.0</c:v>
                </c:pt>
                <c:pt idx="546">
                  <c:v>5055.0</c:v>
                </c:pt>
                <c:pt idx="547">
                  <c:v>5055.0</c:v>
                </c:pt>
                <c:pt idx="548">
                  <c:v>5055.0</c:v>
                </c:pt>
                <c:pt idx="549">
                  <c:v>5055.0</c:v>
                </c:pt>
                <c:pt idx="550">
                  <c:v>5055.0</c:v>
                </c:pt>
                <c:pt idx="551">
                  <c:v>5055.0</c:v>
                </c:pt>
                <c:pt idx="552">
                  <c:v>5055.0</c:v>
                </c:pt>
                <c:pt idx="553">
                  <c:v>5055.0</c:v>
                </c:pt>
                <c:pt idx="554">
                  <c:v>5055.0</c:v>
                </c:pt>
                <c:pt idx="555">
                  <c:v>5055.0</c:v>
                </c:pt>
                <c:pt idx="556">
                  <c:v>5055.0</c:v>
                </c:pt>
                <c:pt idx="557">
                  <c:v>5055.0</c:v>
                </c:pt>
                <c:pt idx="558">
                  <c:v>5055.0</c:v>
                </c:pt>
                <c:pt idx="559">
                  <c:v>5055.0</c:v>
                </c:pt>
                <c:pt idx="560">
                  <c:v>5055.0</c:v>
                </c:pt>
                <c:pt idx="561">
                  <c:v>5054.30078125</c:v>
                </c:pt>
                <c:pt idx="562">
                  <c:v>5054.30078125</c:v>
                </c:pt>
                <c:pt idx="563">
                  <c:v>5054.30078125</c:v>
                </c:pt>
                <c:pt idx="564">
                  <c:v>5054.30078125</c:v>
                </c:pt>
                <c:pt idx="565">
                  <c:v>5054.30078125</c:v>
                </c:pt>
                <c:pt idx="566">
                  <c:v>5054.30078125</c:v>
                </c:pt>
                <c:pt idx="567">
                  <c:v>5054.30078125</c:v>
                </c:pt>
                <c:pt idx="568">
                  <c:v>5054.30078125</c:v>
                </c:pt>
                <c:pt idx="569">
                  <c:v>5055.0</c:v>
                </c:pt>
                <c:pt idx="570">
                  <c:v>5055.0</c:v>
                </c:pt>
                <c:pt idx="571">
                  <c:v>5055.0</c:v>
                </c:pt>
                <c:pt idx="572">
                  <c:v>5055.0</c:v>
                </c:pt>
                <c:pt idx="573">
                  <c:v>5055.0</c:v>
                </c:pt>
                <c:pt idx="574">
                  <c:v>5055.0</c:v>
                </c:pt>
                <c:pt idx="575">
                  <c:v>5055.0</c:v>
                </c:pt>
                <c:pt idx="576">
                  <c:v>5055.0</c:v>
                </c:pt>
                <c:pt idx="577">
                  <c:v>5055.0</c:v>
                </c:pt>
                <c:pt idx="578">
                  <c:v>5055.0</c:v>
                </c:pt>
                <c:pt idx="579">
                  <c:v>5055.0</c:v>
                </c:pt>
                <c:pt idx="580">
                  <c:v>5054.30078125</c:v>
                </c:pt>
                <c:pt idx="581">
                  <c:v>5051.11083984</c:v>
                </c:pt>
                <c:pt idx="582">
                  <c:v>5049.88574219</c:v>
                </c:pt>
                <c:pt idx="583">
                  <c:v>5048.00439453</c:v>
                </c:pt>
                <c:pt idx="584">
                  <c:v>5048.00439453</c:v>
                </c:pt>
                <c:pt idx="585">
                  <c:v>5048.00439453</c:v>
                </c:pt>
                <c:pt idx="586">
                  <c:v>5046.12695313</c:v>
                </c:pt>
                <c:pt idx="587">
                  <c:v>5046.12695313</c:v>
                </c:pt>
                <c:pt idx="588">
                  <c:v>5046.12695313</c:v>
                </c:pt>
                <c:pt idx="589">
                  <c:v>5046.12695313</c:v>
                </c:pt>
                <c:pt idx="590">
                  <c:v>5045.0</c:v>
                </c:pt>
                <c:pt idx="591">
                  <c:v>5045.0</c:v>
                </c:pt>
                <c:pt idx="592">
                  <c:v>5045.0</c:v>
                </c:pt>
                <c:pt idx="593">
                  <c:v>5045.0</c:v>
                </c:pt>
                <c:pt idx="594">
                  <c:v>5045.0</c:v>
                </c:pt>
                <c:pt idx="595">
                  <c:v>5045.0</c:v>
                </c:pt>
                <c:pt idx="596">
                  <c:v>5045.0</c:v>
                </c:pt>
                <c:pt idx="597">
                  <c:v>5045.29736328</c:v>
                </c:pt>
                <c:pt idx="598">
                  <c:v>5045.29736328</c:v>
                </c:pt>
                <c:pt idx="599">
                  <c:v>5045.29736328</c:v>
                </c:pt>
                <c:pt idx="600">
                  <c:v>5045.29736328</c:v>
                </c:pt>
                <c:pt idx="601">
                  <c:v>5045.29736328</c:v>
                </c:pt>
                <c:pt idx="602">
                  <c:v>5045.0</c:v>
                </c:pt>
                <c:pt idx="603">
                  <c:v>5045.0</c:v>
                </c:pt>
                <c:pt idx="604">
                  <c:v>5045.0</c:v>
                </c:pt>
                <c:pt idx="605">
                  <c:v>5045.0</c:v>
                </c:pt>
                <c:pt idx="606">
                  <c:v>5045.0</c:v>
                </c:pt>
                <c:pt idx="607">
                  <c:v>5046.486816410001</c:v>
                </c:pt>
                <c:pt idx="608">
                  <c:v>5045.0</c:v>
                </c:pt>
                <c:pt idx="609">
                  <c:v>5046.60205078</c:v>
                </c:pt>
                <c:pt idx="610">
                  <c:v>5046.60205078</c:v>
                </c:pt>
                <c:pt idx="611">
                  <c:v>5046.486816410001</c:v>
                </c:pt>
                <c:pt idx="612">
                  <c:v>5047.18164063</c:v>
                </c:pt>
                <c:pt idx="613">
                  <c:v>5046.486816410001</c:v>
                </c:pt>
                <c:pt idx="614">
                  <c:v>5046.486816410001</c:v>
                </c:pt>
                <c:pt idx="615">
                  <c:v>5045.0</c:v>
                </c:pt>
                <c:pt idx="616">
                  <c:v>5045.0</c:v>
                </c:pt>
                <c:pt idx="617">
                  <c:v>5045.0</c:v>
                </c:pt>
                <c:pt idx="618">
                  <c:v>5045.0</c:v>
                </c:pt>
                <c:pt idx="619">
                  <c:v>5045.0</c:v>
                </c:pt>
                <c:pt idx="620">
                  <c:v>5045.0</c:v>
                </c:pt>
                <c:pt idx="621">
                  <c:v>5045.0</c:v>
                </c:pt>
                <c:pt idx="622">
                  <c:v>5045.0</c:v>
                </c:pt>
                <c:pt idx="623">
                  <c:v>5045.0</c:v>
                </c:pt>
                <c:pt idx="624">
                  <c:v>5045.0</c:v>
                </c:pt>
                <c:pt idx="625">
                  <c:v>5045.0</c:v>
                </c:pt>
                <c:pt idx="626">
                  <c:v>5045.0</c:v>
                </c:pt>
                <c:pt idx="627">
                  <c:v>5045.0</c:v>
                </c:pt>
                <c:pt idx="628">
                  <c:v>5045.0</c:v>
                </c:pt>
                <c:pt idx="629">
                  <c:v>5045.0</c:v>
                </c:pt>
                <c:pt idx="630">
                  <c:v>5045.0</c:v>
                </c:pt>
                <c:pt idx="631">
                  <c:v>5045.0</c:v>
                </c:pt>
                <c:pt idx="632">
                  <c:v>5045.0</c:v>
                </c:pt>
                <c:pt idx="633">
                  <c:v>5045.0</c:v>
                </c:pt>
                <c:pt idx="634">
                  <c:v>5045.0</c:v>
                </c:pt>
                <c:pt idx="635">
                  <c:v>5045.0</c:v>
                </c:pt>
                <c:pt idx="636">
                  <c:v>5045.0</c:v>
                </c:pt>
                <c:pt idx="637">
                  <c:v>5045.0</c:v>
                </c:pt>
                <c:pt idx="638">
                  <c:v>5045.0</c:v>
                </c:pt>
                <c:pt idx="639">
                  <c:v>5045.0</c:v>
                </c:pt>
                <c:pt idx="640">
                  <c:v>5045.0</c:v>
                </c:pt>
                <c:pt idx="641">
                  <c:v>5045.0</c:v>
                </c:pt>
                <c:pt idx="642">
                  <c:v>5045.0</c:v>
                </c:pt>
                <c:pt idx="643">
                  <c:v>5045.0</c:v>
                </c:pt>
                <c:pt idx="644">
                  <c:v>5045.0</c:v>
                </c:pt>
                <c:pt idx="645">
                  <c:v>5045.0</c:v>
                </c:pt>
                <c:pt idx="646">
                  <c:v>5045.0</c:v>
                </c:pt>
                <c:pt idx="647">
                  <c:v>5045.0</c:v>
                </c:pt>
                <c:pt idx="648">
                  <c:v>5045.0</c:v>
                </c:pt>
                <c:pt idx="649">
                  <c:v>5045.0</c:v>
                </c:pt>
                <c:pt idx="650">
                  <c:v>5045.0</c:v>
                </c:pt>
                <c:pt idx="651">
                  <c:v>5045.0</c:v>
                </c:pt>
                <c:pt idx="652">
                  <c:v>5045.0</c:v>
                </c:pt>
                <c:pt idx="653">
                  <c:v>5045.0</c:v>
                </c:pt>
                <c:pt idx="654">
                  <c:v>5045.0</c:v>
                </c:pt>
                <c:pt idx="655">
                  <c:v>5045.0</c:v>
                </c:pt>
                <c:pt idx="656">
                  <c:v>5045.0</c:v>
                </c:pt>
                <c:pt idx="657">
                  <c:v>5045.0</c:v>
                </c:pt>
                <c:pt idx="658">
                  <c:v>5045.0</c:v>
                </c:pt>
                <c:pt idx="659">
                  <c:v>5045.0</c:v>
                </c:pt>
                <c:pt idx="660">
                  <c:v>5045.0</c:v>
                </c:pt>
                <c:pt idx="661">
                  <c:v>5045.0</c:v>
                </c:pt>
                <c:pt idx="662">
                  <c:v>5045.0</c:v>
                </c:pt>
                <c:pt idx="663">
                  <c:v>5045.0</c:v>
                </c:pt>
                <c:pt idx="664">
                  <c:v>5048.10205078</c:v>
                </c:pt>
                <c:pt idx="665">
                  <c:v>5048.10205078</c:v>
                </c:pt>
                <c:pt idx="666">
                  <c:v>5048.10205078</c:v>
                </c:pt>
                <c:pt idx="667">
                  <c:v>5046.486816410001</c:v>
                </c:pt>
                <c:pt idx="668">
                  <c:v>5048.10205078</c:v>
                </c:pt>
                <c:pt idx="669">
                  <c:v>5048.10205078</c:v>
                </c:pt>
                <c:pt idx="670">
                  <c:v>5049.721191410001</c:v>
                </c:pt>
                <c:pt idx="671">
                  <c:v>5049.721191410001</c:v>
                </c:pt>
                <c:pt idx="672">
                  <c:v>5049.721191410001</c:v>
                </c:pt>
                <c:pt idx="673">
                  <c:v>5049.721191410001</c:v>
                </c:pt>
                <c:pt idx="674">
                  <c:v>5049.721191410001</c:v>
                </c:pt>
                <c:pt idx="675">
                  <c:v>5049.721191410001</c:v>
                </c:pt>
                <c:pt idx="676">
                  <c:v>5049.721191410001</c:v>
                </c:pt>
                <c:pt idx="677">
                  <c:v>5049.721191410001</c:v>
                </c:pt>
                <c:pt idx="678">
                  <c:v>5049.721191410001</c:v>
                </c:pt>
                <c:pt idx="679">
                  <c:v>5048.10205078</c:v>
                </c:pt>
                <c:pt idx="680">
                  <c:v>5046.60205078</c:v>
                </c:pt>
                <c:pt idx="681">
                  <c:v>5046.60205078</c:v>
                </c:pt>
                <c:pt idx="682">
                  <c:v>5046.60205078</c:v>
                </c:pt>
                <c:pt idx="683">
                  <c:v>5046.60205078</c:v>
                </c:pt>
                <c:pt idx="684">
                  <c:v>5046.60205078</c:v>
                </c:pt>
                <c:pt idx="685">
                  <c:v>5046.60205078</c:v>
                </c:pt>
                <c:pt idx="686">
                  <c:v>5048.10205078</c:v>
                </c:pt>
                <c:pt idx="687">
                  <c:v>5048.10205078</c:v>
                </c:pt>
                <c:pt idx="688">
                  <c:v>5048.10205078</c:v>
                </c:pt>
                <c:pt idx="689">
                  <c:v>5049.721191410001</c:v>
                </c:pt>
                <c:pt idx="690">
                  <c:v>5049.721191410001</c:v>
                </c:pt>
                <c:pt idx="691">
                  <c:v>5049.721191410001</c:v>
                </c:pt>
                <c:pt idx="692">
                  <c:v>5049.721191410001</c:v>
                </c:pt>
                <c:pt idx="693">
                  <c:v>5049.721191410001</c:v>
                </c:pt>
                <c:pt idx="694">
                  <c:v>5049.721191410001</c:v>
                </c:pt>
                <c:pt idx="695">
                  <c:v>5049.721191410001</c:v>
                </c:pt>
                <c:pt idx="696">
                  <c:v>5049.721191410001</c:v>
                </c:pt>
                <c:pt idx="697">
                  <c:v>5049.721191410001</c:v>
                </c:pt>
                <c:pt idx="698">
                  <c:v>5049.721191410001</c:v>
                </c:pt>
                <c:pt idx="699">
                  <c:v>5049.721191410001</c:v>
                </c:pt>
                <c:pt idx="700">
                  <c:v>5049.721191410001</c:v>
                </c:pt>
                <c:pt idx="701">
                  <c:v>5049.721191410001</c:v>
                </c:pt>
                <c:pt idx="702">
                  <c:v>5049.721191410001</c:v>
                </c:pt>
                <c:pt idx="703">
                  <c:v>5049.721191410001</c:v>
                </c:pt>
                <c:pt idx="704">
                  <c:v>5049.721191410001</c:v>
                </c:pt>
                <c:pt idx="705">
                  <c:v>5049.721191410001</c:v>
                </c:pt>
                <c:pt idx="706">
                  <c:v>5049.721191410001</c:v>
                </c:pt>
                <c:pt idx="707">
                  <c:v>5049.721191410001</c:v>
                </c:pt>
                <c:pt idx="708">
                  <c:v>5049.721191410001</c:v>
                </c:pt>
                <c:pt idx="709">
                  <c:v>5049.721191410001</c:v>
                </c:pt>
                <c:pt idx="710">
                  <c:v>5049.721191410001</c:v>
                </c:pt>
                <c:pt idx="711">
                  <c:v>5049.721191410001</c:v>
                </c:pt>
                <c:pt idx="712">
                  <c:v>5049.721191410001</c:v>
                </c:pt>
                <c:pt idx="713">
                  <c:v>5049.721191410001</c:v>
                </c:pt>
                <c:pt idx="714">
                  <c:v>5049.721191410001</c:v>
                </c:pt>
                <c:pt idx="715">
                  <c:v>5049.721191410001</c:v>
                </c:pt>
                <c:pt idx="716">
                  <c:v>5050.20605469</c:v>
                </c:pt>
                <c:pt idx="717">
                  <c:v>5052.155761720001</c:v>
                </c:pt>
                <c:pt idx="718">
                  <c:v>5052.155761720001</c:v>
                </c:pt>
                <c:pt idx="719">
                  <c:v>5052.12792969</c:v>
                </c:pt>
                <c:pt idx="720">
                  <c:v>5051.594726560001</c:v>
                </c:pt>
                <c:pt idx="721">
                  <c:v>5051.594726560001</c:v>
                </c:pt>
                <c:pt idx="722">
                  <c:v>5051.594726560001</c:v>
                </c:pt>
                <c:pt idx="723">
                  <c:v>5051.594726560001</c:v>
                </c:pt>
                <c:pt idx="724">
                  <c:v>5052.50585938</c:v>
                </c:pt>
                <c:pt idx="725">
                  <c:v>5053.72460938</c:v>
                </c:pt>
                <c:pt idx="726">
                  <c:v>5052.50585938</c:v>
                </c:pt>
                <c:pt idx="727">
                  <c:v>5051.594726560001</c:v>
                </c:pt>
                <c:pt idx="728">
                  <c:v>5051.594726560001</c:v>
                </c:pt>
                <c:pt idx="729">
                  <c:v>5051.594726560001</c:v>
                </c:pt>
                <c:pt idx="730">
                  <c:v>5051.594726560001</c:v>
                </c:pt>
                <c:pt idx="731">
                  <c:v>5051.594726560001</c:v>
                </c:pt>
                <c:pt idx="732">
                  <c:v>5051.594726560001</c:v>
                </c:pt>
                <c:pt idx="733">
                  <c:v>5052.50585938</c:v>
                </c:pt>
                <c:pt idx="734">
                  <c:v>5052.50585938</c:v>
                </c:pt>
                <c:pt idx="735">
                  <c:v>5052.50585938</c:v>
                </c:pt>
                <c:pt idx="736">
                  <c:v>5053.40380859</c:v>
                </c:pt>
                <c:pt idx="737">
                  <c:v>5054.619628910001</c:v>
                </c:pt>
                <c:pt idx="738">
                  <c:v>5055.732910160001</c:v>
                </c:pt>
                <c:pt idx="739">
                  <c:v>5056.922851560001</c:v>
                </c:pt>
                <c:pt idx="740">
                  <c:v>5058.640136720001</c:v>
                </c:pt>
                <c:pt idx="741">
                  <c:v>5058.640136720001</c:v>
                </c:pt>
                <c:pt idx="742">
                  <c:v>5057.999511720001</c:v>
                </c:pt>
                <c:pt idx="743">
                  <c:v>5057.999511720001</c:v>
                </c:pt>
                <c:pt idx="744">
                  <c:v>5057.999511720001</c:v>
                </c:pt>
                <c:pt idx="745">
                  <c:v>5057.999511720001</c:v>
                </c:pt>
                <c:pt idx="746">
                  <c:v>5057.999511720001</c:v>
                </c:pt>
                <c:pt idx="747">
                  <c:v>5057.999511720001</c:v>
                </c:pt>
                <c:pt idx="748">
                  <c:v>5057.999511720001</c:v>
                </c:pt>
                <c:pt idx="749">
                  <c:v>5055.944824220001</c:v>
                </c:pt>
                <c:pt idx="750">
                  <c:v>5054.57226563</c:v>
                </c:pt>
                <c:pt idx="751">
                  <c:v>5056.99804688</c:v>
                </c:pt>
                <c:pt idx="752">
                  <c:v>5057.999511720001</c:v>
                </c:pt>
                <c:pt idx="753">
                  <c:v>5057.999511720001</c:v>
                </c:pt>
                <c:pt idx="754">
                  <c:v>5057.999511720001</c:v>
                </c:pt>
                <c:pt idx="755">
                  <c:v>5057.999511720001</c:v>
                </c:pt>
                <c:pt idx="756">
                  <c:v>5056.99804688</c:v>
                </c:pt>
                <c:pt idx="757">
                  <c:v>5060.0</c:v>
                </c:pt>
                <c:pt idx="758">
                  <c:v>5060.0</c:v>
                </c:pt>
                <c:pt idx="759">
                  <c:v>5057.999511720001</c:v>
                </c:pt>
                <c:pt idx="760">
                  <c:v>5057.999511720001</c:v>
                </c:pt>
                <c:pt idx="761">
                  <c:v>5060.0</c:v>
                </c:pt>
                <c:pt idx="762">
                  <c:v>5057.999511720001</c:v>
                </c:pt>
                <c:pt idx="763">
                  <c:v>5057.999511720001</c:v>
                </c:pt>
                <c:pt idx="764">
                  <c:v>5057.999511720001</c:v>
                </c:pt>
                <c:pt idx="765">
                  <c:v>5057.999511720001</c:v>
                </c:pt>
                <c:pt idx="766">
                  <c:v>5057.999511720001</c:v>
                </c:pt>
                <c:pt idx="767">
                  <c:v>5057.999511720001</c:v>
                </c:pt>
                <c:pt idx="768">
                  <c:v>5060.0</c:v>
                </c:pt>
                <c:pt idx="769">
                  <c:v>5056.99804688</c:v>
                </c:pt>
                <c:pt idx="770">
                  <c:v>5056.99804688</c:v>
                </c:pt>
                <c:pt idx="771">
                  <c:v>5056.99804688</c:v>
                </c:pt>
                <c:pt idx="772">
                  <c:v>5056.99804688</c:v>
                </c:pt>
                <c:pt idx="773">
                  <c:v>5056.99804688</c:v>
                </c:pt>
                <c:pt idx="774">
                  <c:v>5054.57226563</c:v>
                </c:pt>
                <c:pt idx="775">
                  <c:v>5051.92578125</c:v>
                </c:pt>
                <c:pt idx="776">
                  <c:v>5051.92578125</c:v>
                </c:pt>
                <c:pt idx="777">
                  <c:v>5053.301757809999</c:v>
                </c:pt>
                <c:pt idx="778">
                  <c:v>5053.15820313</c:v>
                </c:pt>
                <c:pt idx="779">
                  <c:v>5052.028320310001</c:v>
                </c:pt>
                <c:pt idx="780">
                  <c:v>5052.028320310001</c:v>
                </c:pt>
                <c:pt idx="781">
                  <c:v>5050.0</c:v>
                </c:pt>
                <c:pt idx="782">
                  <c:v>5050.0</c:v>
                </c:pt>
                <c:pt idx="783">
                  <c:v>5050.0</c:v>
                </c:pt>
                <c:pt idx="784">
                  <c:v>5048.96289063</c:v>
                </c:pt>
                <c:pt idx="785">
                  <c:v>5045.91601563</c:v>
                </c:pt>
                <c:pt idx="786">
                  <c:v>5045.0</c:v>
                </c:pt>
                <c:pt idx="787">
                  <c:v>5045.0</c:v>
                </c:pt>
                <c:pt idx="788">
                  <c:v>5045.0</c:v>
                </c:pt>
                <c:pt idx="789">
                  <c:v>5045.0</c:v>
                </c:pt>
                <c:pt idx="790">
                  <c:v>5045.0</c:v>
                </c:pt>
                <c:pt idx="791">
                  <c:v>5045.0</c:v>
                </c:pt>
                <c:pt idx="792">
                  <c:v>5045.0</c:v>
                </c:pt>
                <c:pt idx="793">
                  <c:v>5045.0</c:v>
                </c:pt>
                <c:pt idx="794">
                  <c:v>5045.0</c:v>
                </c:pt>
                <c:pt idx="795">
                  <c:v>5045.0</c:v>
                </c:pt>
                <c:pt idx="796">
                  <c:v>5045.0</c:v>
                </c:pt>
                <c:pt idx="797">
                  <c:v>5045.0</c:v>
                </c:pt>
                <c:pt idx="798">
                  <c:v>5045.0</c:v>
                </c:pt>
                <c:pt idx="799">
                  <c:v>5045.0</c:v>
                </c:pt>
                <c:pt idx="800">
                  <c:v>5045.0</c:v>
                </c:pt>
                <c:pt idx="801">
                  <c:v>5045.0</c:v>
                </c:pt>
                <c:pt idx="802">
                  <c:v>5045.0</c:v>
                </c:pt>
                <c:pt idx="803">
                  <c:v>5046.733886719999</c:v>
                </c:pt>
                <c:pt idx="804">
                  <c:v>5046.733886719999</c:v>
                </c:pt>
                <c:pt idx="805">
                  <c:v>5045.64501953</c:v>
                </c:pt>
                <c:pt idx="806">
                  <c:v>5048.243164060001</c:v>
                </c:pt>
                <c:pt idx="807">
                  <c:v>5048.243164060001</c:v>
                </c:pt>
                <c:pt idx="808">
                  <c:v>5048.243164060001</c:v>
                </c:pt>
                <c:pt idx="809">
                  <c:v>5049.49267578</c:v>
                </c:pt>
                <c:pt idx="810">
                  <c:v>5049.49267578</c:v>
                </c:pt>
                <c:pt idx="811">
                  <c:v>5049.567382809999</c:v>
                </c:pt>
                <c:pt idx="812">
                  <c:v>5049.567382809999</c:v>
                </c:pt>
                <c:pt idx="813">
                  <c:v>5046.658691410001</c:v>
                </c:pt>
                <c:pt idx="814">
                  <c:v>5046.658691410001</c:v>
                </c:pt>
                <c:pt idx="815">
                  <c:v>5044.46533203</c:v>
                </c:pt>
                <c:pt idx="816">
                  <c:v>5044.46533203</c:v>
                </c:pt>
                <c:pt idx="817">
                  <c:v>5044.46533203</c:v>
                </c:pt>
                <c:pt idx="818">
                  <c:v>5044.46533203</c:v>
                </c:pt>
                <c:pt idx="819">
                  <c:v>5044.46533203</c:v>
                </c:pt>
                <c:pt idx="820">
                  <c:v>5046.658691410001</c:v>
                </c:pt>
                <c:pt idx="821">
                  <c:v>5046.658691410001</c:v>
                </c:pt>
                <c:pt idx="822">
                  <c:v>5046.658691410001</c:v>
                </c:pt>
                <c:pt idx="823">
                  <c:v>5046.658691410001</c:v>
                </c:pt>
                <c:pt idx="824">
                  <c:v>5049.567382809999</c:v>
                </c:pt>
                <c:pt idx="825">
                  <c:v>5051.930664060001</c:v>
                </c:pt>
                <c:pt idx="826">
                  <c:v>5051.930664060001</c:v>
                </c:pt>
                <c:pt idx="827">
                  <c:v>5053.97167969</c:v>
                </c:pt>
                <c:pt idx="828">
                  <c:v>5053.97167969</c:v>
                </c:pt>
                <c:pt idx="829">
                  <c:v>5052.09570313</c:v>
                </c:pt>
                <c:pt idx="830">
                  <c:v>5050.99902344</c:v>
                </c:pt>
                <c:pt idx="831">
                  <c:v>5050.99902344</c:v>
                </c:pt>
                <c:pt idx="832">
                  <c:v>5052.09570313</c:v>
                </c:pt>
                <c:pt idx="833">
                  <c:v>5052.09570313</c:v>
                </c:pt>
                <c:pt idx="834">
                  <c:v>5052.09570313</c:v>
                </c:pt>
                <c:pt idx="835">
                  <c:v>5052.09570313</c:v>
                </c:pt>
                <c:pt idx="836">
                  <c:v>5052.09570313</c:v>
                </c:pt>
                <c:pt idx="837">
                  <c:v>5052.09570313</c:v>
                </c:pt>
                <c:pt idx="838">
                  <c:v>5052.09570313</c:v>
                </c:pt>
                <c:pt idx="839">
                  <c:v>5052.09570313</c:v>
                </c:pt>
                <c:pt idx="840">
                  <c:v>5050.99902344</c:v>
                </c:pt>
                <c:pt idx="841">
                  <c:v>5051.930664060001</c:v>
                </c:pt>
                <c:pt idx="842">
                  <c:v>5050.944335939997</c:v>
                </c:pt>
                <c:pt idx="843">
                  <c:v>5047.14648438</c:v>
                </c:pt>
                <c:pt idx="844">
                  <c:v>5040.0</c:v>
                </c:pt>
                <c:pt idx="845">
                  <c:v>5040.0</c:v>
                </c:pt>
                <c:pt idx="846">
                  <c:v>5040.0</c:v>
                </c:pt>
                <c:pt idx="847">
                  <c:v>5040.571777339997</c:v>
                </c:pt>
                <c:pt idx="848">
                  <c:v>5041.244628910001</c:v>
                </c:pt>
                <c:pt idx="849">
                  <c:v>5040.33496094</c:v>
                </c:pt>
                <c:pt idx="850">
                  <c:v>5040.015625</c:v>
                </c:pt>
                <c:pt idx="851">
                  <c:v>5038.764160160001</c:v>
                </c:pt>
                <c:pt idx="852">
                  <c:v>5038.764160160001</c:v>
                </c:pt>
                <c:pt idx="853">
                  <c:v>5037.74511719</c:v>
                </c:pt>
                <c:pt idx="854">
                  <c:v>5037.254882809999</c:v>
                </c:pt>
                <c:pt idx="855">
                  <c:v>5035.0</c:v>
                </c:pt>
                <c:pt idx="856">
                  <c:v>5035.0</c:v>
                </c:pt>
                <c:pt idx="857">
                  <c:v>5036.265625</c:v>
                </c:pt>
                <c:pt idx="858">
                  <c:v>5036.265625</c:v>
                </c:pt>
                <c:pt idx="859">
                  <c:v>5036.628417970001</c:v>
                </c:pt>
                <c:pt idx="860">
                  <c:v>5037.254882809999</c:v>
                </c:pt>
                <c:pt idx="861">
                  <c:v>5037.254882809999</c:v>
                </c:pt>
                <c:pt idx="862">
                  <c:v>5037.254882809999</c:v>
                </c:pt>
                <c:pt idx="863">
                  <c:v>5037.74511719</c:v>
                </c:pt>
                <c:pt idx="864">
                  <c:v>5038.764160160001</c:v>
                </c:pt>
                <c:pt idx="865">
                  <c:v>5038.764160160001</c:v>
                </c:pt>
                <c:pt idx="866">
                  <c:v>5038.764160160001</c:v>
                </c:pt>
                <c:pt idx="867">
                  <c:v>5040.015625</c:v>
                </c:pt>
                <c:pt idx="868">
                  <c:v>5039.15625</c:v>
                </c:pt>
                <c:pt idx="869">
                  <c:v>5039.081542970001</c:v>
                </c:pt>
                <c:pt idx="870">
                  <c:v>5040.0</c:v>
                </c:pt>
                <c:pt idx="871">
                  <c:v>5040.0</c:v>
                </c:pt>
                <c:pt idx="872">
                  <c:v>5041.36376953</c:v>
                </c:pt>
                <c:pt idx="873">
                  <c:v>5047.14648438</c:v>
                </c:pt>
                <c:pt idx="874">
                  <c:v>5050.944335939997</c:v>
                </c:pt>
                <c:pt idx="875">
                  <c:v>5055.0</c:v>
                </c:pt>
                <c:pt idx="876">
                  <c:v>5055.0</c:v>
                </c:pt>
                <c:pt idx="877">
                  <c:v>5055.0</c:v>
                </c:pt>
                <c:pt idx="878">
                  <c:v>5053.475097659999</c:v>
                </c:pt>
                <c:pt idx="879">
                  <c:v>5047.381347660001</c:v>
                </c:pt>
                <c:pt idx="880">
                  <c:v>5045.75048828</c:v>
                </c:pt>
                <c:pt idx="881">
                  <c:v>5045.0</c:v>
                </c:pt>
                <c:pt idx="882">
                  <c:v>5044.297851560001</c:v>
                </c:pt>
                <c:pt idx="883">
                  <c:v>5044.297851560001</c:v>
                </c:pt>
                <c:pt idx="884">
                  <c:v>5042.227539060001</c:v>
                </c:pt>
                <c:pt idx="885">
                  <c:v>5040.0</c:v>
                </c:pt>
                <c:pt idx="886">
                  <c:v>5040.0</c:v>
                </c:pt>
                <c:pt idx="887">
                  <c:v>5040.0</c:v>
                </c:pt>
                <c:pt idx="888">
                  <c:v>5037.30664063</c:v>
                </c:pt>
                <c:pt idx="889">
                  <c:v>5035.604003910001</c:v>
                </c:pt>
                <c:pt idx="890">
                  <c:v>5040.817382809999</c:v>
                </c:pt>
                <c:pt idx="891">
                  <c:v>5039.70068359</c:v>
                </c:pt>
                <c:pt idx="892">
                  <c:v>5038.872070310001</c:v>
                </c:pt>
                <c:pt idx="893">
                  <c:v>5038.02490234</c:v>
                </c:pt>
                <c:pt idx="894">
                  <c:v>5037.14453125</c:v>
                </c:pt>
                <c:pt idx="895">
                  <c:v>5036.2578125</c:v>
                </c:pt>
                <c:pt idx="896">
                  <c:v>5037.85693359</c:v>
                </c:pt>
                <c:pt idx="897">
                  <c:v>5037.52929688</c:v>
                </c:pt>
                <c:pt idx="898">
                  <c:v>5037.85693359</c:v>
                </c:pt>
                <c:pt idx="899">
                  <c:v>5035.99267578</c:v>
                </c:pt>
                <c:pt idx="900">
                  <c:v>5035.99267578</c:v>
                </c:pt>
                <c:pt idx="901">
                  <c:v>5035.99267578</c:v>
                </c:pt>
                <c:pt idx="902">
                  <c:v>5035.99267578</c:v>
                </c:pt>
                <c:pt idx="903">
                  <c:v>5035.99267578</c:v>
                </c:pt>
                <c:pt idx="904">
                  <c:v>5035.99267578</c:v>
                </c:pt>
                <c:pt idx="905">
                  <c:v>5035.0</c:v>
                </c:pt>
                <c:pt idx="906">
                  <c:v>5036.2578125</c:v>
                </c:pt>
                <c:pt idx="907">
                  <c:v>5036.620605470003</c:v>
                </c:pt>
                <c:pt idx="908">
                  <c:v>5041.66943359</c:v>
                </c:pt>
                <c:pt idx="909">
                  <c:v>5041.66943359</c:v>
                </c:pt>
                <c:pt idx="910">
                  <c:v>5043.87646484</c:v>
                </c:pt>
                <c:pt idx="911">
                  <c:v>5043.87646484</c:v>
                </c:pt>
                <c:pt idx="912">
                  <c:v>5046.029785160001</c:v>
                </c:pt>
                <c:pt idx="913">
                  <c:v>5048.97167969</c:v>
                </c:pt>
                <c:pt idx="914">
                  <c:v>5048.97167969</c:v>
                </c:pt>
                <c:pt idx="915">
                  <c:v>5053.06689453</c:v>
                </c:pt>
                <c:pt idx="916">
                  <c:v>5053.06689453</c:v>
                </c:pt>
                <c:pt idx="917">
                  <c:v>5056.31054688</c:v>
                </c:pt>
                <c:pt idx="918">
                  <c:v>5058.26855469</c:v>
                </c:pt>
                <c:pt idx="919">
                  <c:v>5058.26855469</c:v>
                </c:pt>
                <c:pt idx="920">
                  <c:v>5060.06152344</c:v>
                </c:pt>
                <c:pt idx="921">
                  <c:v>5060.0</c:v>
                </c:pt>
                <c:pt idx="922">
                  <c:v>5060.0</c:v>
                </c:pt>
                <c:pt idx="923">
                  <c:v>5060.0</c:v>
                </c:pt>
                <c:pt idx="924">
                  <c:v>5060.0</c:v>
                </c:pt>
                <c:pt idx="925">
                  <c:v>5060.0</c:v>
                </c:pt>
                <c:pt idx="926">
                  <c:v>5060.0</c:v>
                </c:pt>
                <c:pt idx="927">
                  <c:v>5060.0</c:v>
                </c:pt>
                <c:pt idx="928">
                  <c:v>5060.0</c:v>
                </c:pt>
                <c:pt idx="929">
                  <c:v>5060.0</c:v>
                </c:pt>
                <c:pt idx="930">
                  <c:v>5060.0</c:v>
                </c:pt>
                <c:pt idx="931">
                  <c:v>5059.418945309999</c:v>
                </c:pt>
                <c:pt idx="932">
                  <c:v>5059.418945309999</c:v>
                </c:pt>
                <c:pt idx="933">
                  <c:v>5059.418945309999</c:v>
                </c:pt>
                <c:pt idx="934">
                  <c:v>5059.418945309999</c:v>
                </c:pt>
                <c:pt idx="935">
                  <c:v>5059.418945309999</c:v>
                </c:pt>
                <c:pt idx="936">
                  <c:v>5059.418945309999</c:v>
                </c:pt>
                <c:pt idx="937">
                  <c:v>5059.418945309999</c:v>
                </c:pt>
                <c:pt idx="938">
                  <c:v>5059.418945309999</c:v>
                </c:pt>
                <c:pt idx="939">
                  <c:v>5059.418945309999</c:v>
                </c:pt>
                <c:pt idx="940">
                  <c:v>5059.418945309999</c:v>
                </c:pt>
                <c:pt idx="941">
                  <c:v>5060.0</c:v>
                </c:pt>
                <c:pt idx="942">
                  <c:v>5060.0</c:v>
                </c:pt>
                <c:pt idx="943">
                  <c:v>5060.0</c:v>
                </c:pt>
                <c:pt idx="944">
                  <c:v>5060.0</c:v>
                </c:pt>
                <c:pt idx="945">
                  <c:v>5060.0</c:v>
                </c:pt>
                <c:pt idx="946">
                  <c:v>5058.42382813</c:v>
                </c:pt>
                <c:pt idx="947">
                  <c:v>5058.123535160001</c:v>
                </c:pt>
                <c:pt idx="948">
                  <c:v>5057.732910160001</c:v>
                </c:pt>
                <c:pt idx="949">
                  <c:v>5056.64257813</c:v>
                </c:pt>
                <c:pt idx="950">
                  <c:v>5056.64257813</c:v>
                </c:pt>
                <c:pt idx="951">
                  <c:v>5056.64257813</c:v>
                </c:pt>
                <c:pt idx="952">
                  <c:v>5053.86621094</c:v>
                </c:pt>
                <c:pt idx="953">
                  <c:v>5049.387695309999</c:v>
                </c:pt>
                <c:pt idx="954">
                  <c:v>5051.14355469</c:v>
                </c:pt>
                <c:pt idx="955">
                  <c:v>5055.00585938</c:v>
                </c:pt>
                <c:pt idx="956">
                  <c:v>5059.86523438</c:v>
                </c:pt>
                <c:pt idx="957">
                  <c:v>5062.25439453</c:v>
                </c:pt>
                <c:pt idx="958">
                  <c:v>5065.84521484</c:v>
                </c:pt>
                <c:pt idx="959">
                  <c:v>5066.96484375</c:v>
                </c:pt>
                <c:pt idx="960">
                  <c:v>5066.96484375</c:v>
                </c:pt>
                <c:pt idx="961">
                  <c:v>5067.97412109</c:v>
                </c:pt>
                <c:pt idx="962">
                  <c:v>5068.796875</c:v>
                </c:pt>
                <c:pt idx="963">
                  <c:v>5071.960449220001</c:v>
                </c:pt>
                <c:pt idx="964">
                  <c:v>5075.03710938</c:v>
                </c:pt>
                <c:pt idx="965">
                  <c:v>5077.88183594</c:v>
                </c:pt>
                <c:pt idx="966">
                  <c:v>5077.88183594</c:v>
                </c:pt>
                <c:pt idx="967">
                  <c:v>5077.88183594</c:v>
                </c:pt>
                <c:pt idx="968">
                  <c:v>5077.88183594</c:v>
                </c:pt>
                <c:pt idx="969">
                  <c:v>5080.59179688</c:v>
                </c:pt>
                <c:pt idx="970">
                  <c:v>5080.407714839997</c:v>
                </c:pt>
                <c:pt idx="971">
                  <c:v>5082.813476560001</c:v>
                </c:pt>
                <c:pt idx="972">
                  <c:v>5082.66162109</c:v>
                </c:pt>
                <c:pt idx="973">
                  <c:v>5085.82958984</c:v>
                </c:pt>
                <c:pt idx="974">
                  <c:v>5083.214355470001</c:v>
                </c:pt>
                <c:pt idx="975">
                  <c:v>5085.82958984</c:v>
                </c:pt>
                <c:pt idx="976">
                  <c:v>5085.82958984</c:v>
                </c:pt>
                <c:pt idx="977">
                  <c:v>5085.82958984</c:v>
                </c:pt>
                <c:pt idx="978">
                  <c:v>5089.29882813</c:v>
                </c:pt>
                <c:pt idx="979">
                  <c:v>5091.912597660001</c:v>
                </c:pt>
                <c:pt idx="980">
                  <c:v>5095.469726560001</c:v>
                </c:pt>
                <c:pt idx="981">
                  <c:v>5099.13574219</c:v>
                </c:pt>
                <c:pt idx="982">
                  <c:v>5099.13574219</c:v>
                </c:pt>
                <c:pt idx="983">
                  <c:v>5102.86914063</c:v>
                </c:pt>
                <c:pt idx="984">
                  <c:v>5104.27392578</c:v>
                </c:pt>
                <c:pt idx="985">
                  <c:v>5106.85546875</c:v>
                </c:pt>
                <c:pt idx="986">
                  <c:v>5106.85546875</c:v>
                </c:pt>
                <c:pt idx="987">
                  <c:v>5109.44042969</c:v>
                </c:pt>
                <c:pt idx="988">
                  <c:v>5111.713378909999</c:v>
                </c:pt>
                <c:pt idx="989">
                  <c:v>5113.016601560003</c:v>
                </c:pt>
                <c:pt idx="990">
                  <c:v>5117.977539060001</c:v>
                </c:pt>
                <c:pt idx="991">
                  <c:v>5117.977539060001</c:v>
                </c:pt>
                <c:pt idx="992">
                  <c:v>5117.977539060001</c:v>
                </c:pt>
                <c:pt idx="993">
                  <c:v>5120.073730470001</c:v>
                </c:pt>
                <c:pt idx="994">
                  <c:v>5122.219726560001</c:v>
                </c:pt>
                <c:pt idx="995">
                  <c:v>5126.42773438</c:v>
                </c:pt>
                <c:pt idx="996">
                  <c:v>5126.42773438</c:v>
                </c:pt>
                <c:pt idx="997">
                  <c:v>5126.42773438</c:v>
                </c:pt>
                <c:pt idx="998">
                  <c:v>5130.0</c:v>
                </c:pt>
                <c:pt idx="999">
                  <c:v>5130.0</c:v>
                </c:pt>
                <c:pt idx="1000">
                  <c:v>5129.79736328</c:v>
                </c:pt>
                <c:pt idx="1001">
                  <c:v>5129.79736328</c:v>
                </c:pt>
                <c:pt idx="1002">
                  <c:v>5129.79736328</c:v>
                </c:pt>
                <c:pt idx="1003">
                  <c:v>5128.293457029999</c:v>
                </c:pt>
                <c:pt idx="1004">
                  <c:v>5128.293457029999</c:v>
                </c:pt>
                <c:pt idx="1005">
                  <c:v>5128.293457029999</c:v>
                </c:pt>
                <c:pt idx="1006">
                  <c:v>5127.31640625</c:v>
                </c:pt>
                <c:pt idx="1007">
                  <c:v>5127.31640625</c:v>
                </c:pt>
                <c:pt idx="1008">
                  <c:v>5125.87255859</c:v>
                </c:pt>
                <c:pt idx="1009">
                  <c:v>5125.87255859</c:v>
                </c:pt>
                <c:pt idx="1010">
                  <c:v>5126.569824220001</c:v>
                </c:pt>
                <c:pt idx="1011">
                  <c:v>5125.71630859</c:v>
                </c:pt>
                <c:pt idx="1012">
                  <c:v>5125.12792969</c:v>
                </c:pt>
                <c:pt idx="1013">
                  <c:v>5125.12792969</c:v>
                </c:pt>
                <c:pt idx="1014">
                  <c:v>5125.0</c:v>
                </c:pt>
                <c:pt idx="1015">
                  <c:v>5125.0</c:v>
                </c:pt>
                <c:pt idx="1016">
                  <c:v>5125.09179688</c:v>
                </c:pt>
                <c:pt idx="1017">
                  <c:v>5125.09179688</c:v>
                </c:pt>
                <c:pt idx="1018">
                  <c:v>5125.0</c:v>
                </c:pt>
                <c:pt idx="1019">
                  <c:v>5125.0</c:v>
                </c:pt>
                <c:pt idx="1020">
                  <c:v>5125.0</c:v>
                </c:pt>
                <c:pt idx="1021">
                  <c:v>5125.0</c:v>
                </c:pt>
                <c:pt idx="1022">
                  <c:v>5125.0</c:v>
                </c:pt>
                <c:pt idx="1023">
                  <c:v>5125.0</c:v>
                </c:pt>
                <c:pt idx="1024">
                  <c:v>5122.59277344</c:v>
                </c:pt>
                <c:pt idx="1025">
                  <c:v>5122.59277344</c:v>
                </c:pt>
                <c:pt idx="1026">
                  <c:v>5120.717285160001</c:v>
                </c:pt>
                <c:pt idx="1027">
                  <c:v>5120.06835938</c:v>
                </c:pt>
                <c:pt idx="1028">
                  <c:v>5120.0</c:v>
                </c:pt>
                <c:pt idx="1029">
                  <c:v>5120.0</c:v>
                </c:pt>
                <c:pt idx="1030">
                  <c:v>5120.0</c:v>
                </c:pt>
                <c:pt idx="1031">
                  <c:v>5119.36621094</c:v>
                </c:pt>
                <c:pt idx="1032">
                  <c:v>5115.0</c:v>
                </c:pt>
                <c:pt idx="1033">
                  <c:v>5115.0</c:v>
                </c:pt>
                <c:pt idx="1034">
                  <c:v>5115.0</c:v>
                </c:pt>
                <c:pt idx="1035">
                  <c:v>5113.15771484</c:v>
                </c:pt>
                <c:pt idx="1036">
                  <c:v>5112.502441410001</c:v>
                </c:pt>
                <c:pt idx="1037">
                  <c:v>5112.439453129999</c:v>
                </c:pt>
                <c:pt idx="1038">
                  <c:v>5112.88476563</c:v>
                </c:pt>
                <c:pt idx="1039">
                  <c:v>5112.828125</c:v>
                </c:pt>
                <c:pt idx="1040">
                  <c:v>5113.936035160001</c:v>
                </c:pt>
                <c:pt idx="1041">
                  <c:v>5113.45751953</c:v>
                </c:pt>
                <c:pt idx="1042">
                  <c:v>5111.89208984</c:v>
                </c:pt>
                <c:pt idx="1043">
                  <c:v>5110.35839844</c:v>
                </c:pt>
                <c:pt idx="1044">
                  <c:v>5110.0</c:v>
                </c:pt>
                <c:pt idx="1045">
                  <c:v>5110.0</c:v>
                </c:pt>
                <c:pt idx="1046">
                  <c:v>5109.038574220001</c:v>
                </c:pt>
                <c:pt idx="1047">
                  <c:v>5109.35058594</c:v>
                </c:pt>
                <c:pt idx="1048">
                  <c:v>5109.35058594</c:v>
                </c:pt>
                <c:pt idx="1049">
                  <c:v>5109.35058594</c:v>
                </c:pt>
                <c:pt idx="1050">
                  <c:v>5109.35058594</c:v>
                </c:pt>
                <c:pt idx="1051">
                  <c:v>5109.038574220001</c:v>
                </c:pt>
                <c:pt idx="1052">
                  <c:v>5109.038574220001</c:v>
                </c:pt>
                <c:pt idx="1053">
                  <c:v>5109.038574220001</c:v>
                </c:pt>
                <c:pt idx="1054">
                  <c:v>5109.038574220001</c:v>
                </c:pt>
                <c:pt idx="1055">
                  <c:v>5105.50390625</c:v>
                </c:pt>
                <c:pt idx="1056">
                  <c:v>5105.17382813</c:v>
                </c:pt>
                <c:pt idx="1057">
                  <c:v>5105.19921875</c:v>
                </c:pt>
                <c:pt idx="1058">
                  <c:v>5105.0</c:v>
                </c:pt>
                <c:pt idx="1059">
                  <c:v>5105.0</c:v>
                </c:pt>
                <c:pt idx="1060">
                  <c:v>5105.0</c:v>
                </c:pt>
                <c:pt idx="1061">
                  <c:v>5105.0</c:v>
                </c:pt>
                <c:pt idx="1062">
                  <c:v>5105.0</c:v>
                </c:pt>
                <c:pt idx="1063">
                  <c:v>5101.797851560001</c:v>
                </c:pt>
                <c:pt idx="1064">
                  <c:v>5100.61083984</c:v>
                </c:pt>
                <c:pt idx="1065">
                  <c:v>5100.61083984</c:v>
                </c:pt>
                <c:pt idx="1066">
                  <c:v>5100.0</c:v>
                </c:pt>
                <c:pt idx="1067">
                  <c:v>5100.0</c:v>
                </c:pt>
                <c:pt idx="1068">
                  <c:v>5100.0</c:v>
                </c:pt>
                <c:pt idx="1069">
                  <c:v>5100.0</c:v>
                </c:pt>
                <c:pt idx="1070">
                  <c:v>5100.0</c:v>
                </c:pt>
                <c:pt idx="1071">
                  <c:v>5100.0</c:v>
                </c:pt>
                <c:pt idx="1072">
                  <c:v>5099.96875</c:v>
                </c:pt>
                <c:pt idx="1073">
                  <c:v>5095.878417969999</c:v>
                </c:pt>
                <c:pt idx="1074">
                  <c:v>5094.694824220001</c:v>
                </c:pt>
                <c:pt idx="1075">
                  <c:v>5093.475097659999</c:v>
                </c:pt>
                <c:pt idx="1076">
                  <c:v>5092.254882809999</c:v>
                </c:pt>
                <c:pt idx="1077">
                  <c:v>5092.254882809999</c:v>
                </c:pt>
                <c:pt idx="1078">
                  <c:v>5092.254882809999</c:v>
                </c:pt>
                <c:pt idx="1079">
                  <c:v>5087.491699220001</c:v>
                </c:pt>
                <c:pt idx="1080">
                  <c:v>5086.37109375</c:v>
                </c:pt>
                <c:pt idx="1081">
                  <c:v>5085.26318359</c:v>
                </c:pt>
                <c:pt idx="1082">
                  <c:v>5083.74023438</c:v>
                </c:pt>
                <c:pt idx="1083">
                  <c:v>5082.551757809999</c:v>
                </c:pt>
                <c:pt idx="1084">
                  <c:v>5081.73876953</c:v>
                </c:pt>
                <c:pt idx="1085">
                  <c:v>5080.114257810001</c:v>
                </c:pt>
                <c:pt idx="1086">
                  <c:v>5079.292480470001</c:v>
                </c:pt>
                <c:pt idx="1087">
                  <c:v>5076.88427734</c:v>
                </c:pt>
                <c:pt idx="1088">
                  <c:v>5074.28125</c:v>
                </c:pt>
                <c:pt idx="1089">
                  <c:v>5073.516601560003</c:v>
                </c:pt>
                <c:pt idx="1090">
                  <c:v>5072.52880859</c:v>
                </c:pt>
                <c:pt idx="1091">
                  <c:v>5070.0</c:v>
                </c:pt>
                <c:pt idx="1092">
                  <c:v>5068.91796875</c:v>
                </c:pt>
                <c:pt idx="1093">
                  <c:v>5068.274414060001</c:v>
                </c:pt>
                <c:pt idx="1094">
                  <c:v>5066.061035160001</c:v>
                </c:pt>
                <c:pt idx="1095">
                  <c:v>5065.69287109</c:v>
                </c:pt>
                <c:pt idx="1096">
                  <c:v>5063.993164060001</c:v>
                </c:pt>
                <c:pt idx="1097">
                  <c:v>5063.993164060001</c:v>
                </c:pt>
                <c:pt idx="1098">
                  <c:v>5063.9921875</c:v>
                </c:pt>
                <c:pt idx="1099">
                  <c:v>5063.182128910001</c:v>
                </c:pt>
                <c:pt idx="1100">
                  <c:v>5062.753417969999</c:v>
                </c:pt>
                <c:pt idx="1101">
                  <c:v>5062.421875</c:v>
                </c:pt>
                <c:pt idx="1102">
                  <c:v>5061.993164060001</c:v>
                </c:pt>
                <c:pt idx="1103">
                  <c:v>5060.61083984</c:v>
                </c:pt>
                <c:pt idx="1104">
                  <c:v>5060.0</c:v>
                </c:pt>
                <c:pt idx="1105">
                  <c:v>5060.0</c:v>
                </c:pt>
                <c:pt idx="1106">
                  <c:v>5060.0</c:v>
                </c:pt>
                <c:pt idx="1107">
                  <c:v>5060.0</c:v>
                </c:pt>
                <c:pt idx="1108">
                  <c:v>5059.137695309999</c:v>
                </c:pt>
                <c:pt idx="1109">
                  <c:v>5058.70996094</c:v>
                </c:pt>
                <c:pt idx="1110">
                  <c:v>5056.689941410001</c:v>
                </c:pt>
                <c:pt idx="1111">
                  <c:v>5055.07324219</c:v>
                </c:pt>
                <c:pt idx="1112">
                  <c:v>5055.0</c:v>
                </c:pt>
                <c:pt idx="1113">
                  <c:v>5055.0</c:v>
                </c:pt>
                <c:pt idx="1114">
                  <c:v>5055.0</c:v>
                </c:pt>
                <c:pt idx="1115">
                  <c:v>5055.0</c:v>
                </c:pt>
                <c:pt idx="1116">
                  <c:v>5055.0</c:v>
                </c:pt>
                <c:pt idx="1117">
                  <c:v>5053.51611328</c:v>
                </c:pt>
                <c:pt idx="1118">
                  <c:v>5052.06787109</c:v>
                </c:pt>
                <c:pt idx="1119">
                  <c:v>5051.58496094</c:v>
                </c:pt>
                <c:pt idx="1120">
                  <c:v>5051.232910160001</c:v>
                </c:pt>
                <c:pt idx="1121">
                  <c:v>5050.09960938</c:v>
                </c:pt>
                <c:pt idx="1122">
                  <c:v>5050.0</c:v>
                </c:pt>
                <c:pt idx="1123">
                  <c:v>5050.0</c:v>
                </c:pt>
                <c:pt idx="1124">
                  <c:v>5048.741699220001</c:v>
                </c:pt>
                <c:pt idx="1125">
                  <c:v>5046.998535160001</c:v>
                </c:pt>
                <c:pt idx="1126">
                  <c:v>5045.94189453</c:v>
                </c:pt>
                <c:pt idx="1127">
                  <c:v>5045.0</c:v>
                </c:pt>
                <c:pt idx="1128">
                  <c:v>5045.0</c:v>
                </c:pt>
                <c:pt idx="1129">
                  <c:v>5045.0</c:v>
                </c:pt>
                <c:pt idx="1130">
                  <c:v>5045.0</c:v>
                </c:pt>
                <c:pt idx="1131">
                  <c:v>5045.0</c:v>
                </c:pt>
                <c:pt idx="1132">
                  <c:v>5044.32861328</c:v>
                </c:pt>
                <c:pt idx="1133">
                  <c:v>5041.584472660001</c:v>
                </c:pt>
                <c:pt idx="1134">
                  <c:v>5040.780761720001</c:v>
                </c:pt>
                <c:pt idx="1135">
                  <c:v>5040.0</c:v>
                </c:pt>
                <c:pt idx="1136">
                  <c:v>5040.0</c:v>
                </c:pt>
                <c:pt idx="1137">
                  <c:v>5040.0</c:v>
                </c:pt>
                <c:pt idx="1138">
                  <c:v>5040.0</c:v>
                </c:pt>
                <c:pt idx="1139">
                  <c:v>5040.0</c:v>
                </c:pt>
                <c:pt idx="1140">
                  <c:v>5040.0</c:v>
                </c:pt>
                <c:pt idx="1141">
                  <c:v>5040.0</c:v>
                </c:pt>
                <c:pt idx="1142">
                  <c:v>5040.0</c:v>
                </c:pt>
                <c:pt idx="1143">
                  <c:v>5040.0</c:v>
                </c:pt>
                <c:pt idx="1144">
                  <c:v>5040.0</c:v>
                </c:pt>
                <c:pt idx="1145">
                  <c:v>5040.0</c:v>
                </c:pt>
                <c:pt idx="1146">
                  <c:v>5040.0</c:v>
                </c:pt>
                <c:pt idx="1147">
                  <c:v>5040.0</c:v>
                </c:pt>
                <c:pt idx="1148">
                  <c:v>5040.0</c:v>
                </c:pt>
                <c:pt idx="1149">
                  <c:v>5040.0</c:v>
                </c:pt>
                <c:pt idx="1150">
                  <c:v>5040.0</c:v>
                </c:pt>
                <c:pt idx="1151">
                  <c:v>5040.0</c:v>
                </c:pt>
                <c:pt idx="1152">
                  <c:v>5039.94140625</c:v>
                </c:pt>
                <c:pt idx="1153">
                  <c:v>5040.0</c:v>
                </c:pt>
                <c:pt idx="1154">
                  <c:v>5037.98876953</c:v>
                </c:pt>
                <c:pt idx="1155">
                  <c:v>5038.11230469</c:v>
                </c:pt>
                <c:pt idx="1156">
                  <c:v>5037.42089844</c:v>
                </c:pt>
                <c:pt idx="1157">
                  <c:v>5038.31054688</c:v>
                </c:pt>
                <c:pt idx="1158">
                  <c:v>5038.31054688</c:v>
                </c:pt>
                <c:pt idx="1159">
                  <c:v>5037.80224609</c:v>
                </c:pt>
                <c:pt idx="1160">
                  <c:v>5037.99121094</c:v>
                </c:pt>
                <c:pt idx="1161">
                  <c:v>5037.17480469</c:v>
                </c:pt>
                <c:pt idx="1162">
                  <c:v>5035.0</c:v>
                </c:pt>
                <c:pt idx="1163">
                  <c:v>5035.0</c:v>
                </c:pt>
                <c:pt idx="1164">
                  <c:v>5035.0</c:v>
                </c:pt>
                <c:pt idx="1165">
                  <c:v>5034.288085939997</c:v>
                </c:pt>
                <c:pt idx="1166">
                  <c:v>5033.850097660001</c:v>
                </c:pt>
                <c:pt idx="1167">
                  <c:v>5033.303710939997</c:v>
                </c:pt>
                <c:pt idx="1168">
                  <c:v>5032.973632809999</c:v>
                </c:pt>
                <c:pt idx="1169">
                  <c:v>5032.643066410001</c:v>
                </c:pt>
                <c:pt idx="1170">
                  <c:v>5032.31298828</c:v>
                </c:pt>
                <c:pt idx="1171">
                  <c:v>5031.54492188</c:v>
                </c:pt>
                <c:pt idx="1172">
                  <c:v>5031.54492188</c:v>
                </c:pt>
                <c:pt idx="1173">
                  <c:v>5030.36328125</c:v>
                </c:pt>
                <c:pt idx="1174">
                  <c:v>5030.038085939997</c:v>
                </c:pt>
                <c:pt idx="1175">
                  <c:v>5030.0</c:v>
                </c:pt>
                <c:pt idx="1176">
                  <c:v>5030.0</c:v>
                </c:pt>
                <c:pt idx="1177">
                  <c:v>5030.0</c:v>
                </c:pt>
                <c:pt idx="1178">
                  <c:v>5029.71875</c:v>
                </c:pt>
                <c:pt idx="1179">
                  <c:v>5029.69580078</c:v>
                </c:pt>
                <c:pt idx="1180">
                  <c:v>5028.651855470001</c:v>
                </c:pt>
                <c:pt idx="1181">
                  <c:v>5028.651855470001</c:v>
                </c:pt>
                <c:pt idx="1182">
                  <c:v>5027.60839844</c:v>
                </c:pt>
                <c:pt idx="1183">
                  <c:v>5025.567382809999</c:v>
                </c:pt>
                <c:pt idx="1184">
                  <c:v>5025.0</c:v>
                </c:pt>
                <c:pt idx="1185">
                  <c:v>5025.0</c:v>
                </c:pt>
                <c:pt idx="1186">
                  <c:v>5025.0</c:v>
                </c:pt>
                <c:pt idx="1187">
                  <c:v>5025.0</c:v>
                </c:pt>
                <c:pt idx="1188">
                  <c:v>5023.79492188</c:v>
                </c:pt>
                <c:pt idx="1189">
                  <c:v>5022.286132810001</c:v>
                </c:pt>
                <c:pt idx="1190">
                  <c:v>5020.0</c:v>
                </c:pt>
                <c:pt idx="1191">
                  <c:v>5020.0</c:v>
                </c:pt>
                <c:pt idx="1192">
                  <c:v>5020.0</c:v>
                </c:pt>
                <c:pt idx="1193">
                  <c:v>5020.0</c:v>
                </c:pt>
                <c:pt idx="1194">
                  <c:v>5020.0</c:v>
                </c:pt>
                <c:pt idx="1195">
                  <c:v>5020.0</c:v>
                </c:pt>
                <c:pt idx="1196">
                  <c:v>5020.0</c:v>
                </c:pt>
                <c:pt idx="1197">
                  <c:v>5020.0</c:v>
                </c:pt>
                <c:pt idx="1198">
                  <c:v>5020.0</c:v>
                </c:pt>
                <c:pt idx="1199">
                  <c:v>5020.0</c:v>
                </c:pt>
                <c:pt idx="1200">
                  <c:v>5020.0</c:v>
                </c:pt>
                <c:pt idx="1201">
                  <c:v>5020.0</c:v>
                </c:pt>
                <c:pt idx="1202">
                  <c:v>5020.0</c:v>
                </c:pt>
                <c:pt idx="1203">
                  <c:v>5020.0</c:v>
                </c:pt>
                <c:pt idx="1204">
                  <c:v>5020.0</c:v>
                </c:pt>
                <c:pt idx="1205">
                  <c:v>5019.11376953</c:v>
                </c:pt>
                <c:pt idx="1206">
                  <c:v>5015.732910160001</c:v>
                </c:pt>
                <c:pt idx="1207">
                  <c:v>5015.0</c:v>
                </c:pt>
                <c:pt idx="1208">
                  <c:v>5015.0</c:v>
                </c:pt>
                <c:pt idx="1209">
                  <c:v>5015.0</c:v>
                </c:pt>
                <c:pt idx="1210">
                  <c:v>5015.0</c:v>
                </c:pt>
                <c:pt idx="1211">
                  <c:v>5014.51611328</c:v>
                </c:pt>
                <c:pt idx="1212">
                  <c:v>5013.10742188</c:v>
                </c:pt>
                <c:pt idx="1213">
                  <c:v>5012.06445313</c:v>
                </c:pt>
                <c:pt idx="1214">
                  <c:v>5011.354003910001</c:v>
                </c:pt>
                <c:pt idx="1215">
                  <c:v>5010.12402344</c:v>
                </c:pt>
                <c:pt idx="1216">
                  <c:v>5010.0</c:v>
                </c:pt>
                <c:pt idx="1217">
                  <c:v>5010.0</c:v>
                </c:pt>
                <c:pt idx="1218">
                  <c:v>5010.0</c:v>
                </c:pt>
                <c:pt idx="1219">
                  <c:v>5010.0</c:v>
                </c:pt>
                <c:pt idx="1220">
                  <c:v>5010.0</c:v>
                </c:pt>
                <c:pt idx="1221">
                  <c:v>5010.0</c:v>
                </c:pt>
                <c:pt idx="1222">
                  <c:v>5010.0</c:v>
                </c:pt>
                <c:pt idx="1223">
                  <c:v>5010.0</c:v>
                </c:pt>
                <c:pt idx="1224">
                  <c:v>5008.66796875</c:v>
                </c:pt>
                <c:pt idx="1225">
                  <c:v>5008.27880859</c:v>
                </c:pt>
                <c:pt idx="1226">
                  <c:v>5008.5</c:v>
                </c:pt>
                <c:pt idx="1227">
                  <c:v>5009.44921875</c:v>
                </c:pt>
                <c:pt idx="1228">
                  <c:v>5010.0</c:v>
                </c:pt>
                <c:pt idx="1229">
                  <c:v>5010.0</c:v>
                </c:pt>
                <c:pt idx="1230">
                  <c:v>5010.0</c:v>
                </c:pt>
                <c:pt idx="1231">
                  <c:v>5010.0</c:v>
                </c:pt>
                <c:pt idx="1232">
                  <c:v>5010.0</c:v>
                </c:pt>
                <c:pt idx="1233">
                  <c:v>5010.0</c:v>
                </c:pt>
                <c:pt idx="1234">
                  <c:v>5010.0</c:v>
                </c:pt>
                <c:pt idx="1235">
                  <c:v>5010.0</c:v>
                </c:pt>
                <c:pt idx="1236">
                  <c:v>5010.0</c:v>
                </c:pt>
                <c:pt idx="1237">
                  <c:v>5008.78955078</c:v>
                </c:pt>
                <c:pt idx="1238">
                  <c:v>5007.426757809999</c:v>
                </c:pt>
                <c:pt idx="1239">
                  <c:v>5007.10839844</c:v>
                </c:pt>
                <c:pt idx="1240">
                  <c:v>5006.90527344</c:v>
                </c:pt>
                <c:pt idx="1241">
                  <c:v>5008.947753909998</c:v>
                </c:pt>
                <c:pt idx="1242">
                  <c:v>5008.86376953</c:v>
                </c:pt>
                <c:pt idx="1243">
                  <c:v>5007.93164063</c:v>
                </c:pt>
                <c:pt idx="1244">
                  <c:v>5008.10449219</c:v>
                </c:pt>
                <c:pt idx="1245">
                  <c:v>5008.10449219</c:v>
                </c:pt>
                <c:pt idx="1246">
                  <c:v>5008.56689453</c:v>
                </c:pt>
                <c:pt idx="1247">
                  <c:v>5008.07714844</c:v>
                </c:pt>
                <c:pt idx="1248">
                  <c:v>5008.24023438</c:v>
                </c:pt>
                <c:pt idx="1249">
                  <c:v>5008.24023438</c:v>
                </c:pt>
                <c:pt idx="1250">
                  <c:v>5008.87646484</c:v>
                </c:pt>
                <c:pt idx="1251">
                  <c:v>5010.252441410001</c:v>
                </c:pt>
                <c:pt idx="1252">
                  <c:v>5005.0</c:v>
                </c:pt>
                <c:pt idx="1253">
                  <c:v>5005.0</c:v>
                </c:pt>
                <c:pt idx="1254">
                  <c:v>5005.0</c:v>
                </c:pt>
                <c:pt idx="1255">
                  <c:v>5005.0</c:v>
                </c:pt>
                <c:pt idx="1256">
                  <c:v>5005.0</c:v>
                </c:pt>
                <c:pt idx="1257">
                  <c:v>5005.0</c:v>
                </c:pt>
                <c:pt idx="1258">
                  <c:v>5000.437988279999</c:v>
                </c:pt>
                <c:pt idx="1259">
                  <c:v>5000.437988279999</c:v>
                </c:pt>
                <c:pt idx="1260">
                  <c:v>5000.0</c:v>
                </c:pt>
                <c:pt idx="1261">
                  <c:v>5000.0</c:v>
                </c:pt>
                <c:pt idx="1262">
                  <c:v>5000.0</c:v>
                </c:pt>
                <c:pt idx="1263">
                  <c:v>5000.0</c:v>
                </c:pt>
                <c:pt idx="1264">
                  <c:v>5000.0</c:v>
                </c:pt>
                <c:pt idx="1265">
                  <c:v>4996.72314453</c:v>
                </c:pt>
                <c:pt idx="1266">
                  <c:v>4995.0</c:v>
                </c:pt>
                <c:pt idx="1267">
                  <c:v>4997.19824219</c:v>
                </c:pt>
                <c:pt idx="1268">
                  <c:v>4999.53710938</c:v>
                </c:pt>
                <c:pt idx="1269">
                  <c:v>4999.53710938</c:v>
                </c:pt>
                <c:pt idx="1270">
                  <c:v>5001.98632813</c:v>
                </c:pt>
                <c:pt idx="1271">
                  <c:v>5000.793457029999</c:v>
                </c:pt>
                <c:pt idx="1272">
                  <c:v>5000.0</c:v>
                </c:pt>
                <c:pt idx="1273">
                  <c:v>5000.0</c:v>
                </c:pt>
                <c:pt idx="1274">
                  <c:v>5000.0</c:v>
                </c:pt>
                <c:pt idx="1275">
                  <c:v>5000.0</c:v>
                </c:pt>
                <c:pt idx="1276">
                  <c:v>5000.0</c:v>
                </c:pt>
                <c:pt idx="1277">
                  <c:v>5000.0</c:v>
                </c:pt>
                <c:pt idx="1278">
                  <c:v>5000.0</c:v>
                </c:pt>
                <c:pt idx="1279">
                  <c:v>5000.0</c:v>
                </c:pt>
                <c:pt idx="1280">
                  <c:v>5000.0</c:v>
                </c:pt>
                <c:pt idx="1281">
                  <c:v>5000.0</c:v>
                </c:pt>
                <c:pt idx="1282">
                  <c:v>5000.0</c:v>
                </c:pt>
                <c:pt idx="1283">
                  <c:v>5000.0</c:v>
                </c:pt>
                <c:pt idx="1284">
                  <c:v>5000.0</c:v>
                </c:pt>
                <c:pt idx="1285">
                  <c:v>4999.87011719</c:v>
                </c:pt>
                <c:pt idx="1286">
                  <c:v>4997.77099609</c:v>
                </c:pt>
                <c:pt idx="1287">
                  <c:v>4996.31640625</c:v>
                </c:pt>
                <c:pt idx="1288">
                  <c:v>4995.0</c:v>
                </c:pt>
                <c:pt idx="1289">
                  <c:v>4995.0</c:v>
                </c:pt>
                <c:pt idx="1290">
                  <c:v>4995.0</c:v>
                </c:pt>
                <c:pt idx="1291">
                  <c:v>4995.0</c:v>
                </c:pt>
                <c:pt idx="1292">
                  <c:v>4993.796386720001</c:v>
                </c:pt>
                <c:pt idx="1293">
                  <c:v>4993.796386720001</c:v>
                </c:pt>
                <c:pt idx="1294">
                  <c:v>4995.52880859</c:v>
                </c:pt>
                <c:pt idx="1295">
                  <c:v>4994.440917969999</c:v>
                </c:pt>
                <c:pt idx="1296">
                  <c:v>4993.534667970001</c:v>
                </c:pt>
                <c:pt idx="1297">
                  <c:v>4993.534667970001</c:v>
                </c:pt>
                <c:pt idx="1298">
                  <c:v>4992.269042970001</c:v>
                </c:pt>
                <c:pt idx="1299">
                  <c:v>4989.19580078</c:v>
                </c:pt>
                <c:pt idx="1300">
                  <c:v>4986.733886719999</c:v>
                </c:pt>
                <c:pt idx="1301">
                  <c:v>4983.8359375</c:v>
                </c:pt>
                <c:pt idx="1302">
                  <c:v>4981.385253910001</c:v>
                </c:pt>
                <c:pt idx="1303">
                  <c:v>4979.6875</c:v>
                </c:pt>
                <c:pt idx="1304">
                  <c:v>4979.06542969</c:v>
                </c:pt>
                <c:pt idx="1305">
                  <c:v>4981.37304688</c:v>
                </c:pt>
                <c:pt idx="1306">
                  <c:v>4979.719726560001</c:v>
                </c:pt>
                <c:pt idx="1307">
                  <c:v>4978.99755859</c:v>
                </c:pt>
                <c:pt idx="1308">
                  <c:v>4978.99755859</c:v>
                </c:pt>
                <c:pt idx="1309">
                  <c:v>4980.88867188</c:v>
                </c:pt>
                <c:pt idx="1310">
                  <c:v>4980.88867188</c:v>
                </c:pt>
                <c:pt idx="1311">
                  <c:v>4980.88867188</c:v>
                </c:pt>
                <c:pt idx="1312">
                  <c:v>4980.88867188</c:v>
                </c:pt>
                <c:pt idx="1313">
                  <c:v>4980.063476560001</c:v>
                </c:pt>
                <c:pt idx="1314">
                  <c:v>4979.5234375</c:v>
                </c:pt>
                <c:pt idx="1315">
                  <c:v>4980.80126953</c:v>
                </c:pt>
                <c:pt idx="1316">
                  <c:v>4983.89892578</c:v>
                </c:pt>
                <c:pt idx="1317">
                  <c:v>4985.0</c:v>
                </c:pt>
                <c:pt idx="1318">
                  <c:v>4984.522949220001</c:v>
                </c:pt>
                <c:pt idx="1319">
                  <c:v>4980.81396484</c:v>
                </c:pt>
                <c:pt idx="1320">
                  <c:v>4982.28417969</c:v>
                </c:pt>
                <c:pt idx="1321">
                  <c:v>4982.28417969</c:v>
                </c:pt>
                <c:pt idx="1322">
                  <c:v>4974.78417969</c:v>
                </c:pt>
                <c:pt idx="1323">
                  <c:v>4969.917480470001</c:v>
                </c:pt>
              </c:numCache>
            </c:numRef>
          </c:yVal>
          <c:smooth val="1"/>
        </c:ser>
        <c:ser>
          <c:idx val="1"/>
          <c:order val="1"/>
          <c:tx>
            <c:v>GPS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trek_elevations!$A$2:$A$1325</c:f>
              <c:numCache>
                <c:formatCode>0</c:formatCode>
                <c:ptCount val="132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592.0</c:v>
                </c:pt>
                <c:pt idx="592">
                  <c:v>593.0</c:v>
                </c:pt>
                <c:pt idx="593">
                  <c:v>594.0</c:v>
                </c:pt>
                <c:pt idx="594">
                  <c:v>595.0</c:v>
                </c:pt>
                <c:pt idx="595">
                  <c:v>596.0</c:v>
                </c:pt>
                <c:pt idx="596">
                  <c:v>597.0</c:v>
                </c:pt>
                <c:pt idx="597">
                  <c:v>598.0</c:v>
                </c:pt>
                <c:pt idx="598">
                  <c:v>599.0</c:v>
                </c:pt>
                <c:pt idx="599">
                  <c:v>600.0</c:v>
                </c:pt>
                <c:pt idx="600">
                  <c:v>601.0</c:v>
                </c:pt>
                <c:pt idx="601">
                  <c:v>602.0</c:v>
                </c:pt>
                <c:pt idx="602">
                  <c:v>603.0</c:v>
                </c:pt>
                <c:pt idx="603">
                  <c:v>604.0</c:v>
                </c:pt>
                <c:pt idx="604">
                  <c:v>605.0</c:v>
                </c:pt>
                <c:pt idx="605">
                  <c:v>606.0</c:v>
                </c:pt>
                <c:pt idx="606">
                  <c:v>607.0</c:v>
                </c:pt>
                <c:pt idx="607">
                  <c:v>608.0</c:v>
                </c:pt>
                <c:pt idx="608">
                  <c:v>609.0</c:v>
                </c:pt>
                <c:pt idx="609">
                  <c:v>610.0</c:v>
                </c:pt>
                <c:pt idx="610">
                  <c:v>611.0</c:v>
                </c:pt>
                <c:pt idx="611">
                  <c:v>612.0</c:v>
                </c:pt>
                <c:pt idx="612">
                  <c:v>613.0</c:v>
                </c:pt>
                <c:pt idx="613">
                  <c:v>614.0</c:v>
                </c:pt>
                <c:pt idx="614">
                  <c:v>615.0</c:v>
                </c:pt>
                <c:pt idx="615">
                  <c:v>616.0</c:v>
                </c:pt>
                <c:pt idx="616">
                  <c:v>617.0</c:v>
                </c:pt>
                <c:pt idx="617">
                  <c:v>618.0</c:v>
                </c:pt>
                <c:pt idx="618">
                  <c:v>619.0</c:v>
                </c:pt>
                <c:pt idx="619">
                  <c:v>620.0</c:v>
                </c:pt>
                <c:pt idx="620">
                  <c:v>621.0</c:v>
                </c:pt>
                <c:pt idx="621">
                  <c:v>622.0</c:v>
                </c:pt>
                <c:pt idx="622">
                  <c:v>623.0</c:v>
                </c:pt>
                <c:pt idx="623">
                  <c:v>624.0</c:v>
                </c:pt>
                <c:pt idx="624">
                  <c:v>625.0</c:v>
                </c:pt>
                <c:pt idx="625">
                  <c:v>626.0</c:v>
                </c:pt>
                <c:pt idx="626">
                  <c:v>627.0</c:v>
                </c:pt>
                <c:pt idx="627">
                  <c:v>628.0</c:v>
                </c:pt>
                <c:pt idx="628">
                  <c:v>629.0</c:v>
                </c:pt>
                <c:pt idx="629">
                  <c:v>630.0</c:v>
                </c:pt>
                <c:pt idx="630">
                  <c:v>631.0</c:v>
                </c:pt>
                <c:pt idx="631">
                  <c:v>632.0</c:v>
                </c:pt>
                <c:pt idx="632">
                  <c:v>633.0</c:v>
                </c:pt>
                <c:pt idx="633">
                  <c:v>634.0</c:v>
                </c:pt>
                <c:pt idx="634">
                  <c:v>635.0</c:v>
                </c:pt>
                <c:pt idx="635">
                  <c:v>636.0</c:v>
                </c:pt>
                <c:pt idx="636">
                  <c:v>637.0</c:v>
                </c:pt>
                <c:pt idx="637">
                  <c:v>638.0</c:v>
                </c:pt>
                <c:pt idx="638">
                  <c:v>639.0</c:v>
                </c:pt>
                <c:pt idx="639">
                  <c:v>640.0</c:v>
                </c:pt>
                <c:pt idx="640">
                  <c:v>641.0</c:v>
                </c:pt>
                <c:pt idx="641">
                  <c:v>642.0</c:v>
                </c:pt>
                <c:pt idx="642">
                  <c:v>643.0</c:v>
                </c:pt>
                <c:pt idx="643">
                  <c:v>644.0</c:v>
                </c:pt>
                <c:pt idx="644">
                  <c:v>645.0</c:v>
                </c:pt>
                <c:pt idx="645">
                  <c:v>646.0</c:v>
                </c:pt>
                <c:pt idx="646">
                  <c:v>647.0</c:v>
                </c:pt>
                <c:pt idx="647">
                  <c:v>648.0</c:v>
                </c:pt>
                <c:pt idx="648">
                  <c:v>649.0</c:v>
                </c:pt>
                <c:pt idx="649">
                  <c:v>650.0</c:v>
                </c:pt>
                <c:pt idx="650">
                  <c:v>651.0</c:v>
                </c:pt>
                <c:pt idx="651">
                  <c:v>652.0</c:v>
                </c:pt>
                <c:pt idx="652">
                  <c:v>653.0</c:v>
                </c:pt>
                <c:pt idx="653">
                  <c:v>654.0</c:v>
                </c:pt>
                <c:pt idx="654">
                  <c:v>655.0</c:v>
                </c:pt>
                <c:pt idx="655">
                  <c:v>656.0</c:v>
                </c:pt>
                <c:pt idx="656">
                  <c:v>657.0</c:v>
                </c:pt>
                <c:pt idx="657">
                  <c:v>658.0</c:v>
                </c:pt>
                <c:pt idx="658">
                  <c:v>659.0</c:v>
                </c:pt>
                <c:pt idx="659">
                  <c:v>660.0</c:v>
                </c:pt>
                <c:pt idx="660">
                  <c:v>661.0</c:v>
                </c:pt>
                <c:pt idx="661">
                  <c:v>662.0</c:v>
                </c:pt>
                <c:pt idx="662">
                  <c:v>663.0</c:v>
                </c:pt>
                <c:pt idx="663">
                  <c:v>664.0</c:v>
                </c:pt>
                <c:pt idx="664">
                  <c:v>665.0</c:v>
                </c:pt>
                <c:pt idx="665">
                  <c:v>666.0</c:v>
                </c:pt>
                <c:pt idx="666">
                  <c:v>667.0</c:v>
                </c:pt>
                <c:pt idx="667">
                  <c:v>668.0</c:v>
                </c:pt>
                <c:pt idx="668">
                  <c:v>669.0</c:v>
                </c:pt>
                <c:pt idx="669">
                  <c:v>670.0</c:v>
                </c:pt>
                <c:pt idx="670">
                  <c:v>671.0</c:v>
                </c:pt>
                <c:pt idx="671">
                  <c:v>672.0</c:v>
                </c:pt>
                <c:pt idx="672">
                  <c:v>673.0</c:v>
                </c:pt>
                <c:pt idx="673">
                  <c:v>674.0</c:v>
                </c:pt>
                <c:pt idx="674">
                  <c:v>675.0</c:v>
                </c:pt>
                <c:pt idx="675">
                  <c:v>676.0</c:v>
                </c:pt>
                <c:pt idx="676">
                  <c:v>677.0</c:v>
                </c:pt>
                <c:pt idx="677">
                  <c:v>678.0</c:v>
                </c:pt>
                <c:pt idx="678">
                  <c:v>679.0</c:v>
                </c:pt>
                <c:pt idx="679">
                  <c:v>680.0</c:v>
                </c:pt>
                <c:pt idx="680">
                  <c:v>681.0</c:v>
                </c:pt>
                <c:pt idx="681">
                  <c:v>682.0</c:v>
                </c:pt>
                <c:pt idx="682">
                  <c:v>683.0</c:v>
                </c:pt>
                <c:pt idx="683">
                  <c:v>684.0</c:v>
                </c:pt>
                <c:pt idx="684">
                  <c:v>685.0</c:v>
                </c:pt>
                <c:pt idx="685">
                  <c:v>686.0</c:v>
                </c:pt>
                <c:pt idx="686">
                  <c:v>687.0</c:v>
                </c:pt>
                <c:pt idx="687">
                  <c:v>688.0</c:v>
                </c:pt>
                <c:pt idx="688">
                  <c:v>689.0</c:v>
                </c:pt>
                <c:pt idx="689">
                  <c:v>690.0</c:v>
                </c:pt>
                <c:pt idx="690">
                  <c:v>691.0</c:v>
                </c:pt>
                <c:pt idx="691">
                  <c:v>692.0</c:v>
                </c:pt>
                <c:pt idx="692">
                  <c:v>693.0</c:v>
                </c:pt>
                <c:pt idx="693">
                  <c:v>694.0</c:v>
                </c:pt>
                <c:pt idx="694">
                  <c:v>695.0</c:v>
                </c:pt>
                <c:pt idx="695">
                  <c:v>696.0</c:v>
                </c:pt>
                <c:pt idx="696">
                  <c:v>697.0</c:v>
                </c:pt>
                <c:pt idx="697">
                  <c:v>698.0</c:v>
                </c:pt>
                <c:pt idx="698">
                  <c:v>699.0</c:v>
                </c:pt>
                <c:pt idx="699">
                  <c:v>700.0</c:v>
                </c:pt>
                <c:pt idx="700">
                  <c:v>701.0</c:v>
                </c:pt>
                <c:pt idx="701">
                  <c:v>702.0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733.0</c:v>
                </c:pt>
                <c:pt idx="733">
                  <c:v>734.0</c:v>
                </c:pt>
                <c:pt idx="734">
                  <c:v>735.0</c:v>
                </c:pt>
                <c:pt idx="735">
                  <c:v>736.0</c:v>
                </c:pt>
                <c:pt idx="736">
                  <c:v>737.0</c:v>
                </c:pt>
                <c:pt idx="737">
                  <c:v>738.0</c:v>
                </c:pt>
                <c:pt idx="738">
                  <c:v>739.0</c:v>
                </c:pt>
                <c:pt idx="739">
                  <c:v>740.0</c:v>
                </c:pt>
                <c:pt idx="740">
                  <c:v>741.0</c:v>
                </c:pt>
                <c:pt idx="741">
                  <c:v>742.0</c:v>
                </c:pt>
                <c:pt idx="742">
                  <c:v>743.0</c:v>
                </c:pt>
                <c:pt idx="743">
                  <c:v>744.0</c:v>
                </c:pt>
                <c:pt idx="744">
                  <c:v>745.0</c:v>
                </c:pt>
                <c:pt idx="745">
                  <c:v>746.0</c:v>
                </c:pt>
                <c:pt idx="746">
                  <c:v>747.0</c:v>
                </c:pt>
                <c:pt idx="747">
                  <c:v>748.0</c:v>
                </c:pt>
                <c:pt idx="748">
                  <c:v>749.0</c:v>
                </c:pt>
                <c:pt idx="749">
                  <c:v>750.0</c:v>
                </c:pt>
                <c:pt idx="750">
                  <c:v>751.0</c:v>
                </c:pt>
                <c:pt idx="751">
                  <c:v>752.0</c:v>
                </c:pt>
                <c:pt idx="752">
                  <c:v>753.0</c:v>
                </c:pt>
                <c:pt idx="753">
                  <c:v>754.0</c:v>
                </c:pt>
                <c:pt idx="754">
                  <c:v>755.0</c:v>
                </c:pt>
                <c:pt idx="755">
                  <c:v>756.0</c:v>
                </c:pt>
                <c:pt idx="756">
                  <c:v>757.0</c:v>
                </c:pt>
                <c:pt idx="757">
                  <c:v>758.0</c:v>
                </c:pt>
                <c:pt idx="758">
                  <c:v>759.0</c:v>
                </c:pt>
                <c:pt idx="759">
                  <c:v>760.0</c:v>
                </c:pt>
                <c:pt idx="760">
                  <c:v>761.0</c:v>
                </c:pt>
                <c:pt idx="761">
                  <c:v>762.0</c:v>
                </c:pt>
                <c:pt idx="762">
                  <c:v>763.0</c:v>
                </c:pt>
                <c:pt idx="763">
                  <c:v>764.0</c:v>
                </c:pt>
                <c:pt idx="764">
                  <c:v>765.0</c:v>
                </c:pt>
                <c:pt idx="765">
                  <c:v>766.0</c:v>
                </c:pt>
                <c:pt idx="766">
                  <c:v>767.0</c:v>
                </c:pt>
                <c:pt idx="767">
                  <c:v>768.0</c:v>
                </c:pt>
                <c:pt idx="768">
                  <c:v>769.0</c:v>
                </c:pt>
                <c:pt idx="769">
                  <c:v>770.0</c:v>
                </c:pt>
                <c:pt idx="770">
                  <c:v>771.0</c:v>
                </c:pt>
                <c:pt idx="771">
                  <c:v>772.0</c:v>
                </c:pt>
                <c:pt idx="772">
                  <c:v>773.0</c:v>
                </c:pt>
                <c:pt idx="773">
                  <c:v>774.0</c:v>
                </c:pt>
                <c:pt idx="774">
                  <c:v>775.0</c:v>
                </c:pt>
                <c:pt idx="775">
                  <c:v>776.0</c:v>
                </c:pt>
                <c:pt idx="776">
                  <c:v>777.0</c:v>
                </c:pt>
                <c:pt idx="777">
                  <c:v>778.0</c:v>
                </c:pt>
                <c:pt idx="778">
                  <c:v>779.0</c:v>
                </c:pt>
                <c:pt idx="779">
                  <c:v>780.0</c:v>
                </c:pt>
                <c:pt idx="780">
                  <c:v>781.0</c:v>
                </c:pt>
                <c:pt idx="781">
                  <c:v>782.0</c:v>
                </c:pt>
                <c:pt idx="782">
                  <c:v>783.0</c:v>
                </c:pt>
                <c:pt idx="783">
                  <c:v>784.0</c:v>
                </c:pt>
                <c:pt idx="784">
                  <c:v>785.0</c:v>
                </c:pt>
                <c:pt idx="785">
                  <c:v>786.0</c:v>
                </c:pt>
                <c:pt idx="786">
                  <c:v>787.0</c:v>
                </c:pt>
                <c:pt idx="787">
                  <c:v>788.0</c:v>
                </c:pt>
                <c:pt idx="788">
                  <c:v>789.0</c:v>
                </c:pt>
                <c:pt idx="789">
                  <c:v>790.0</c:v>
                </c:pt>
                <c:pt idx="790">
                  <c:v>791.0</c:v>
                </c:pt>
                <c:pt idx="791">
                  <c:v>792.0</c:v>
                </c:pt>
                <c:pt idx="792">
                  <c:v>793.0</c:v>
                </c:pt>
                <c:pt idx="793">
                  <c:v>794.0</c:v>
                </c:pt>
                <c:pt idx="794">
                  <c:v>795.0</c:v>
                </c:pt>
                <c:pt idx="795">
                  <c:v>796.0</c:v>
                </c:pt>
                <c:pt idx="796">
                  <c:v>797.0</c:v>
                </c:pt>
                <c:pt idx="797">
                  <c:v>798.0</c:v>
                </c:pt>
                <c:pt idx="798">
                  <c:v>799.0</c:v>
                </c:pt>
                <c:pt idx="799">
                  <c:v>800.0</c:v>
                </c:pt>
                <c:pt idx="800">
                  <c:v>801.0</c:v>
                </c:pt>
                <c:pt idx="801">
                  <c:v>802.0</c:v>
                </c:pt>
                <c:pt idx="802">
                  <c:v>803.0</c:v>
                </c:pt>
                <c:pt idx="803">
                  <c:v>804.0</c:v>
                </c:pt>
                <c:pt idx="804">
                  <c:v>805.0</c:v>
                </c:pt>
                <c:pt idx="805">
                  <c:v>806.0</c:v>
                </c:pt>
                <c:pt idx="806">
                  <c:v>807.0</c:v>
                </c:pt>
                <c:pt idx="807">
                  <c:v>808.0</c:v>
                </c:pt>
                <c:pt idx="808">
                  <c:v>809.0</c:v>
                </c:pt>
                <c:pt idx="809">
                  <c:v>810.0</c:v>
                </c:pt>
                <c:pt idx="810">
                  <c:v>811.0</c:v>
                </c:pt>
                <c:pt idx="811">
                  <c:v>812.0</c:v>
                </c:pt>
                <c:pt idx="812">
                  <c:v>813.0</c:v>
                </c:pt>
                <c:pt idx="813">
                  <c:v>814.0</c:v>
                </c:pt>
                <c:pt idx="814">
                  <c:v>815.0</c:v>
                </c:pt>
                <c:pt idx="815">
                  <c:v>816.0</c:v>
                </c:pt>
                <c:pt idx="816">
                  <c:v>817.0</c:v>
                </c:pt>
                <c:pt idx="817">
                  <c:v>818.0</c:v>
                </c:pt>
                <c:pt idx="818">
                  <c:v>819.0</c:v>
                </c:pt>
                <c:pt idx="819">
                  <c:v>820.0</c:v>
                </c:pt>
                <c:pt idx="820">
                  <c:v>821.0</c:v>
                </c:pt>
                <c:pt idx="821">
                  <c:v>822.0</c:v>
                </c:pt>
                <c:pt idx="822">
                  <c:v>823.0</c:v>
                </c:pt>
                <c:pt idx="823">
                  <c:v>824.0</c:v>
                </c:pt>
                <c:pt idx="824">
                  <c:v>825.0</c:v>
                </c:pt>
                <c:pt idx="825">
                  <c:v>826.0</c:v>
                </c:pt>
                <c:pt idx="826">
                  <c:v>827.0</c:v>
                </c:pt>
                <c:pt idx="827">
                  <c:v>828.0</c:v>
                </c:pt>
                <c:pt idx="828">
                  <c:v>829.0</c:v>
                </c:pt>
                <c:pt idx="829">
                  <c:v>830.0</c:v>
                </c:pt>
                <c:pt idx="830">
                  <c:v>831.0</c:v>
                </c:pt>
                <c:pt idx="831">
                  <c:v>832.0</c:v>
                </c:pt>
                <c:pt idx="832">
                  <c:v>833.0</c:v>
                </c:pt>
                <c:pt idx="833">
                  <c:v>834.0</c:v>
                </c:pt>
                <c:pt idx="834">
                  <c:v>835.0</c:v>
                </c:pt>
                <c:pt idx="835">
                  <c:v>836.0</c:v>
                </c:pt>
                <c:pt idx="836">
                  <c:v>837.0</c:v>
                </c:pt>
                <c:pt idx="837">
                  <c:v>838.0</c:v>
                </c:pt>
                <c:pt idx="838">
                  <c:v>839.0</c:v>
                </c:pt>
                <c:pt idx="839">
                  <c:v>840.0</c:v>
                </c:pt>
                <c:pt idx="840">
                  <c:v>841.0</c:v>
                </c:pt>
                <c:pt idx="841">
                  <c:v>842.0</c:v>
                </c:pt>
                <c:pt idx="842">
                  <c:v>843.0</c:v>
                </c:pt>
                <c:pt idx="843">
                  <c:v>844.0</c:v>
                </c:pt>
                <c:pt idx="844">
                  <c:v>845.0</c:v>
                </c:pt>
                <c:pt idx="845">
                  <c:v>846.0</c:v>
                </c:pt>
                <c:pt idx="846">
                  <c:v>847.0</c:v>
                </c:pt>
                <c:pt idx="847">
                  <c:v>848.0</c:v>
                </c:pt>
                <c:pt idx="848">
                  <c:v>849.0</c:v>
                </c:pt>
                <c:pt idx="849">
                  <c:v>850.0</c:v>
                </c:pt>
                <c:pt idx="850">
                  <c:v>851.0</c:v>
                </c:pt>
                <c:pt idx="851">
                  <c:v>852.0</c:v>
                </c:pt>
                <c:pt idx="852">
                  <c:v>853.0</c:v>
                </c:pt>
                <c:pt idx="853">
                  <c:v>854.0</c:v>
                </c:pt>
                <c:pt idx="854">
                  <c:v>855.0</c:v>
                </c:pt>
                <c:pt idx="855">
                  <c:v>856.0</c:v>
                </c:pt>
                <c:pt idx="856">
                  <c:v>857.0</c:v>
                </c:pt>
                <c:pt idx="857">
                  <c:v>858.0</c:v>
                </c:pt>
                <c:pt idx="858">
                  <c:v>859.0</c:v>
                </c:pt>
                <c:pt idx="859">
                  <c:v>860.0</c:v>
                </c:pt>
                <c:pt idx="860">
                  <c:v>861.0</c:v>
                </c:pt>
                <c:pt idx="861">
                  <c:v>862.0</c:v>
                </c:pt>
                <c:pt idx="862">
                  <c:v>863.0</c:v>
                </c:pt>
                <c:pt idx="863">
                  <c:v>864.0</c:v>
                </c:pt>
                <c:pt idx="864">
                  <c:v>865.0</c:v>
                </c:pt>
                <c:pt idx="865">
                  <c:v>866.0</c:v>
                </c:pt>
                <c:pt idx="866">
                  <c:v>867.0</c:v>
                </c:pt>
                <c:pt idx="867">
                  <c:v>868.0</c:v>
                </c:pt>
                <c:pt idx="868">
                  <c:v>869.0</c:v>
                </c:pt>
                <c:pt idx="869">
                  <c:v>870.0</c:v>
                </c:pt>
                <c:pt idx="870">
                  <c:v>871.0</c:v>
                </c:pt>
                <c:pt idx="871">
                  <c:v>872.0</c:v>
                </c:pt>
                <c:pt idx="872">
                  <c:v>873.0</c:v>
                </c:pt>
                <c:pt idx="873">
                  <c:v>874.0</c:v>
                </c:pt>
                <c:pt idx="874">
                  <c:v>875.0</c:v>
                </c:pt>
                <c:pt idx="875">
                  <c:v>876.0</c:v>
                </c:pt>
                <c:pt idx="876">
                  <c:v>877.0</c:v>
                </c:pt>
                <c:pt idx="877">
                  <c:v>878.0</c:v>
                </c:pt>
                <c:pt idx="878">
                  <c:v>879.0</c:v>
                </c:pt>
                <c:pt idx="879">
                  <c:v>880.0</c:v>
                </c:pt>
                <c:pt idx="880">
                  <c:v>881.0</c:v>
                </c:pt>
                <c:pt idx="881">
                  <c:v>882.0</c:v>
                </c:pt>
                <c:pt idx="882">
                  <c:v>883.0</c:v>
                </c:pt>
                <c:pt idx="883">
                  <c:v>884.0</c:v>
                </c:pt>
                <c:pt idx="884">
                  <c:v>885.0</c:v>
                </c:pt>
                <c:pt idx="885">
                  <c:v>886.0</c:v>
                </c:pt>
                <c:pt idx="886">
                  <c:v>887.0</c:v>
                </c:pt>
                <c:pt idx="887">
                  <c:v>888.0</c:v>
                </c:pt>
                <c:pt idx="888">
                  <c:v>889.0</c:v>
                </c:pt>
                <c:pt idx="889">
                  <c:v>890.0</c:v>
                </c:pt>
                <c:pt idx="890">
                  <c:v>891.0</c:v>
                </c:pt>
                <c:pt idx="891">
                  <c:v>892.0</c:v>
                </c:pt>
                <c:pt idx="892">
                  <c:v>893.0</c:v>
                </c:pt>
                <c:pt idx="893">
                  <c:v>894.0</c:v>
                </c:pt>
                <c:pt idx="894">
                  <c:v>895.0</c:v>
                </c:pt>
                <c:pt idx="895">
                  <c:v>896.0</c:v>
                </c:pt>
                <c:pt idx="896">
                  <c:v>897.0</c:v>
                </c:pt>
                <c:pt idx="897">
                  <c:v>898.0</c:v>
                </c:pt>
                <c:pt idx="898">
                  <c:v>899.0</c:v>
                </c:pt>
                <c:pt idx="899">
                  <c:v>900.0</c:v>
                </c:pt>
                <c:pt idx="900">
                  <c:v>901.0</c:v>
                </c:pt>
                <c:pt idx="901">
                  <c:v>902.0</c:v>
                </c:pt>
                <c:pt idx="902">
                  <c:v>903.0</c:v>
                </c:pt>
                <c:pt idx="903">
                  <c:v>904.0</c:v>
                </c:pt>
                <c:pt idx="904">
                  <c:v>905.0</c:v>
                </c:pt>
                <c:pt idx="905">
                  <c:v>906.0</c:v>
                </c:pt>
                <c:pt idx="906">
                  <c:v>907.0</c:v>
                </c:pt>
                <c:pt idx="907">
                  <c:v>908.0</c:v>
                </c:pt>
                <c:pt idx="908">
                  <c:v>909.0</c:v>
                </c:pt>
                <c:pt idx="909">
                  <c:v>910.0</c:v>
                </c:pt>
                <c:pt idx="910">
                  <c:v>911.0</c:v>
                </c:pt>
                <c:pt idx="911">
                  <c:v>912.0</c:v>
                </c:pt>
                <c:pt idx="912">
                  <c:v>913.0</c:v>
                </c:pt>
                <c:pt idx="913">
                  <c:v>914.0</c:v>
                </c:pt>
                <c:pt idx="914">
                  <c:v>915.0</c:v>
                </c:pt>
                <c:pt idx="915">
                  <c:v>916.0</c:v>
                </c:pt>
                <c:pt idx="916">
                  <c:v>917.0</c:v>
                </c:pt>
                <c:pt idx="917">
                  <c:v>918.0</c:v>
                </c:pt>
                <c:pt idx="918">
                  <c:v>919.0</c:v>
                </c:pt>
                <c:pt idx="919">
                  <c:v>920.0</c:v>
                </c:pt>
                <c:pt idx="920">
                  <c:v>921.0</c:v>
                </c:pt>
                <c:pt idx="921">
                  <c:v>922.0</c:v>
                </c:pt>
                <c:pt idx="922">
                  <c:v>923.0</c:v>
                </c:pt>
                <c:pt idx="923">
                  <c:v>924.0</c:v>
                </c:pt>
                <c:pt idx="924">
                  <c:v>925.0</c:v>
                </c:pt>
                <c:pt idx="925">
                  <c:v>926.0</c:v>
                </c:pt>
                <c:pt idx="926">
                  <c:v>927.0</c:v>
                </c:pt>
                <c:pt idx="927">
                  <c:v>928.0</c:v>
                </c:pt>
                <c:pt idx="928">
                  <c:v>929.0</c:v>
                </c:pt>
                <c:pt idx="929">
                  <c:v>930.0</c:v>
                </c:pt>
                <c:pt idx="930">
                  <c:v>931.0</c:v>
                </c:pt>
                <c:pt idx="931">
                  <c:v>932.0</c:v>
                </c:pt>
                <c:pt idx="932">
                  <c:v>933.0</c:v>
                </c:pt>
                <c:pt idx="933">
                  <c:v>934.0</c:v>
                </c:pt>
                <c:pt idx="934">
                  <c:v>935.0</c:v>
                </c:pt>
                <c:pt idx="935">
                  <c:v>936.0</c:v>
                </c:pt>
                <c:pt idx="936">
                  <c:v>937.0</c:v>
                </c:pt>
                <c:pt idx="937">
                  <c:v>938.0</c:v>
                </c:pt>
                <c:pt idx="938">
                  <c:v>939.0</c:v>
                </c:pt>
                <c:pt idx="939">
                  <c:v>940.0</c:v>
                </c:pt>
                <c:pt idx="940">
                  <c:v>941.0</c:v>
                </c:pt>
                <c:pt idx="941">
                  <c:v>942.0</c:v>
                </c:pt>
                <c:pt idx="942">
                  <c:v>943.0</c:v>
                </c:pt>
                <c:pt idx="943">
                  <c:v>944.0</c:v>
                </c:pt>
                <c:pt idx="944">
                  <c:v>945.0</c:v>
                </c:pt>
                <c:pt idx="945">
                  <c:v>946.0</c:v>
                </c:pt>
                <c:pt idx="946">
                  <c:v>947.0</c:v>
                </c:pt>
                <c:pt idx="947">
                  <c:v>948.0</c:v>
                </c:pt>
                <c:pt idx="948">
                  <c:v>949.0</c:v>
                </c:pt>
                <c:pt idx="949">
                  <c:v>950.0</c:v>
                </c:pt>
                <c:pt idx="950">
                  <c:v>951.0</c:v>
                </c:pt>
                <c:pt idx="951">
                  <c:v>952.0</c:v>
                </c:pt>
                <c:pt idx="952">
                  <c:v>953.0</c:v>
                </c:pt>
                <c:pt idx="953">
                  <c:v>954.0</c:v>
                </c:pt>
                <c:pt idx="954">
                  <c:v>955.0</c:v>
                </c:pt>
                <c:pt idx="955">
                  <c:v>956.0</c:v>
                </c:pt>
                <c:pt idx="956">
                  <c:v>957.0</c:v>
                </c:pt>
                <c:pt idx="957">
                  <c:v>958.0</c:v>
                </c:pt>
                <c:pt idx="958">
                  <c:v>959.0</c:v>
                </c:pt>
                <c:pt idx="959">
                  <c:v>960.0</c:v>
                </c:pt>
                <c:pt idx="960">
                  <c:v>961.0</c:v>
                </c:pt>
                <c:pt idx="961">
                  <c:v>962.0</c:v>
                </c:pt>
                <c:pt idx="962">
                  <c:v>963.0</c:v>
                </c:pt>
                <c:pt idx="963">
                  <c:v>964.0</c:v>
                </c:pt>
                <c:pt idx="964">
                  <c:v>965.0</c:v>
                </c:pt>
                <c:pt idx="965">
                  <c:v>966.0</c:v>
                </c:pt>
                <c:pt idx="966">
                  <c:v>967.0</c:v>
                </c:pt>
                <c:pt idx="967">
                  <c:v>968.0</c:v>
                </c:pt>
                <c:pt idx="968">
                  <c:v>969.0</c:v>
                </c:pt>
                <c:pt idx="969">
                  <c:v>970.0</c:v>
                </c:pt>
                <c:pt idx="970">
                  <c:v>971.0</c:v>
                </c:pt>
                <c:pt idx="971">
                  <c:v>972.0</c:v>
                </c:pt>
                <c:pt idx="972">
                  <c:v>973.0</c:v>
                </c:pt>
                <c:pt idx="973">
                  <c:v>974.0</c:v>
                </c:pt>
                <c:pt idx="974">
                  <c:v>975.0</c:v>
                </c:pt>
                <c:pt idx="975">
                  <c:v>976.0</c:v>
                </c:pt>
                <c:pt idx="976">
                  <c:v>977.0</c:v>
                </c:pt>
                <c:pt idx="977">
                  <c:v>978.0</c:v>
                </c:pt>
                <c:pt idx="978">
                  <c:v>979.0</c:v>
                </c:pt>
                <c:pt idx="979">
                  <c:v>980.0</c:v>
                </c:pt>
                <c:pt idx="980">
                  <c:v>981.0</c:v>
                </c:pt>
                <c:pt idx="981">
                  <c:v>982.0</c:v>
                </c:pt>
                <c:pt idx="982">
                  <c:v>983.0</c:v>
                </c:pt>
                <c:pt idx="983">
                  <c:v>984.0</c:v>
                </c:pt>
                <c:pt idx="984">
                  <c:v>985.0</c:v>
                </c:pt>
                <c:pt idx="985">
                  <c:v>986.0</c:v>
                </c:pt>
                <c:pt idx="986">
                  <c:v>987.0</c:v>
                </c:pt>
                <c:pt idx="987">
                  <c:v>988.0</c:v>
                </c:pt>
                <c:pt idx="988">
                  <c:v>989.0</c:v>
                </c:pt>
                <c:pt idx="989">
                  <c:v>990.0</c:v>
                </c:pt>
                <c:pt idx="990">
                  <c:v>991.0</c:v>
                </c:pt>
                <c:pt idx="991">
                  <c:v>992.0</c:v>
                </c:pt>
                <c:pt idx="992">
                  <c:v>993.0</c:v>
                </c:pt>
                <c:pt idx="993">
                  <c:v>994.0</c:v>
                </c:pt>
                <c:pt idx="994">
                  <c:v>995.0</c:v>
                </c:pt>
                <c:pt idx="995">
                  <c:v>996.0</c:v>
                </c:pt>
                <c:pt idx="996">
                  <c:v>997.0</c:v>
                </c:pt>
                <c:pt idx="997">
                  <c:v>998.0</c:v>
                </c:pt>
                <c:pt idx="998">
                  <c:v>999.0</c:v>
                </c:pt>
                <c:pt idx="999">
                  <c:v>1000.0</c:v>
                </c:pt>
                <c:pt idx="1000">
                  <c:v>1001.0</c:v>
                </c:pt>
                <c:pt idx="1001">
                  <c:v>1002.0</c:v>
                </c:pt>
                <c:pt idx="1002">
                  <c:v>1003.0</c:v>
                </c:pt>
                <c:pt idx="1003">
                  <c:v>1004.0</c:v>
                </c:pt>
                <c:pt idx="1004">
                  <c:v>1005.0</c:v>
                </c:pt>
                <c:pt idx="1005">
                  <c:v>1006.0</c:v>
                </c:pt>
                <c:pt idx="1006">
                  <c:v>1007.0</c:v>
                </c:pt>
                <c:pt idx="1007">
                  <c:v>1008.0</c:v>
                </c:pt>
                <c:pt idx="1008">
                  <c:v>1009.0</c:v>
                </c:pt>
                <c:pt idx="1009">
                  <c:v>1010.0</c:v>
                </c:pt>
                <c:pt idx="1010">
                  <c:v>1011.0</c:v>
                </c:pt>
                <c:pt idx="1011">
                  <c:v>1012.0</c:v>
                </c:pt>
                <c:pt idx="1012">
                  <c:v>1013.0</c:v>
                </c:pt>
                <c:pt idx="1013">
                  <c:v>1014.0</c:v>
                </c:pt>
                <c:pt idx="1014">
                  <c:v>1015.0</c:v>
                </c:pt>
                <c:pt idx="1015">
                  <c:v>1016.0</c:v>
                </c:pt>
                <c:pt idx="1016">
                  <c:v>1017.0</c:v>
                </c:pt>
                <c:pt idx="1017">
                  <c:v>1018.0</c:v>
                </c:pt>
                <c:pt idx="1018">
                  <c:v>1019.0</c:v>
                </c:pt>
                <c:pt idx="1019">
                  <c:v>1020.0</c:v>
                </c:pt>
                <c:pt idx="1020">
                  <c:v>1021.0</c:v>
                </c:pt>
                <c:pt idx="1021">
                  <c:v>1022.0</c:v>
                </c:pt>
                <c:pt idx="1022">
                  <c:v>1023.0</c:v>
                </c:pt>
                <c:pt idx="1023">
                  <c:v>1024.0</c:v>
                </c:pt>
                <c:pt idx="1024">
                  <c:v>1025.0</c:v>
                </c:pt>
                <c:pt idx="1025">
                  <c:v>1026.0</c:v>
                </c:pt>
                <c:pt idx="1026">
                  <c:v>1027.0</c:v>
                </c:pt>
                <c:pt idx="1027">
                  <c:v>1028.0</c:v>
                </c:pt>
                <c:pt idx="1028">
                  <c:v>1029.0</c:v>
                </c:pt>
                <c:pt idx="1029">
                  <c:v>1030.0</c:v>
                </c:pt>
                <c:pt idx="1030">
                  <c:v>1031.0</c:v>
                </c:pt>
                <c:pt idx="1031">
                  <c:v>1032.0</c:v>
                </c:pt>
                <c:pt idx="1032">
                  <c:v>1033.0</c:v>
                </c:pt>
                <c:pt idx="1033">
                  <c:v>1034.0</c:v>
                </c:pt>
                <c:pt idx="1034">
                  <c:v>1035.0</c:v>
                </c:pt>
                <c:pt idx="1035">
                  <c:v>1036.0</c:v>
                </c:pt>
                <c:pt idx="1036">
                  <c:v>1037.0</c:v>
                </c:pt>
                <c:pt idx="1037">
                  <c:v>1038.0</c:v>
                </c:pt>
                <c:pt idx="1038">
                  <c:v>1039.0</c:v>
                </c:pt>
                <c:pt idx="1039">
                  <c:v>1040.0</c:v>
                </c:pt>
                <c:pt idx="1040">
                  <c:v>1041.0</c:v>
                </c:pt>
                <c:pt idx="1041">
                  <c:v>1042.0</c:v>
                </c:pt>
                <c:pt idx="1042">
                  <c:v>1043.0</c:v>
                </c:pt>
                <c:pt idx="1043">
                  <c:v>1044.0</c:v>
                </c:pt>
                <c:pt idx="1044">
                  <c:v>1045.0</c:v>
                </c:pt>
                <c:pt idx="1045">
                  <c:v>1046.0</c:v>
                </c:pt>
                <c:pt idx="1046">
                  <c:v>1047.0</c:v>
                </c:pt>
                <c:pt idx="1047">
                  <c:v>1048.0</c:v>
                </c:pt>
                <c:pt idx="1048">
                  <c:v>1049.0</c:v>
                </c:pt>
                <c:pt idx="1049">
                  <c:v>1050.0</c:v>
                </c:pt>
                <c:pt idx="1050">
                  <c:v>1051.0</c:v>
                </c:pt>
                <c:pt idx="1051">
                  <c:v>1052.0</c:v>
                </c:pt>
                <c:pt idx="1052">
                  <c:v>1053.0</c:v>
                </c:pt>
                <c:pt idx="1053">
                  <c:v>1054.0</c:v>
                </c:pt>
                <c:pt idx="1054">
                  <c:v>1055.0</c:v>
                </c:pt>
                <c:pt idx="1055">
                  <c:v>1056.0</c:v>
                </c:pt>
                <c:pt idx="1056">
                  <c:v>1057.0</c:v>
                </c:pt>
                <c:pt idx="1057">
                  <c:v>1058.0</c:v>
                </c:pt>
                <c:pt idx="1058">
                  <c:v>1059.0</c:v>
                </c:pt>
                <c:pt idx="1059">
                  <c:v>1060.0</c:v>
                </c:pt>
                <c:pt idx="1060">
                  <c:v>1061.0</c:v>
                </c:pt>
                <c:pt idx="1061">
                  <c:v>1062.0</c:v>
                </c:pt>
                <c:pt idx="1062">
                  <c:v>1063.0</c:v>
                </c:pt>
                <c:pt idx="1063">
                  <c:v>1064.0</c:v>
                </c:pt>
                <c:pt idx="1064">
                  <c:v>1065.0</c:v>
                </c:pt>
                <c:pt idx="1065">
                  <c:v>1066.0</c:v>
                </c:pt>
                <c:pt idx="1066">
                  <c:v>1067.0</c:v>
                </c:pt>
                <c:pt idx="1067">
                  <c:v>1068.0</c:v>
                </c:pt>
                <c:pt idx="1068">
                  <c:v>1069.0</c:v>
                </c:pt>
                <c:pt idx="1069">
                  <c:v>1070.0</c:v>
                </c:pt>
                <c:pt idx="1070">
                  <c:v>1071.0</c:v>
                </c:pt>
                <c:pt idx="1071">
                  <c:v>1072.0</c:v>
                </c:pt>
                <c:pt idx="1072">
                  <c:v>1073.0</c:v>
                </c:pt>
                <c:pt idx="1073">
                  <c:v>1074.0</c:v>
                </c:pt>
                <c:pt idx="1074">
                  <c:v>1075.0</c:v>
                </c:pt>
                <c:pt idx="1075">
                  <c:v>1076.0</c:v>
                </c:pt>
                <c:pt idx="1076">
                  <c:v>1077.0</c:v>
                </c:pt>
                <c:pt idx="1077">
                  <c:v>1078.0</c:v>
                </c:pt>
                <c:pt idx="1078">
                  <c:v>1079.0</c:v>
                </c:pt>
                <c:pt idx="1079">
                  <c:v>1080.0</c:v>
                </c:pt>
                <c:pt idx="1080">
                  <c:v>1081.0</c:v>
                </c:pt>
                <c:pt idx="1081">
                  <c:v>1082.0</c:v>
                </c:pt>
                <c:pt idx="1082">
                  <c:v>1083.0</c:v>
                </c:pt>
                <c:pt idx="1083">
                  <c:v>1084.0</c:v>
                </c:pt>
                <c:pt idx="1084">
                  <c:v>1085.0</c:v>
                </c:pt>
                <c:pt idx="1085">
                  <c:v>1086.0</c:v>
                </c:pt>
                <c:pt idx="1086">
                  <c:v>1087.0</c:v>
                </c:pt>
                <c:pt idx="1087">
                  <c:v>1088.0</c:v>
                </c:pt>
                <c:pt idx="1088">
                  <c:v>1089.0</c:v>
                </c:pt>
                <c:pt idx="1089">
                  <c:v>1090.0</c:v>
                </c:pt>
                <c:pt idx="1090">
                  <c:v>1091.0</c:v>
                </c:pt>
                <c:pt idx="1091">
                  <c:v>1092.0</c:v>
                </c:pt>
                <c:pt idx="1092">
                  <c:v>1093.0</c:v>
                </c:pt>
                <c:pt idx="1093">
                  <c:v>1094.0</c:v>
                </c:pt>
                <c:pt idx="1094">
                  <c:v>1095.0</c:v>
                </c:pt>
                <c:pt idx="1095">
                  <c:v>1096.0</c:v>
                </c:pt>
                <c:pt idx="1096">
                  <c:v>1097.0</c:v>
                </c:pt>
                <c:pt idx="1097">
                  <c:v>1098.0</c:v>
                </c:pt>
                <c:pt idx="1098">
                  <c:v>1099.0</c:v>
                </c:pt>
                <c:pt idx="1099">
                  <c:v>1100.0</c:v>
                </c:pt>
                <c:pt idx="1100">
                  <c:v>1101.0</c:v>
                </c:pt>
                <c:pt idx="1101">
                  <c:v>1102.0</c:v>
                </c:pt>
                <c:pt idx="1102">
                  <c:v>1103.0</c:v>
                </c:pt>
                <c:pt idx="1103">
                  <c:v>1104.0</c:v>
                </c:pt>
                <c:pt idx="1104">
                  <c:v>1105.0</c:v>
                </c:pt>
                <c:pt idx="1105">
                  <c:v>1106.0</c:v>
                </c:pt>
                <c:pt idx="1106">
                  <c:v>1107.0</c:v>
                </c:pt>
                <c:pt idx="1107">
                  <c:v>1108.0</c:v>
                </c:pt>
                <c:pt idx="1108">
                  <c:v>1109.0</c:v>
                </c:pt>
                <c:pt idx="1109">
                  <c:v>1110.0</c:v>
                </c:pt>
                <c:pt idx="1110">
                  <c:v>1111.0</c:v>
                </c:pt>
                <c:pt idx="1111">
                  <c:v>1112.0</c:v>
                </c:pt>
                <c:pt idx="1112">
                  <c:v>1113.0</c:v>
                </c:pt>
                <c:pt idx="1113">
                  <c:v>1114.0</c:v>
                </c:pt>
                <c:pt idx="1114">
                  <c:v>1115.0</c:v>
                </c:pt>
                <c:pt idx="1115">
                  <c:v>1116.0</c:v>
                </c:pt>
                <c:pt idx="1116">
                  <c:v>1117.0</c:v>
                </c:pt>
                <c:pt idx="1117">
                  <c:v>1118.0</c:v>
                </c:pt>
                <c:pt idx="1118">
                  <c:v>1119.0</c:v>
                </c:pt>
                <c:pt idx="1119">
                  <c:v>1120.0</c:v>
                </c:pt>
                <c:pt idx="1120">
                  <c:v>1121.0</c:v>
                </c:pt>
                <c:pt idx="1121">
                  <c:v>1122.0</c:v>
                </c:pt>
                <c:pt idx="1122">
                  <c:v>1123.0</c:v>
                </c:pt>
                <c:pt idx="1123">
                  <c:v>1124.0</c:v>
                </c:pt>
                <c:pt idx="1124">
                  <c:v>1125.0</c:v>
                </c:pt>
                <c:pt idx="1125">
                  <c:v>1126.0</c:v>
                </c:pt>
                <c:pt idx="1126">
                  <c:v>1127.0</c:v>
                </c:pt>
                <c:pt idx="1127">
                  <c:v>1128.0</c:v>
                </c:pt>
                <c:pt idx="1128">
                  <c:v>1129.0</c:v>
                </c:pt>
                <c:pt idx="1129">
                  <c:v>1130.0</c:v>
                </c:pt>
                <c:pt idx="1130">
                  <c:v>1131.0</c:v>
                </c:pt>
                <c:pt idx="1131">
                  <c:v>1132.0</c:v>
                </c:pt>
                <c:pt idx="1132">
                  <c:v>1133.0</c:v>
                </c:pt>
                <c:pt idx="1133">
                  <c:v>1134.0</c:v>
                </c:pt>
                <c:pt idx="1134">
                  <c:v>1135.0</c:v>
                </c:pt>
                <c:pt idx="1135">
                  <c:v>1136.0</c:v>
                </c:pt>
                <c:pt idx="1136">
                  <c:v>1137.0</c:v>
                </c:pt>
                <c:pt idx="1137">
                  <c:v>1138.0</c:v>
                </c:pt>
                <c:pt idx="1138">
                  <c:v>1139.0</c:v>
                </c:pt>
                <c:pt idx="1139">
                  <c:v>1140.0</c:v>
                </c:pt>
                <c:pt idx="1140">
                  <c:v>1141.0</c:v>
                </c:pt>
                <c:pt idx="1141">
                  <c:v>1142.0</c:v>
                </c:pt>
                <c:pt idx="1142">
                  <c:v>1143.0</c:v>
                </c:pt>
                <c:pt idx="1143">
                  <c:v>1144.0</c:v>
                </c:pt>
                <c:pt idx="1144">
                  <c:v>1145.0</c:v>
                </c:pt>
                <c:pt idx="1145">
                  <c:v>1146.0</c:v>
                </c:pt>
                <c:pt idx="1146">
                  <c:v>1147.0</c:v>
                </c:pt>
                <c:pt idx="1147">
                  <c:v>1148.0</c:v>
                </c:pt>
                <c:pt idx="1148">
                  <c:v>1149.0</c:v>
                </c:pt>
                <c:pt idx="1149">
                  <c:v>1150.0</c:v>
                </c:pt>
                <c:pt idx="1150">
                  <c:v>1151.0</c:v>
                </c:pt>
                <c:pt idx="1151">
                  <c:v>1152.0</c:v>
                </c:pt>
                <c:pt idx="1152">
                  <c:v>1153.0</c:v>
                </c:pt>
                <c:pt idx="1153">
                  <c:v>1154.0</c:v>
                </c:pt>
                <c:pt idx="1154">
                  <c:v>1155.0</c:v>
                </c:pt>
                <c:pt idx="1155">
                  <c:v>1156.0</c:v>
                </c:pt>
                <c:pt idx="1156">
                  <c:v>1157.0</c:v>
                </c:pt>
                <c:pt idx="1157">
                  <c:v>1158.0</c:v>
                </c:pt>
                <c:pt idx="1158">
                  <c:v>1159.0</c:v>
                </c:pt>
                <c:pt idx="1159">
                  <c:v>1160.0</c:v>
                </c:pt>
                <c:pt idx="1160">
                  <c:v>1161.0</c:v>
                </c:pt>
                <c:pt idx="1161">
                  <c:v>1162.0</c:v>
                </c:pt>
                <c:pt idx="1162">
                  <c:v>1163.0</c:v>
                </c:pt>
                <c:pt idx="1163">
                  <c:v>1164.0</c:v>
                </c:pt>
                <c:pt idx="1164">
                  <c:v>1165.0</c:v>
                </c:pt>
                <c:pt idx="1165">
                  <c:v>1166.0</c:v>
                </c:pt>
                <c:pt idx="1166">
                  <c:v>1167.0</c:v>
                </c:pt>
                <c:pt idx="1167">
                  <c:v>1168.0</c:v>
                </c:pt>
                <c:pt idx="1168">
                  <c:v>1169.0</c:v>
                </c:pt>
                <c:pt idx="1169">
                  <c:v>1170.0</c:v>
                </c:pt>
                <c:pt idx="1170">
                  <c:v>1171.0</c:v>
                </c:pt>
                <c:pt idx="1171">
                  <c:v>1172.0</c:v>
                </c:pt>
                <c:pt idx="1172">
                  <c:v>1173.0</c:v>
                </c:pt>
                <c:pt idx="1173">
                  <c:v>1174.0</c:v>
                </c:pt>
                <c:pt idx="1174">
                  <c:v>1175.0</c:v>
                </c:pt>
                <c:pt idx="1175">
                  <c:v>1176.0</c:v>
                </c:pt>
                <c:pt idx="1176">
                  <c:v>1177.0</c:v>
                </c:pt>
                <c:pt idx="1177">
                  <c:v>1178.0</c:v>
                </c:pt>
                <c:pt idx="1178">
                  <c:v>1179.0</c:v>
                </c:pt>
                <c:pt idx="1179">
                  <c:v>1180.0</c:v>
                </c:pt>
                <c:pt idx="1180">
                  <c:v>1181.0</c:v>
                </c:pt>
                <c:pt idx="1181">
                  <c:v>1182.0</c:v>
                </c:pt>
                <c:pt idx="1182">
                  <c:v>1183.0</c:v>
                </c:pt>
                <c:pt idx="1183">
                  <c:v>1184.0</c:v>
                </c:pt>
                <c:pt idx="1184">
                  <c:v>1185.0</c:v>
                </c:pt>
                <c:pt idx="1185">
                  <c:v>1186.0</c:v>
                </c:pt>
                <c:pt idx="1186">
                  <c:v>1187.0</c:v>
                </c:pt>
                <c:pt idx="1187">
                  <c:v>1188.0</c:v>
                </c:pt>
                <c:pt idx="1188">
                  <c:v>1189.0</c:v>
                </c:pt>
                <c:pt idx="1189">
                  <c:v>1190.0</c:v>
                </c:pt>
                <c:pt idx="1190">
                  <c:v>1191.0</c:v>
                </c:pt>
                <c:pt idx="1191">
                  <c:v>1192.0</c:v>
                </c:pt>
                <c:pt idx="1192">
                  <c:v>1193.0</c:v>
                </c:pt>
                <c:pt idx="1193">
                  <c:v>1194.0</c:v>
                </c:pt>
                <c:pt idx="1194">
                  <c:v>1195.0</c:v>
                </c:pt>
                <c:pt idx="1195">
                  <c:v>1196.0</c:v>
                </c:pt>
                <c:pt idx="1196">
                  <c:v>1197.0</c:v>
                </c:pt>
                <c:pt idx="1197">
                  <c:v>1198.0</c:v>
                </c:pt>
                <c:pt idx="1198">
                  <c:v>1199.0</c:v>
                </c:pt>
                <c:pt idx="1199">
                  <c:v>1200.0</c:v>
                </c:pt>
                <c:pt idx="1200">
                  <c:v>1201.0</c:v>
                </c:pt>
                <c:pt idx="1201">
                  <c:v>1202.0</c:v>
                </c:pt>
                <c:pt idx="1202">
                  <c:v>1203.0</c:v>
                </c:pt>
                <c:pt idx="1203">
                  <c:v>1204.0</c:v>
                </c:pt>
                <c:pt idx="1204">
                  <c:v>1205.0</c:v>
                </c:pt>
                <c:pt idx="1205">
                  <c:v>1206.0</c:v>
                </c:pt>
                <c:pt idx="1206">
                  <c:v>1207.0</c:v>
                </c:pt>
                <c:pt idx="1207">
                  <c:v>1208.0</c:v>
                </c:pt>
                <c:pt idx="1208">
                  <c:v>1209.0</c:v>
                </c:pt>
                <c:pt idx="1209">
                  <c:v>1210.0</c:v>
                </c:pt>
                <c:pt idx="1210">
                  <c:v>1211.0</c:v>
                </c:pt>
                <c:pt idx="1211">
                  <c:v>1212.0</c:v>
                </c:pt>
                <c:pt idx="1212">
                  <c:v>1213.0</c:v>
                </c:pt>
                <c:pt idx="1213">
                  <c:v>1214.0</c:v>
                </c:pt>
                <c:pt idx="1214">
                  <c:v>1215.0</c:v>
                </c:pt>
                <c:pt idx="1215">
                  <c:v>1216.0</c:v>
                </c:pt>
                <c:pt idx="1216">
                  <c:v>1217.0</c:v>
                </c:pt>
                <c:pt idx="1217">
                  <c:v>1218.0</c:v>
                </c:pt>
                <c:pt idx="1218">
                  <c:v>1219.0</c:v>
                </c:pt>
                <c:pt idx="1219">
                  <c:v>1220.0</c:v>
                </c:pt>
                <c:pt idx="1220">
                  <c:v>1221.0</c:v>
                </c:pt>
                <c:pt idx="1221">
                  <c:v>1222.0</c:v>
                </c:pt>
                <c:pt idx="1222">
                  <c:v>1223.0</c:v>
                </c:pt>
                <c:pt idx="1223">
                  <c:v>1224.0</c:v>
                </c:pt>
                <c:pt idx="1224">
                  <c:v>1225.0</c:v>
                </c:pt>
                <c:pt idx="1225">
                  <c:v>1226.0</c:v>
                </c:pt>
                <c:pt idx="1226">
                  <c:v>1227.0</c:v>
                </c:pt>
                <c:pt idx="1227">
                  <c:v>1228.0</c:v>
                </c:pt>
                <c:pt idx="1228">
                  <c:v>1229.0</c:v>
                </c:pt>
                <c:pt idx="1229">
                  <c:v>1230.0</c:v>
                </c:pt>
                <c:pt idx="1230">
                  <c:v>1231.0</c:v>
                </c:pt>
                <c:pt idx="1231">
                  <c:v>1232.0</c:v>
                </c:pt>
                <c:pt idx="1232">
                  <c:v>1233.0</c:v>
                </c:pt>
                <c:pt idx="1233">
                  <c:v>1234.0</c:v>
                </c:pt>
                <c:pt idx="1234">
                  <c:v>1235.0</c:v>
                </c:pt>
                <c:pt idx="1235">
                  <c:v>1236.0</c:v>
                </c:pt>
                <c:pt idx="1236">
                  <c:v>1237.0</c:v>
                </c:pt>
                <c:pt idx="1237">
                  <c:v>1238.0</c:v>
                </c:pt>
                <c:pt idx="1238">
                  <c:v>1239.0</c:v>
                </c:pt>
                <c:pt idx="1239">
                  <c:v>1240.0</c:v>
                </c:pt>
                <c:pt idx="1240">
                  <c:v>1241.0</c:v>
                </c:pt>
                <c:pt idx="1241">
                  <c:v>1242.0</c:v>
                </c:pt>
                <c:pt idx="1242">
                  <c:v>1243.0</c:v>
                </c:pt>
                <c:pt idx="1243">
                  <c:v>1244.0</c:v>
                </c:pt>
                <c:pt idx="1244">
                  <c:v>1245.0</c:v>
                </c:pt>
                <c:pt idx="1245">
                  <c:v>1246.0</c:v>
                </c:pt>
                <c:pt idx="1246">
                  <c:v>1247.0</c:v>
                </c:pt>
                <c:pt idx="1247">
                  <c:v>1248.0</c:v>
                </c:pt>
                <c:pt idx="1248">
                  <c:v>1249.0</c:v>
                </c:pt>
                <c:pt idx="1249">
                  <c:v>1250.0</c:v>
                </c:pt>
                <c:pt idx="1250">
                  <c:v>1251.0</c:v>
                </c:pt>
                <c:pt idx="1251">
                  <c:v>1252.0</c:v>
                </c:pt>
                <c:pt idx="1252">
                  <c:v>1253.0</c:v>
                </c:pt>
                <c:pt idx="1253">
                  <c:v>1254.0</c:v>
                </c:pt>
                <c:pt idx="1254">
                  <c:v>1255.0</c:v>
                </c:pt>
                <c:pt idx="1255">
                  <c:v>1256.0</c:v>
                </c:pt>
                <c:pt idx="1256">
                  <c:v>1257.0</c:v>
                </c:pt>
                <c:pt idx="1257">
                  <c:v>1258.0</c:v>
                </c:pt>
                <c:pt idx="1258">
                  <c:v>1259.0</c:v>
                </c:pt>
                <c:pt idx="1259">
                  <c:v>1260.0</c:v>
                </c:pt>
                <c:pt idx="1260">
                  <c:v>1261.0</c:v>
                </c:pt>
                <c:pt idx="1261">
                  <c:v>1262.0</c:v>
                </c:pt>
                <c:pt idx="1262">
                  <c:v>1263.0</c:v>
                </c:pt>
                <c:pt idx="1263">
                  <c:v>1264.0</c:v>
                </c:pt>
                <c:pt idx="1264">
                  <c:v>1265.0</c:v>
                </c:pt>
                <c:pt idx="1265">
                  <c:v>1266.0</c:v>
                </c:pt>
                <c:pt idx="1266">
                  <c:v>1267.0</c:v>
                </c:pt>
                <c:pt idx="1267">
                  <c:v>1268.0</c:v>
                </c:pt>
                <c:pt idx="1268">
                  <c:v>1269.0</c:v>
                </c:pt>
                <c:pt idx="1269">
                  <c:v>1270.0</c:v>
                </c:pt>
                <c:pt idx="1270">
                  <c:v>1271.0</c:v>
                </c:pt>
                <c:pt idx="1271">
                  <c:v>1272.0</c:v>
                </c:pt>
                <c:pt idx="1272">
                  <c:v>1273.0</c:v>
                </c:pt>
                <c:pt idx="1273">
                  <c:v>1274.0</c:v>
                </c:pt>
                <c:pt idx="1274">
                  <c:v>1275.0</c:v>
                </c:pt>
                <c:pt idx="1275">
                  <c:v>1276.0</c:v>
                </c:pt>
                <c:pt idx="1276">
                  <c:v>1277.0</c:v>
                </c:pt>
                <c:pt idx="1277">
                  <c:v>1278.0</c:v>
                </c:pt>
                <c:pt idx="1278">
                  <c:v>1279.0</c:v>
                </c:pt>
                <c:pt idx="1279">
                  <c:v>1280.0</c:v>
                </c:pt>
                <c:pt idx="1280">
                  <c:v>1281.0</c:v>
                </c:pt>
                <c:pt idx="1281">
                  <c:v>1282.0</c:v>
                </c:pt>
                <c:pt idx="1282">
                  <c:v>1283.0</c:v>
                </c:pt>
                <c:pt idx="1283">
                  <c:v>1284.0</c:v>
                </c:pt>
                <c:pt idx="1284">
                  <c:v>1285.0</c:v>
                </c:pt>
                <c:pt idx="1285">
                  <c:v>1286.0</c:v>
                </c:pt>
                <c:pt idx="1286">
                  <c:v>1287.0</c:v>
                </c:pt>
                <c:pt idx="1287">
                  <c:v>1288.0</c:v>
                </c:pt>
                <c:pt idx="1288">
                  <c:v>1289.0</c:v>
                </c:pt>
                <c:pt idx="1289">
                  <c:v>1290.0</c:v>
                </c:pt>
                <c:pt idx="1290">
                  <c:v>1291.0</c:v>
                </c:pt>
                <c:pt idx="1291">
                  <c:v>1292.0</c:v>
                </c:pt>
                <c:pt idx="1292">
                  <c:v>1293.0</c:v>
                </c:pt>
                <c:pt idx="1293">
                  <c:v>1294.0</c:v>
                </c:pt>
                <c:pt idx="1294">
                  <c:v>1295.0</c:v>
                </c:pt>
                <c:pt idx="1295">
                  <c:v>1296.0</c:v>
                </c:pt>
                <c:pt idx="1296">
                  <c:v>1297.0</c:v>
                </c:pt>
                <c:pt idx="1297">
                  <c:v>1298.0</c:v>
                </c:pt>
                <c:pt idx="1298">
                  <c:v>1299.0</c:v>
                </c:pt>
                <c:pt idx="1299">
                  <c:v>1300.0</c:v>
                </c:pt>
                <c:pt idx="1300">
                  <c:v>1301.0</c:v>
                </c:pt>
                <c:pt idx="1301">
                  <c:v>1302.0</c:v>
                </c:pt>
                <c:pt idx="1302">
                  <c:v>1303.0</c:v>
                </c:pt>
                <c:pt idx="1303">
                  <c:v>1304.0</c:v>
                </c:pt>
                <c:pt idx="1304">
                  <c:v>1305.0</c:v>
                </c:pt>
                <c:pt idx="1305">
                  <c:v>1306.0</c:v>
                </c:pt>
                <c:pt idx="1306">
                  <c:v>1307.0</c:v>
                </c:pt>
                <c:pt idx="1307">
                  <c:v>1308.0</c:v>
                </c:pt>
                <c:pt idx="1308">
                  <c:v>1309.0</c:v>
                </c:pt>
                <c:pt idx="1309">
                  <c:v>1310.0</c:v>
                </c:pt>
                <c:pt idx="1310">
                  <c:v>1311.0</c:v>
                </c:pt>
                <c:pt idx="1311">
                  <c:v>1312.0</c:v>
                </c:pt>
                <c:pt idx="1312">
                  <c:v>1313.0</c:v>
                </c:pt>
                <c:pt idx="1313">
                  <c:v>1314.0</c:v>
                </c:pt>
                <c:pt idx="1314">
                  <c:v>1315.0</c:v>
                </c:pt>
                <c:pt idx="1315">
                  <c:v>1316.0</c:v>
                </c:pt>
                <c:pt idx="1316">
                  <c:v>1317.0</c:v>
                </c:pt>
                <c:pt idx="1317">
                  <c:v>1319.0</c:v>
                </c:pt>
                <c:pt idx="1318">
                  <c:v>1320.0</c:v>
                </c:pt>
                <c:pt idx="1319">
                  <c:v>1321.0</c:v>
                </c:pt>
                <c:pt idx="1320">
                  <c:v>1322.0</c:v>
                </c:pt>
                <c:pt idx="1321">
                  <c:v>1323.0</c:v>
                </c:pt>
                <c:pt idx="1322">
                  <c:v>1324.0</c:v>
                </c:pt>
                <c:pt idx="1323">
                  <c:v>1326.0</c:v>
                </c:pt>
              </c:numCache>
            </c:numRef>
          </c:xVal>
          <c:yVal>
            <c:numRef>
              <c:f>trek_elevations!$E$2:$E$1325</c:f>
              <c:numCache>
                <c:formatCode>0.00000000000</c:formatCode>
                <c:ptCount val="1324"/>
                <c:pt idx="0">
                  <c:v>4950.927246</c:v>
                </c:pt>
                <c:pt idx="1">
                  <c:v>4954.772461</c:v>
                </c:pt>
                <c:pt idx="2">
                  <c:v>4958.136719</c:v>
                </c:pt>
                <c:pt idx="3">
                  <c:v>4961.020996</c:v>
                </c:pt>
                <c:pt idx="4">
                  <c:v>4964.385254</c:v>
                </c:pt>
                <c:pt idx="5">
                  <c:v>4966.788574</c:v>
                </c:pt>
                <c:pt idx="6">
                  <c:v>4969.672852000001</c:v>
                </c:pt>
                <c:pt idx="7">
                  <c:v>4971.595215</c:v>
                </c:pt>
                <c:pt idx="8">
                  <c:v>4972.075684</c:v>
                </c:pt>
                <c:pt idx="9">
                  <c:v>4973.517578</c:v>
                </c:pt>
                <c:pt idx="10">
                  <c:v>4971.595215</c:v>
                </c:pt>
                <c:pt idx="11">
                  <c:v>4973.037109</c:v>
                </c:pt>
                <c:pt idx="12">
                  <c:v>4972.075684</c:v>
                </c:pt>
                <c:pt idx="13">
                  <c:v>4973.037109</c:v>
                </c:pt>
                <c:pt idx="14">
                  <c:v>4973.037109</c:v>
                </c:pt>
                <c:pt idx="15">
                  <c:v>4972.556641</c:v>
                </c:pt>
                <c:pt idx="16">
                  <c:v>4972.075684</c:v>
                </c:pt>
                <c:pt idx="17">
                  <c:v>4972.556641</c:v>
                </c:pt>
                <c:pt idx="18">
                  <c:v>4972.556641</c:v>
                </c:pt>
                <c:pt idx="19">
                  <c:v>4972.556641</c:v>
                </c:pt>
                <c:pt idx="20">
                  <c:v>4972.556641</c:v>
                </c:pt>
                <c:pt idx="21">
                  <c:v>4972.556641</c:v>
                </c:pt>
                <c:pt idx="22">
                  <c:v>4972.075684</c:v>
                </c:pt>
                <c:pt idx="23">
                  <c:v>4973.037109</c:v>
                </c:pt>
                <c:pt idx="24">
                  <c:v>4972.075684</c:v>
                </c:pt>
                <c:pt idx="25">
                  <c:v>4973.037109</c:v>
                </c:pt>
                <c:pt idx="26">
                  <c:v>4973.037109</c:v>
                </c:pt>
                <c:pt idx="27">
                  <c:v>4971.595215</c:v>
                </c:pt>
                <c:pt idx="28">
                  <c:v>4972.075684</c:v>
                </c:pt>
                <c:pt idx="29">
                  <c:v>4973.517578</c:v>
                </c:pt>
                <c:pt idx="30">
                  <c:v>4973.517578</c:v>
                </c:pt>
                <c:pt idx="31">
                  <c:v>4974.479004</c:v>
                </c:pt>
                <c:pt idx="32">
                  <c:v>4973.998535000001</c:v>
                </c:pt>
                <c:pt idx="33">
                  <c:v>4973.037109</c:v>
                </c:pt>
                <c:pt idx="34">
                  <c:v>4973.998535000001</c:v>
                </c:pt>
                <c:pt idx="35">
                  <c:v>4973.517578</c:v>
                </c:pt>
                <c:pt idx="36">
                  <c:v>4974.479004</c:v>
                </c:pt>
                <c:pt idx="37">
                  <c:v>4974.959961</c:v>
                </c:pt>
                <c:pt idx="38">
                  <c:v>4973.998535000001</c:v>
                </c:pt>
                <c:pt idx="39">
                  <c:v>4973.517578</c:v>
                </c:pt>
                <c:pt idx="40">
                  <c:v>4973.037109</c:v>
                </c:pt>
                <c:pt idx="41">
                  <c:v>4973.517578</c:v>
                </c:pt>
                <c:pt idx="42">
                  <c:v>4972.556641</c:v>
                </c:pt>
                <c:pt idx="43">
                  <c:v>4973.517578</c:v>
                </c:pt>
                <c:pt idx="44">
                  <c:v>4976.401855</c:v>
                </c:pt>
                <c:pt idx="45">
                  <c:v>4977.363281</c:v>
                </c:pt>
                <c:pt idx="46">
                  <c:v>4977.84375</c:v>
                </c:pt>
                <c:pt idx="47">
                  <c:v>4980.247558999999</c:v>
                </c:pt>
                <c:pt idx="48">
                  <c:v>4982.169922</c:v>
                </c:pt>
                <c:pt idx="49">
                  <c:v>4984.092773</c:v>
                </c:pt>
                <c:pt idx="50">
                  <c:v>4985.054199</c:v>
                </c:pt>
                <c:pt idx="51">
                  <c:v>4986.015137</c:v>
                </c:pt>
                <c:pt idx="52">
                  <c:v>4987.457031</c:v>
                </c:pt>
                <c:pt idx="53">
                  <c:v>4988.898926</c:v>
                </c:pt>
                <c:pt idx="54">
                  <c:v>4992.263672</c:v>
                </c:pt>
                <c:pt idx="55">
                  <c:v>4993.225098</c:v>
                </c:pt>
                <c:pt idx="56">
                  <c:v>4995.147461</c:v>
                </c:pt>
                <c:pt idx="57">
                  <c:v>4997.550781</c:v>
                </c:pt>
                <c:pt idx="58">
                  <c:v>4998.992676</c:v>
                </c:pt>
                <c:pt idx="59">
                  <c:v>5001.395996</c:v>
                </c:pt>
                <c:pt idx="60">
                  <c:v>5001.395996</c:v>
                </c:pt>
                <c:pt idx="61">
                  <c:v>5000.435058999999</c:v>
                </c:pt>
                <c:pt idx="62">
                  <c:v>4999.954102000001</c:v>
                </c:pt>
                <c:pt idx="63">
                  <c:v>5000.435058999999</c:v>
                </c:pt>
                <c:pt idx="64">
                  <c:v>4998.992676</c:v>
                </c:pt>
                <c:pt idx="65">
                  <c:v>4999.473633</c:v>
                </c:pt>
                <c:pt idx="66">
                  <c:v>5000.435058999999</c:v>
                </c:pt>
                <c:pt idx="67">
                  <c:v>5000.435058999999</c:v>
                </c:pt>
                <c:pt idx="68">
                  <c:v>5000.435058999999</c:v>
                </c:pt>
                <c:pt idx="69">
                  <c:v>5000.435058999999</c:v>
                </c:pt>
                <c:pt idx="70">
                  <c:v>5003.799316</c:v>
                </c:pt>
                <c:pt idx="71">
                  <c:v>5005.241211</c:v>
                </c:pt>
                <c:pt idx="72">
                  <c:v>5006.683105</c:v>
                </c:pt>
                <c:pt idx="73">
                  <c:v>5007.644531</c:v>
                </c:pt>
                <c:pt idx="74">
                  <c:v>5007.644531</c:v>
                </c:pt>
                <c:pt idx="75">
                  <c:v>5006.202637</c:v>
                </c:pt>
                <c:pt idx="76">
                  <c:v>5002.837890999998</c:v>
                </c:pt>
                <c:pt idx="77">
                  <c:v>5002.837890999998</c:v>
                </c:pt>
                <c:pt idx="78">
                  <c:v>5002.837890999998</c:v>
                </c:pt>
                <c:pt idx="79">
                  <c:v>5005.241211</c:v>
                </c:pt>
                <c:pt idx="80">
                  <c:v>5008.125488</c:v>
                </c:pt>
                <c:pt idx="81">
                  <c:v>5008.605957000001</c:v>
                </c:pt>
                <c:pt idx="82">
                  <c:v>5008.605957000001</c:v>
                </c:pt>
                <c:pt idx="83">
                  <c:v>5009.086426</c:v>
                </c:pt>
                <c:pt idx="84">
                  <c:v>5010.047851999999</c:v>
                </c:pt>
                <c:pt idx="85">
                  <c:v>5010.047851999999</c:v>
                </c:pt>
                <c:pt idx="86">
                  <c:v>5010.52832</c:v>
                </c:pt>
                <c:pt idx="87">
                  <c:v>5010.047851999999</c:v>
                </c:pt>
                <c:pt idx="88">
                  <c:v>5009.567383</c:v>
                </c:pt>
                <c:pt idx="89">
                  <c:v>5009.086426</c:v>
                </c:pt>
                <c:pt idx="90">
                  <c:v>5008.125488</c:v>
                </c:pt>
                <c:pt idx="91">
                  <c:v>5007.644531</c:v>
                </c:pt>
                <c:pt idx="92">
                  <c:v>5006.202637</c:v>
                </c:pt>
                <c:pt idx="93">
                  <c:v>5006.202637</c:v>
                </c:pt>
                <c:pt idx="94">
                  <c:v>5006.683105</c:v>
                </c:pt>
                <c:pt idx="95">
                  <c:v>5007.164063</c:v>
                </c:pt>
                <c:pt idx="96">
                  <c:v>5006.202637</c:v>
                </c:pt>
                <c:pt idx="97">
                  <c:v>5006.683105</c:v>
                </c:pt>
                <c:pt idx="98">
                  <c:v>5006.683105</c:v>
                </c:pt>
                <c:pt idx="99">
                  <c:v>5006.202637</c:v>
                </c:pt>
                <c:pt idx="100">
                  <c:v>5006.683105</c:v>
                </c:pt>
                <c:pt idx="101">
                  <c:v>5006.683105</c:v>
                </c:pt>
                <c:pt idx="102">
                  <c:v>5006.202637</c:v>
                </c:pt>
                <c:pt idx="103">
                  <c:v>5006.202637</c:v>
                </c:pt>
                <c:pt idx="104">
                  <c:v>5006.683105</c:v>
                </c:pt>
                <c:pt idx="105">
                  <c:v>5006.683105</c:v>
                </c:pt>
                <c:pt idx="106">
                  <c:v>5006.683105</c:v>
                </c:pt>
                <c:pt idx="107">
                  <c:v>5006.202637</c:v>
                </c:pt>
                <c:pt idx="108">
                  <c:v>5007.164063</c:v>
                </c:pt>
                <c:pt idx="109">
                  <c:v>5006.683105</c:v>
                </c:pt>
                <c:pt idx="110">
                  <c:v>5006.202637</c:v>
                </c:pt>
                <c:pt idx="111">
                  <c:v>5006.683105</c:v>
                </c:pt>
                <c:pt idx="112">
                  <c:v>5006.683105</c:v>
                </c:pt>
                <c:pt idx="113">
                  <c:v>5006.683105</c:v>
                </c:pt>
                <c:pt idx="114">
                  <c:v>5007.644531</c:v>
                </c:pt>
                <c:pt idx="115">
                  <c:v>5007.164063</c:v>
                </c:pt>
                <c:pt idx="116">
                  <c:v>5008.125488</c:v>
                </c:pt>
                <c:pt idx="117">
                  <c:v>5009.086426</c:v>
                </c:pt>
                <c:pt idx="118">
                  <c:v>5009.567383</c:v>
                </c:pt>
                <c:pt idx="119">
                  <c:v>5010.52832</c:v>
                </c:pt>
                <c:pt idx="120">
                  <c:v>5010.52832</c:v>
                </c:pt>
                <c:pt idx="121">
                  <c:v>5011.009277</c:v>
                </c:pt>
                <c:pt idx="122">
                  <c:v>5011.009277</c:v>
                </c:pt>
                <c:pt idx="123">
                  <c:v>5011.970215</c:v>
                </c:pt>
                <c:pt idx="124">
                  <c:v>5011.970215</c:v>
                </c:pt>
                <c:pt idx="125">
                  <c:v>5011.489745999998</c:v>
                </c:pt>
                <c:pt idx="126">
                  <c:v>5013.413086</c:v>
                </c:pt>
                <c:pt idx="127">
                  <c:v>5012.932129</c:v>
                </c:pt>
                <c:pt idx="128">
                  <c:v>5014.374023</c:v>
                </c:pt>
                <c:pt idx="129">
                  <c:v>5013.893555000001</c:v>
                </c:pt>
                <c:pt idx="130">
                  <c:v>5014.374023</c:v>
                </c:pt>
                <c:pt idx="131">
                  <c:v>5014.85498</c:v>
                </c:pt>
                <c:pt idx="132">
                  <c:v>5015.816406</c:v>
                </c:pt>
                <c:pt idx="133">
                  <c:v>5015.816406</c:v>
                </c:pt>
                <c:pt idx="134">
                  <c:v>5016.296875</c:v>
                </c:pt>
                <c:pt idx="135">
                  <c:v>5016.296875</c:v>
                </c:pt>
                <c:pt idx="136">
                  <c:v>5016.777343999998</c:v>
                </c:pt>
                <c:pt idx="137">
                  <c:v>5017.73877</c:v>
                </c:pt>
                <c:pt idx="138">
                  <c:v>5017.73877</c:v>
                </c:pt>
                <c:pt idx="139">
                  <c:v>5017.258301</c:v>
                </c:pt>
                <c:pt idx="140">
                  <c:v>5018.219238</c:v>
                </c:pt>
                <c:pt idx="141">
                  <c:v>5017.73877</c:v>
                </c:pt>
                <c:pt idx="142">
                  <c:v>5017.73877</c:v>
                </c:pt>
                <c:pt idx="143">
                  <c:v>5019.180664</c:v>
                </c:pt>
                <c:pt idx="144">
                  <c:v>5018.219238</c:v>
                </c:pt>
                <c:pt idx="145">
                  <c:v>5018.700195</c:v>
                </c:pt>
                <c:pt idx="146">
                  <c:v>5019.180664</c:v>
                </c:pt>
                <c:pt idx="147">
                  <c:v>5019.661133</c:v>
                </c:pt>
                <c:pt idx="148">
                  <c:v>5020.14209</c:v>
                </c:pt>
                <c:pt idx="149">
                  <c:v>5020.622559</c:v>
                </c:pt>
                <c:pt idx="150">
                  <c:v>5021.583984</c:v>
                </c:pt>
                <c:pt idx="151">
                  <c:v>5023.025879</c:v>
                </c:pt>
                <c:pt idx="152">
                  <c:v>5023.506836</c:v>
                </c:pt>
                <c:pt idx="153">
                  <c:v>5023.506836</c:v>
                </c:pt>
                <c:pt idx="154">
                  <c:v>5024.94873</c:v>
                </c:pt>
                <c:pt idx="155">
                  <c:v>5024.94873</c:v>
                </c:pt>
                <c:pt idx="156">
                  <c:v>5025.429199</c:v>
                </c:pt>
                <c:pt idx="157">
                  <c:v>5026.871094</c:v>
                </c:pt>
                <c:pt idx="158">
                  <c:v>5027.83252</c:v>
                </c:pt>
                <c:pt idx="159">
                  <c:v>5028.793945</c:v>
                </c:pt>
                <c:pt idx="160">
                  <c:v>5028.312988</c:v>
                </c:pt>
                <c:pt idx="161">
                  <c:v>5029.274414</c:v>
                </c:pt>
                <c:pt idx="162">
                  <c:v>5031.197266</c:v>
                </c:pt>
                <c:pt idx="163">
                  <c:v>5031.197266</c:v>
                </c:pt>
                <c:pt idx="164">
                  <c:v>5032.63916</c:v>
                </c:pt>
                <c:pt idx="165">
                  <c:v>5033.600098</c:v>
                </c:pt>
                <c:pt idx="166">
                  <c:v>5033.600098</c:v>
                </c:pt>
                <c:pt idx="167">
                  <c:v>5034.081055000001</c:v>
                </c:pt>
                <c:pt idx="168">
                  <c:v>5035.041992</c:v>
                </c:pt>
                <c:pt idx="169">
                  <c:v>5035.522949</c:v>
                </c:pt>
                <c:pt idx="170">
                  <c:v>5037.926270000001</c:v>
                </c:pt>
                <c:pt idx="171">
                  <c:v>5038.406738</c:v>
                </c:pt>
                <c:pt idx="172">
                  <c:v>5038.406738</c:v>
                </c:pt>
                <c:pt idx="173">
                  <c:v>5037.926270000001</c:v>
                </c:pt>
                <c:pt idx="174">
                  <c:v>5038.406738</c:v>
                </c:pt>
                <c:pt idx="175">
                  <c:v>5038.406738</c:v>
                </c:pt>
                <c:pt idx="176">
                  <c:v>5038.887695</c:v>
                </c:pt>
                <c:pt idx="177">
                  <c:v>5038.887695</c:v>
                </c:pt>
                <c:pt idx="178">
                  <c:v>5038.406738</c:v>
                </c:pt>
                <c:pt idx="179">
                  <c:v>5039.848633</c:v>
                </c:pt>
                <c:pt idx="180">
                  <c:v>5040.32959</c:v>
                </c:pt>
                <c:pt idx="181">
                  <c:v>5039.848633</c:v>
                </c:pt>
                <c:pt idx="182">
                  <c:v>5040.32959</c:v>
                </c:pt>
                <c:pt idx="183">
                  <c:v>5039.368164</c:v>
                </c:pt>
                <c:pt idx="184">
                  <c:v>5039.368164</c:v>
                </c:pt>
                <c:pt idx="185">
                  <c:v>5039.848633</c:v>
                </c:pt>
                <c:pt idx="186">
                  <c:v>5039.848633</c:v>
                </c:pt>
                <c:pt idx="187">
                  <c:v>5039.368164</c:v>
                </c:pt>
                <c:pt idx="188">
                  <c:v>5039.848633</c:v>
                </c:pt>
                <c:pt idx="189">
                  <c:v>5039.848633</c:v>
                </c:pt>
                <c:pt idx="190">
                  <c:v>5040.32959</c:v>
                </c:pt>
                <c:pt idx="191">
                  <c:v>5040.810059</c:v>
                </c:pt>
                <c:pt idx="192">
                  <c:v>5042.732422</c:v>
                </c:pt>
                <c:pt idx="193">
                  <c:v>5043.213379</c:v>
                </c:pt>
                <c:pt idx="194">
                  <c:v>5043.693848</c:v>
                </c:pt>
                <c:pt idx="195">
                  <c:v>5043.693848</c:v>
                </c:pt>
                <c:pt idx="196">
                  <c:v>5044.655762</c:v>
                </c:pt>
                <c:pt idx="197">
                  <c:v>5045.617188</c:v>
                </c:pt>
                <c:pt idx="198">
                  <c:v>5046.578613</c:v>
                </c:pt>
                <c:pt idx="199">
                  <c:v>5047.059082000001</c:v>
                </c:pt>
                <c:pt idx="200">
                  <c:v>5048.500977000001</c:v>
                </c:pt>
                <c:pt idx="201">
                  <c:v>5048.020508</c:v>
                </c:pt>
                <c:pt idx="202">
                  <c:v>5048.500977000001</c:v>
                </c:pt>
                <c:pt idx="203">
                  <c:v>5050.42334</c:v>
                </c:pt>
                <c:pt idx="204">
                  <c:v>5051.384766</c:v>
                </c:pt>
                <c:pt idx="205">
                  <c:v>5052.82666</c:v>
                </c:pt>
                <c:pt idx="206">
                  <c:v>5054.269043</c:v>
                </c:pt>
                <c:pt idx="207">
                  <c:v>5056.191406</c:v>
                </c:pt>
                <c:pt idx="208">
                  <c:v>5057.152832000001</c:v>
                </c:pt>
                <c:pt idx="209">
                  <c:v>5059.075195</c:v>
                </c:pt>
                <c:pt idx="210">
                  <c:v>5060.51709</c:v>
                </c:pt>
                <c:pt idx="211">
                  <c:v>5061.959473</c:v>
                </c:pt>
                <c:pt idx="212">
                  <c:v>5062.920410000001</c:v>
                </c:pt>
                <c:pt idx="213">
                  <c:v>5064.843262</c:v>
                </c:pt>
                <c:pt idx="214">
                  <c:v>5067.246582000001</c:v>
                </c:pt>
                <c:pt idx="215">
                  <c:v>5068.688477000001</c:v>
                </c:pt>
                <c:pt idx="216">
                  <c:v>5070.130371</c:v>
                </c:pt>
                <c:pt idx="217">
                  <c:v>5071.091797</c:v>
                </c:pt>
                <c:pt idx="218">
                  <c:v>5072.052734</c:v>
                </c:pt>
                <c:pt idx="219">
                  <c:v>5072.533691</c:v>
                </c:pt>
                <c:pt idx="220">
                  <c:v>5074.937011999999</c:v>
                </c:pt>
                <c:pt idx="221">
                  <c:v>5077.34082</c:v>
                </c:pt>
                <c:pt idx="222">
                  <c:v>5078.782715</c:v>
                </c:pt>
                <c:pt idx="223">
                  <c:v>5080.705078</c:v>
                </c:pt>
                <c:pt idx="224">
                  <c:v>5082.627930000001</c:v>
                </c:pt>
                <c:pt idx="225">
                  <c:v>5084.550293</c:v>
                </c:pt>
                <c:pt idx="226">
                  <c:v>5085.03125</c:v>
                </c:pt>
                <c:pt idx="227">
                  <c:v>5085.992188</c:v>
                </c:pt>
                <c:pt idx="228">
                  <c:v>5086.953613</c:v>
                </c:pt>
                <c:pt idx="229">
                  <c:v>5088.875977000001</c:v>
                </c:pt>
                <c:pt idx="230">
                  <c:v>5090.318359</c:v>
                </c:pt>
                <c:pt idx="231">
                  <c:v>5092.240723</c:v>
                </c:pt>
                <c:pt idx="232">
                  <c:v>5093.202148</c:v>
                </c:pt>
                <c:pt idx="233">
                  <c:v>5093.202148</c:v>
                </c:pt>
                <c:pt idx="234">
                  <c:v>5093.202148</c:v>
                </c:pt>
                <c:pt idx="235">
                  <c:v>5093.682617</c:v>
                </c:pt>
                <c:pt idx="236">
                  <c:v>5094.163574</c:v>
                </c:pt>
                <c:pt idx="237">
                  <c:v>5094.644043</c:v>
                </c:pt>
                <c:pt idx="238">
                  <c:v>5095.605469</c:v>
                </c:pt>
                <c:pt idx="239">
                  <c:v>5098.008789</c:v>
                </c:pt>
                <c:pt idx="240">
                  <c:v>5099.450684</c:v>
                </c:pt>
                <c:pt idx="241">
                  <c:v>5099.450684</c:v>
                </c:pt>
                <c:pt idx="242">
                  <c:v>5100.892578</c:v>
                </c:pt>
                <c:pt idx="243">
                  <c:v>5101.373047</c:v>
                </c:pt>
                <c:pt idx="244">
                  <c:v>5103.295897999998</c:v>
                </c:pt>
                <c:pt idx="245">
                  <c:v>5104.256836</c:v>
                </c:pt>
                <c:pt idx="246">
                  <c:v>5105.699219</c:v>
                </c:pt>
                <c:pt idx="247">
                  <c:v>5105.699219</c:v>
                </c:pt>
                <c:pt idx="248">
                  <c:v>5106.660156</c:v>
                </c:pt>
                <c:pt idx="249">
                  <c:v>5107.621582000001</c:v>
                </c:pt>
                <c:pt idx="250">
                  <c:v>5108.103027</c:v>
                </c:pt>
                <c:pt idx="251">
                  <c:v>5109.544922</c:v>
                </c:pt>
                <c:pt idx="252">
                  <c:v>5111.467285000001</c:v>
                </c:pt>
                <c:pt idx="253">
                  <c:v>5111.947753999998</c:v>
                </c:pt>
                <c:pt idx="254">
                  <c:v>5112.909180000001</c:v>
                </c:pt>
                <c:pt idx="255">
                  <c:v>5113.390137</c:v>
                </c:pt>
                <c:pt idx="256">
                  <c:v>5113.390137</c:v>
                </c:pt>
                <c:pt idx="257">
                  <c:v>5115.3125</c:v>
                </c:pt>
                <c:pt idx="258">
                  <c:v>5115.793456999999</c:v>
                </c:pt>
                <c:pt idx="259">
                  <c:v>5116.754395</c:v>
                </c:pt>
                <c:pt idx="260">
                  <c:v>5117.235351999999</c:v>
                </c:pt>
                <c:pt idx="261">
                  <c:v>5117.71582</c:v>
                </c:pt>
                <c:pt idx="262">
                  <c:v>5118.196289</c:v>
                </c:pt>
                <c:pt idx="263">
                  <c:v>5119.638184</c:v>
                </c:pt>
                <c:pt idx="264">
                  <c:v>5121.561035000001</c:v>
                </c:pt>
                <c:pt idx="265">
                  <c:v>5122.041504</c:v>
                </c:pt>
                <c:pt idx="266">
                  <c:v>5122.522461</c:v>
                </c:pt>
                <c:pt idx="267">
                  <c:v>5123.964355</c:v>
                </c:pt>
                <c:pt idx="268">
                  <c:v>5125.40625</c:v>
                </c:pt>
                <c:pt idx="269">
                  <c:v>5125.886719</c:v>
                </c:pt>
                <c:pt idx="270">
                  <c:v>5126.367676</c:v>
                </c:pt>
                <c:pt idx="271">
                  <c:v>5127.328613</c:v>
                </c:pt>
                <c:pt idx="272">
                  <c:v>5127.80957</c:v>
                </c:pt>
                <c:pt idx="273">
                  <c:v>5126.848145000001</c:v>
                </c:pt>
                <c:pt idx="274">
                  <c:v>5130.212891</c:v>
                </c:pt>
                <c:pt idx="275">
                  <c:v>5132.616211</c:v>
                </c:pt>
                <c:pt idx="276">
                  <c:v>5132.135254</c:v>
                </c:pt>
                <c:pt idx="277">
                  <c:v>5131.654785000001</c:v>
                </c:pt>
                <c:pt idx="278">
                  <c:v>5132.616211</c:v>
                </c:pt>
                <c:pt idx="279">
                  <c:v>5134.058105</c:v>
                </c:pt>
                <c:pt idx="280">
                  <c:v>5134.538574</c:v>
                </c:pt>
                <c:pt idx="281">
                  <c:v>5135.019043</c:v>
                </c:pt>
                <c:pt idx="282">
                  <c:v>5134.058105</c:v>
                </c:pt>
                <c:pt idx="283">
                  <c:v>5132.616211</c:v>
                </c:pt>
                <c:pt idx="284">
                  <c:v>5131.654785000001</c:v>
                </c:pt>
                <c:pt idx="285">
                  <c:v>5132.135254</c:v>
                </c:pt>
                <c:pt idx="286">
                  <c:v>5130.693359</c:v>
                </c:pt>
                <c:pt idx="287">
                  <c:v>5128.290039</c:v>
                </c:pt>
                <c:pt idx="288">
                  <c:v>5126.367676</c:v>
                </c:pt>
                <c:pt idx="289">
                  <c:v>5123.964355</c:v>
                </c:pt>
                <c:pt idx="290">
                  <c:v>5122.041504</c:v>
                </c:pt>
                <c:pt idx="291">
                  <c:v>5119.638184</c:v>
                </c:pt>
                <c:pt idx="292">
                  <c:v>5118.677246</c:v>
                </c:pt>
                <c:pt idx="293">
                  <c:v>5116.754395</c:v>
                </c:pt>
                <c:pt idx="294">
                  <c:v>5115.793456999999</c:v>
                </c:pt>
                <c:pt idx="295">
                  <c:v>5114.832031</c:v>
                </c:pt>
                <c:pt idx="296">
                  <c:v>5115.793456999999</c:v>
                </c:pt>
                <c:pt idx="297">
                  <c:v>5114.351074</c:v>
                </c:pt>
                <c:pt idx="298">
                  <c:v>5112.909180000001</c:v>
                </c:pt>
                <c:pt idx="299">
                  <c:v>5110.986816</c:v>
                </c:pt>
                <c:pt idx="300">
                  <c:v>5108.103027</c:v>
                </c:pt>
                <c:pt idx="301">
                  <c:v>5107.621582000001</c:v>
                </c:pt>
                <c:pt idx="302">
                  <c:v>5104.256836</c:v>
                </c:pt>
                <c:pt idx="303">
                  <c:v>5102.334473</c:v>
                </c:pt>
                <c:pt idx="304">
                  <c:v>5102.334473</c:v>
                </c:pt>
                <c:pt idx="305">
                  <c:v>5100.412109</c:v>
                </c:pt>
                <c:pt idx="306">
                  <c:v>5098.489258</c:v>
                </c:pt>
                <c:pt idx="307">
                  <c:v>5099.931152</c:v>
                </c:pt>
                <c:pt idx="308">
                  <c:v>5098.008789</c:v>
                </c:pt>
                <c:pt idx="309">
                  <c:v>5094.163574</c:v>
                </c:pt>
                <c:pt idx="310">
                  <c:v>5094.163574</c:v>
                </c:pt>
                <c:pt idx="311">
                  <c:v>5093.202148</c:v>
                </c:pt>
                <c:pt idx="312">
                  <c:v>5090.798828</c:v>
                </c:pt>
                <c:pt idx="313">
                  <c:v>5089.837402</c:v>
                </c:pt>
                <c:pt idx="314">
                  <c:v>5090.318359</c:v>
                </c:pt>
                <c:pt idx="315">
                  <c:v>5086.473145</c:v>
                </c:pt>
                <c:pt idx="316">
                  <c:v>5082.627930000001</c:v>
                </c:pt>
                <c:pt idx="317">
                  <c:v>5082.627930000001</c:v>
                </c:pt>
                <c:pt idx="318">
                  <c:v>5080.705078</c:v>
                </c:pt>
                <c:pt idx="319">
                  <c:v>5078.301758</c:v>
                </c:pt>
                <c:pt idx="320">
                  <c:v>5077.34082</c:v>
                </c:pt>
                <c:pt idx="321">
                  <c:v>5075.41748</c:v>
                </c:pt>
                <c:pt idx="322">
                  <c:v>5073.494629</c:v>
                </c:pt>
                <c:pt idx="323">
                  <c:v>5069.649902</c:v>
                </c:pt>
                <c:pt idx="324">
                  <c:v>5068.688477000001</c:v>
                </c:pt>
                <c:pt idx="325">
                  <c:v>5065.804199</c:v>
                </c:pt>
                <c:pt idx="326">
                  <c:v>5063.401367</c:v>
                </c:pt>
                <c:pt idx="327">
                  <c:v>5062.439941</c:v>
                </c:pt>
                <c:pt idx="328">
                  <c:v>5060.998047</c:v>
                </c:pt>
                <c:pt idx="329">
                  <c:v>5059.556152</c:v>
                </c:pt>
                <c:pt idx="330">
                  <c:v>5058.594727000001</c:v>
                </c:pt>
                <c:pt idx="331">
                  <c:v>5057.152832000001</c:v>
                </c:pt>
                <c:pt idx="332">
                  <c:v>5057.152832000001</c:v>
                </c:pt>
                <c:pt idx="333">
                  <c:v>5058.113770000001</c:v>
                </c:pt>
                <c:pt idx="334">
                  <c:v>5057.152832000001</c:v>
                </c:pt>
                <c:pt idx="335">
                  <c:v>5057.633301</c:v>
                </c:pt>
                <c:pt idx="336">
                  <c:v>5058.594727000001</c:v>
                </c:pt>
                <c:pt idx="337">
                  <c:v>5057.152832000001</c:v>
                </c:pt>
                <c:pt idx="338">
                  <c:v>5057.152832000001</c:v>
                </c:pt>
                <c:pt idx="339">
                  <c:v>5055.710938</c:v>
                </c:pt>
                <c:pt idx="340">
                  <c:v>5053.307617</c:v>
                </c:pt>
                <c:pt idx="341">
                  <c:v>5051.865723</c:v>
                </c:pt>
                <c:pt idx="342">
                  <c:v>5053.307617</c:v>
                </c:pt>
                <c:pt idx="343">
                  <c:v>5053.307617</c:v>
                </c:pt>
                <c:pt idx="344">
                  <c:v>5052.346191</c:v>
                </c:pt>
                <c:pt idx="345">
                  <c:v>5052.82666</c:v>
                </c:pt>
                <c:pt idx="346">
                  <c:v>5053.307617</c:v>
                </c:pt>
                <c:pt idx="347">
                  <c:v>5053.307617</c:v>
                </c:pt>
                <c:pt idx="348">
                  <c:v>5052.346191</c:v>
                </c:pt>
                <c:pt idx="349">
                  <c:v>5052.346191</c:v>
                </c:pt>
                <c:pt idx="350">
                  <c:v>5051.384766</c:v>
                </c:pt>
                <c:pt idx="351">
                  <c:v>5051.865723</c:v>
                </c:pt>
                <c:pt idx="352">
                  <c:v>5051.384766</c:v>
                </c:pt>
                <c:pt idx="353">
                  <c:v>5050.904297</c:v>
                </c:pt>
                <c:pt idx="354">
                  <c:v>5051.384766</c:v>
                </c:pt>
                <c:pt idx="355">
                  <c:v>5052.82666</c:v>
                </c:pt>
                <c:pt idx="356">
                  <c:v>5052.346191</c:v>
                </c:pt>
                <c:pt idx="357">
                  <c:v>5052.82666</c:v>
                </c:pt>
                <c:pt idx="358">
                  <c:v>5052.346191</c:v>
                </c:pt>
                <c:pt idx="359">
                  <c:v>5050.42334</c:v>
                </c:pt>
                <c:pt idx="360">
                  <c:v>5051.384766</c:v>
                </c:pt>
                <c:pt idx="361">
                  <c:v>5052.346191</c:v>
                </c:pt>
                <c:pt idx="362">
                  <c:v>5051.865723</c:v>
                </c:pt>
                <c:pt idx="363">
                  <c:v>5051.865723</c:v>
                </c:pt>
                <c:pt idx="364">
                  <c:v>5051.865723</c:v>
                </c:pt>
                <c:pt idx="365">
                  <c:v>5050.42334</c:v>
                </c:pt>
                <c:pt idx="366">
                  <c:v>5049.942871</c:v>
                </c:pt>
                <c:pt idx="367">
                  <c:v>5048.981445</c:v>
                </c:pt>
                <c:pt idx="368">
                  <c:v>5048.981445</c:v>
                </c:pt>
                <c:pt idx="369">
                  <c:v>5047.539551</c:v>
                </c:pt>
                <c:pt idx="370">
                  <c:v>5048.020508</c:v>
                </c:pt>
                <c:pt idx="371">
                  <c:v>5046.097656</c:v>
                </c:pt>
                <c:pt idx="372">
                  <c:v>5046.097656</c:v>
                </c:pt>
                <c:pt idx="373">
                  <c:v>5045.617188</c:v>
                </c:pt>
                <c:pt idx="374">
                  <c:v>5046.578613</c:v>
                </c:pt>
                <c:pt idx="375">
                  <c:v>5043.693848</c:v>
                </c:pt>
                <c:pt idx="376">
                  <c:v>5047.059082000001</c:v>
                </c:pt>
                <c:pt idx="377">
                  <c:v>5047.059082000001</c:v>
                </c:pt>
                <c:pt idx="378">
                  <c:v>5046.578613</c:v>
                </c:pt>
                <c:pt idx="379">
                  <c:v>5046.578613</c:v>
                </c:pt>
                <c:pt idx="380">
                  <c:v>5040.810059</c:v>
                </c:pt>
                <c:pt idx="381">
                  <c:v>5040.810059</c:v>
                </c:pt>
                <c:pt idx="382">
                  <c:v>5046.578613</c:v>
                </c:pt>
                <c:pt idx="383">
                  <c:v>5046.578613</c:v>
                </c:pt>
                <c:pt idx="384">
                  <c:v>5044.655762</c:v>
                </c:pt>
                <c:pt idx="385">
                  <c:v>5046.097656</c:v>
                </c:pt>
                <c:pt idx="386">
                  <c:v>5045.13623</c:v>
                </c:pt>
                <c:pt idx="387">
                  <c:v>5046.578613</c:v>
                </c:pt>
                <c:pt idx="388">
                  <c:v>5048.020508</c:v>
                </c:pt>
                <c:pt idx="389">
                  <c:v>5046.097656</c:v>
                </c:pt>
                <c:pt idx="390">
                  <c:v>5041.771484</c:v>
                </c:pt>
                <c:pt idx="391">
                  <c:v>5041.771484</c:v>
                </c:pt>
                <c:pt idx="392">
                  <c:v>5047.059082000001</c:v>
                </c:pt>
                <c:pt idx="393">
                  <c:v>5047.059082000001</c:v>
                </c:pt>
                <c:pt idx="394">
                  <c:v>5045.617188</c:v>
                </c:pt>
                <c:pt idx="395">
                  <c:v>5045.13623</c:v>
                </c:pt>
                <c:pt idx="396">
                  <c:v>5041.290527</c:v>
                </c:pt>
                <c:pt idx="397">
                  <c:v>5041.290527</c:v>
                </c:pt>
                <c:pt idx="398">
                  <c:v>5047.059082000001</c:v>
                </c:pt>
                <c:pt idx="399">
                  <c:v>5047.059082000001</c:v>
                </c:pt>
                <c:pt idx="400">
                  <c:v>5041.290527</c:v>
                </c:pt>
                <c:pt idx="401">
                  <c:v>5041.290527</c:v>
                </c:pt>
                <c:pt idx="402">
                  <c:v>5045.617188</c:v>
                </c:pt>
                <c:pt idx="403">
                  <c:v>5049.462402</c:v>
                </c:pt>
                <c:pt idx="404">
                  <c:v>5049.462402</c:v>
                </c:pt>
                <c:pt idx="405">
                  <c:v>5051.384766</c:v>
                </c:pt>
                <c:pt idx="406">
                  <c:v>5045.617188</c:v>
                </c:pt>
                <c:pt idx="407">
                  <c:v>5045.617188</c:v>
                </c:pt>
                <c:pt idx="408">
                  <c:v>5032.158203</c:v>
                </c:pt>
                <c:pt idx="409">
                  <c:v>5032.158203</c:v>
                </c:pt>
                <c:pt idx="410">
                  <c:v>5044.655762</c:v>
                </c:pt>
                <c:pt idx="411">
                  <c:v>5044.655762</c:v>
                </c:pt>
                <c:pt idx="412">
                  <c:v>5046.578613</c:v>
                </c:pt>
                <c:pt idx="413">
                  <c:v>5044.655762</c:v>
                </c:pt>
                <c:pt idx="414">
                  <c:v>5053.307617</c:v>
                </c:pt>
                <c:pt idx="415">
                  <c:v>5053.307617</c:v>
                </c:pt>
                <c:pt idx="416">
                  <c:v>5045.617188</c:v>
                </c:pt>
                <c:pt idx="417">
                  <c:v>5045.617188</c:v>
                </c:pt>
                <c:pt idx="418">
                  <c:v>5045.617188</c:v>
                </c:pt>
                <c:pt idx="419">
                  <c:v>5044.175293</c:v>
                </c:pt>
                <c:pt idx="420">
                  <c:v>5045.13623</c:v>
                </c:pt>
                <c:pt idx="421">
                  <c:v>5046.097656</c:v>
                </c:pt>
                <c:pt idx="422">
                  <c:v>5044.175293</c:v>
                </c:pt>
                <c:pt idx="423">
                  <c:v>5042.732422</c:v>
                </c:pt>
                <c:pt idx="424">
                  <c:v>5044.655762</c:v>
                </c:pt>
                <c:pt idx="425">
                  <c:v>5048.020508</c:v>
                </c:pt>
                <c:pt idx="426">
                  <c:v>5048.020508</c:v>
                </c:pt>
                <c:pt idx="427">
                  <c:v>5045.617188</c:v>
                </c:pt>
                <c:pt idx="428">
                  <c:v>5048.981445</c:v>
                </c:pt>
                <c:pt idx="429">
                  <c:v>5048.981445</c:v>
                </c:pt>
                <c:pt idx="430">
                  <c:v>5047.059082000001</c:v>
                </c:pt>
                <c:pt idx="431">
                  <c:v>5045.617188</c:v>
                </c:pt>
                <c:pt idx="432">
                  <c:v>5043.693848</c:v>
                </c:pt>
                <c:pt idx="433">
                  <c:v>5042.251953</c:v>
                </c:pt>
                <c:pt idx="434">
                  <c:v>5044.175293</c:v>
                </c:pt>
                <c:pt idx="435">
                  <c:v>5040.810059</c:v>
                </c:pt>
                <c:pt idx="436">
                  <c:v>5039.848633</c:v>
                </c:pt>
                <c:pt idx="437">
                  <c:v>5040.810059</c:v>
                </c:pt>
                <c:pt idx="438">
                  <c:v>5039.848633</c:v>
                </c:pt>
                <c:pt idx="439">
                  <c:v>5041.290527</c:v>
                </c:pt>
                <c:pt idx="440">
                  <c:v>5040.32959</c:v>
                </c:pt>
                <c:pt idx="441">
                  <c:v>5040.32959</c:v>
                </c:pt>
                <c:pt idx="442">
                  <c:v>5040.32959</c:v>
                </c:pt>
                <c:pt idx="443">
                  <c:v>5039.848633</c:v>
                </c:pt>
                <c:pt idx="444">
                  <c:v>5039.848633</c:v>
                </c:pt>
                <c:pt idx="445">
                  <c:v>5038.406738</c:v>
                </c:pt>
                <c:pt idx="446">
                  <c:v>5038.887695</c:v>
                </c:pt>
                <c:pt idx="447">
                  <c:v>5039.848633</c:v>
                </c:pt>
                <c:pt idx="448">
                  <c:v>5037.926270000001</c:v>
                </c:pt>
                <c:pt idx="449">
                  <c:v>5039.368164</c:v>
                </c:pt>
                <c:pt idx="450">
                  <c:v>5037.445312999998</c:v>
                </c:pt>
                <c:pt idx="451">
                  <c:v>5039.368164</c:v>
                </c:pt>
                <c:pt idx="452">
                  <c:v>5039.368164</c:v>
                </c:pt>
                <c:pt idx="453">
                  <c:v>5037.445312999998</c:v>
                </c:pt>
                <c:pt idx="454">
                  <c:v>5038.887695</c:v>
                </c:pt>
                <c:pt idx="455">
                  <c:v>5039.848633</c:v>
                </c:pt>
                <c:pt idx="456">
                  <c:v>5040.810059</c:v>
                </c:pt>
                <c:pt idx="457">
                  <c:v>5040.810059</c:v>
                </c:pt>
                <c:pt idx="458">
                  <c:v>5041.290527</c:v>
                </c:pt>
                <c:pt idx="459">
                  <c:v>5038.887695</c:v>
                </c:pt>
                <c:pt idx="460">
                  <c:v>5041.290527</c:v>
                </c:pt>
                <c:pt idx="461">
                  <c:v>5041.771484</c:v>
                </c:pt>
                <c:pt idx="462">
                  <c:v>5040.32959</c:v>
                </c:pt>
                <c:pt idx="463">
                  <c:v>5041.290527</c:v>
                </c:pt>
                <c:pt idx="464">
                  <c:v>5039.848633</c:v>
                </c:pt>
                <c:pt idx="465">
                  <c:v>5041.290527</c:v>
                </c:pt>
                <c:pt idx="466">
                  <c:v>5038.406738</c:v>
                </c:pt>
                <c:pt idx="467">
                  <c:v>5040.32959</c:v>
                </c:pt>
                <c:pt idx="468">
                  <c:v>5041.771484</c:v>
                </c:pt>
                <c:pt idx="469">
                  <c:v>5039.848633</c:v>
                </c:pt>
                <c:pt idx="470">
                  <c:v>5039.368164</c:v>
                </c:pt>
                <c:pt idx="471">
                  <c:v>5041.771484</c:v>
                </c:pt>
                <c:pt idx="472">
                  <c:v>5040.32959</c:v>
                </c:pt>
                <c:pt idx="473">
                  <c:v>5041.771484</c:v>
                </c:pt>
                <c:pt idx="474">
                  <c:v>5039.848633</c:v>
                </c:pt>
                <c:pt idx="475">
                  <c:v>5042.732422</c:v>
                </c:pt>
                <c:pt idx="476">
                  <c:v>5040.810059</c:v>
                </c:pt>
                <c:pt idx="477">
                  <c:v>5037.926270000001</c:v>
                </c:pt>
                <c:pt idx="478">
                  <c:v>5037.926270000001</c:v>
                </c:pt>
                <c:pt idx="479">
                  <c:v>5044.655762</c:v>
                </c:pt>
                <c:pt idx="480">
                  <c:v>5041.290527</c:v>
                </c:pt>
                <c:pt idx="481">
                  <c:v>5043.213379</c:v>
                </c:pt>
                <c:pt idx="482">
                  <c:v>5040.32959</c:v>
                </c:pt>
                <c:pt idx="483">
                  <c:v>5043.693848</c:v>
                </c:pt>
                <c:pt idx="484">
                  <c:v>5043.693848</c:v>
                </c:pt>
                <c:pt idx="485">
                  <c:v>5040.32959</c:v>
                </c:pt>
                <c:pt idx="486">
                  <c:v>5040.32959</c:v>
                </c:pt>
                <c:pt idx="487">
                  <c:v>5038.887695</c:v>
                </c:pt>
                <c:pt idx="488">
                  <c:v>5043.693848</c:v>
                </c:pt>
                <c:pt idx="489">
                  <c:v>5043.693848</c:v>
                </c:pt>
                <c:pt idx="490">
                  <c:v>5040.810059</c:v>
                </c:pt>
                <c:pt idx="491">
                  <c:v>5041.771484</c:v>
                </c:pt>
                <c:pt idx="492">
                  <c:v>5041.771484</c:v>
                </c:pt>
                <c:pt idx="493">
                  <c:v>5041.290527</c:v>
                </c:pt>
                <c:pt idx="494">
                  <c:v>5042.732422</c:v>
                </c:pt>
                <c:pt idx="495">
                  <c:v>5041.771484</c:v>
                </c:pt>
                <c:pt idx="496">
                  <c:v>5042.251953</c:v>
                </c:pt>
                <c:pt idx="497">
                  <c:v>5041.771484</c:v>
                </c:pt>
                <c:pt idx="498">
                  <c:v>5041.290527</c:v>
                </c:pt>
                <c:pt idx="499">
                  <c:v>5041.290527</c:v>
                </c:pt>
                <c:pt idx="500">
                  <c:v>5037.926270000001</c:v>
                </c:pt>
                <c:pt idx="501">
                  <c:v>5037.926270000001</c:v>
                </c:pt>
                <c:pt idx="502">
                  <c:v>5043.693848</c:v>
                </c:pt>
                <c:pt idx="503">
                  <c:v>5043.693848</c:v>
                </c:pt>
                <c:pt idx="504">
                  <c:v>5040.810059</c:v>
                </c:pt>
                <c:pt idx="505">
                  <c:v>5040.810059</c:v>
                </c:pt>
                <c:pt idx="506">
                  <c:v>5042.732422</c:v>
                </c:pt>
                <c:pt idx="507">
                  <c:v>5043.213379</c:v>
                </c:pt>
                <c:pt idx="508">
                  <c:v>5040.32959</c:v>
                </c:pt>
                <c:pt idx="509">
                  <c:v>5045.617188</c:v>
                </c:pt>
                <c:pt idx="510">
                  <c:v>5045.617188</c:v>
                </c:pt>
                <c:pt idx="511">
                  <c:v>5044.655762</c:v>
                </c:pt>
                <c:pt idx="512">
                  <c:v>5046.578613</c:v>
                </c:pt>
                <c:pt idx="513">
                  <c:v>5045.13623</c:v>
                </c:pt>
                <c:pt idx="514">
                  <c:v>5044.655762</c:v>
                </c:pt>
                <c:pt idx="515">
                  <c:v>5042.732422</c:v>
                </c:pt>
                <c:pt idx="516">
                  <c:v>5045.13623</c:v>
                </c:pt>
                <c:pt idx="517">
                  <c:v>5044.175293</c:v>
                </c:pt>
                <c:pt idx="518">
                  <c:v>5045.617188</c:v>
                </c:pt>
                <c:pt idx="519">
                  <c:v>5046.097656</c:v>
                </c:pt>
                <c:pt idx="520">
                  <c:v>5048.500977000001</c:v>
                </c:pt>
                <c:pt idx="521">
                  <c:v>5046.578613</c:v>
                </c:pt>
                <c:pt idx="522">
                  <c:v>5044.655762</c:v>
                </c:pt>
                <c:pt idx="523">
                  <c:v>5044.655762</c:v>
                </c:pt>
                <c:pt idx="524">
                  <c:v>5045.617188</c:v>
                </c:pt>
                <c:pt idx="525">
                  <c:v>5044.175293</c:v>
                </c:pt>
                <c:pt idx="526">
                  <c:v>5047.059082000001</c:v>
                </c:pt>
                <c:pt idx="527">
                  <c:v>5048.500977000001</c:v>
                </c:pt>
                <c:pt idx="528">
                  <c:v>5046.578613</c:v>
                </c:pt>
                <c:pt idx="529">
                  <c:v>5049.462402</c:v>
                </c:pt>
                <c:pt idx="530">
                  <c:v>5049.462402</c:v>
                </c:pt>
                <c:pt idx="531">
                  <c:v>5046.578613</c:v>
                </c:pt>
                <c:pt idx="532">
                  <c:v>5054.269043</c:v>
                </c:pt>
                <c:pt idx="533">
                  <c:v>5054.269043</c:v>
                </c:pt>
                <c:pt idx="534">
                  <c:v>5050.42334</c:v>
                </c:pt>
                <c:pt idx="535">
                  <c:v>5050.42334</c:v>
                </c:pt>
                <c:pt idx="536">
                  <c:v>5049.942871</c:v>
                </c:pt>
                <c:pt idx="537">
                  <c:v>5051.384766</c:v>
                </c:pt>
                <c:pt idx="538">
                  <c:v>5049.942871</c:v>
                </c:pt>
                <c:pt idx="539">
                  <c:v>5048.500977000001</c:v>
                </c:pt>
                <c:pt idx="540">
                  <c:v>5050.42334</c:v>
                </c:pt>
                <c:pt idx="541">
                  <c:v>5050.904297</c:v>
                </c:pt>
                <c:pt idx="542">
                  <c:v>5049.942871</c:v>
                </c:pt>
                <c:pt idx="543">
                  <c:v>5050.42334</c:v>
                </c:pt>
                <c:pt idx="544">
                  <c:v>5048.981445</c:v>
                </c:pt>
                <c:pt idx="545">
                  <c:v>5051.865723</c:v>
                </c:pt>
                <c:pt idx="546">
                  <c:v>5049.942871</c:v>
                </c:pt>
                <c:pt idx="547">
                  <c:v>5047.059082000001</c:v>
                </c:pt>
                <c:pt idx="548">
                  <c:v>5045.13623</c:v>
                </c:pt>
                <c:pt idx="549">
                  <c:v>5051.384766</c:v>
                </c:pt>
                <c:pt idx="550">
                  <c:v>5051.384766</c:v>
                </c:pt>
                <c:pt idx="551">
                  <c:v>5048.500977000001</c:v>
                </c:pt>
                <c:pt idx="552">
                  <c:v>5055.710938</c:v>
                </c:pt>
                <c:pt idx="553">
                  <c:v>5055.710938</c:v>
                </c:pt>
                <c:pt idx="554">
                  <c:v>5049.942871</c:v>
                </c:pt>
                <c:pt idx="555">
                  <c:v>5049.942871</c:v>
                </c:pt>
                <c:pt idx="556">
                  <c:v>5051.865723</c:v>
                </c:pt>
                <c:pt idx="557">
                  <c:v>5046.578613</c:v>
                </c:pt>
                <c:pt idx="558">
                  <c:v>5046.578613</c:v>
                </c:pt>
                <c:pt idx="559">
                  <c:v>5050.42334</c:v>
                </c:pt>
                <c:pt idx="560">
                  <c:v>5050.42334</c:v>
                </c:pt>
                <c:pt idx="561">
                  <c:v>5046.578613</c:v>
                </c:pt>
                <c:pt idx="562">
                  <c:v>5046.578613</c:v>
                </c:pt>
                <c:pt idx="563">
                  <c:v>5051.384766</c:v>
                </c:pt>
                <c:pt idx="564">
                  <c:v>5053.307617</c:v>
                </c:pt>
                <c:pt idx="565">
                  <c:v>5050.42334</c:v>
                </c:pt>
                <c:pt idx="566">
                  <c:v>5050.42334</c:v>
                </c:pt>
                <c:pt idx="567">
                  <c:v>5048.981445</c:v>
                </c:pt>
                <c:pt idx="568">
                  <c:v>5049.942871</c:v>
                </c:pt>
                <c:pt idx="569">
                  <c:v>5049.462402</c:v>
                </c:pt>
                <c:pt idx="570">
                  <c:v>5048.020508</c:v>
                </c:pt>
                <c:pt idx="571">
                  <c:v>5051.384766</c:v>
                </c:pt>
                <c:pt idx="572">
                  <c:v>5051.384766</c:v>
                </c:pt>
                <c:pt idx="573">
                  <c:v>5052.346191</c:v>
                </c:pt>
                <c:pt idx="574">
                  <c:v>5053.788086</c:v>
                </c:pt>
                <c:pt idx="575">
                  <c:v>5054.269043</c:v>
                </c:pt>
                <c:pt idx="576">
                  <c:v>5049.942871</c:v>
                </c:pt>
                <c:pt idx="577">
                  <c:v>5049.942871</c:v>
                </c:pt>
                <c:pt idx="578">
                  <c:v>5052.82666</c:v>
                </c:pt>
                <c:pt idx="579">
                  <c:v>5049.462402</c:v>
                </c:pt>
                <c:pt idx="580">
                  <c:v>5049.942871</c:v>
                </c:pt>
                <c:pt idx="581">
                  <c:v>5046.578613</c:v>
                </c:pt>
                <c:pt idx="582">
                  <c:v>5045.617188</c:v>
                </c:pt>
                <c:pt idx="583">
                  <c:v>5043.693848</c:v>
                </c:pt>
                <c:pt idx="584">
                  <c:v>5046.097656</c:v>
                </c:pt>
                <c:pt idx="585">
                  <c:v>5044.655762</c:v>
                </c:pt>
                <c:pt idx="586">
                  <c:v>5041.771484</c:v>
                </c:pt>
                <c:pt idx="587">
                  <c:v>5045.13623</c:v>
                </c:pt>
                <c:pt idx="588">
                  <c:v>5045.13623</c:v>
                </c:pt>
                <c:pt idx="589">
                  <c:v>5039.848633</c:v>
                </c:pt>
                <c:pt idx="590">
                  <c:v>5045.617188</c:v>
                </c:pt>
                <c:pt idx="591">
                  <c:v>5045.617188</c:v>
                </c:pt>
                <c:pt idx="592">
                  <c:v>5047.059082000001</c:v>
                </c:pt>
                <c:pt idx="593">
                  <c:v>5045.617188</c:v>
                </c:pt>
                <c:pt idx="594">
                  <c:v>5046.097656</c:v>
                </c:pt>
                <c:pt idx="595">
                  <c:v>5047.539551</c:v>
                </c:pt>
                <c:pt idx="596">
                  <c:v>5047.539551</c:v>
                </c:pt>
                <c:pt idx="597">
                  <c:v>5046.097656</c:v>
                </c:pt>
                <c:pt idx="598">
                  <c:v>5046.097656</c:v>
                </c:pt>
                <c:pt idx="599">
                  <c:v>5049.462402</c:v>
                </c:pt>
                <c:pt idx="600">
                  <c:v>5049.462402</c:v>
                </c:pt>
                <c:pt idx="601">
                  <c:v>5046.578613</c:v>
                </c:pt>
                <c:pt idx="602">
                  <c:v>5048.020508</c:v>
                </c:pt>
                <c:pt idx="603">
                  <c:v>5046.578613</c:v>
                </c:pt>
                <c:pt idx="604">
                  <c:v>5045.617188</c:v>
                </c:pt>
                <c:pt idx="605">
                  <c:v>5046.097656</c:v>
                </c:pt>
                <c:pt idx="606">
                  <c:v>5046.097656</c:v>
                </c:pt>
                <c:pt idx="607">
                  <c:v>5048.020508</c:v>
                </c:pt>
                <c:pt idx="608">
                  <c:v>5046.097656</c:v>
                </c:pt>
                <c:pt idx="609">
                  <c:v>5045.617188</c:v>
                </c:pt>
                <c:pt idx="610">
                  <c:v>5045.13623</c:v>
                </c:pt>
                <c:pt idx="611">
                  <c:v>5047.539551</c:v>
                </c:pt>
                <c:pt idx="612">
                  <c:v>5046.578613</c:v>
                </c:pt>
                <c:pt idx="613">
                  <c:v>5048.020508</c:v>
                </c:pt>
                <c:pt idx="614">
                  <c:v>5046.578613</c:v>
                </c:pt>
                <c:pt idx="615">
                  <c:v>5046.097656</c:v>
                </c:pt>
                <c:pt idx="616">
                  <c:v>5047.059082000001</c:v>
                </c:pt>
                <c:pt idx="617">
                  <c:v>5048.020508</c:v>
                </c:pt>
                <c:pt idx="618">
                  <c:v>5047.539551</c:v>
                </c:pt>
                <c:pt idx="619">
                  <c:v>5046.097656</c:v>
                </c:pt>
                <c:pt idx="620">
                  <c:v>5048.020508</c:v>
                </c:pt>
                <c:pt idx="621">
                  <c:v>5046.578613</c:v>
                </c:pt>
                <c:pt idx="622">
                  <c:v>5048.020508</c:v>
                </c:pt>
                <c:pt idx="623">
                  <c:v>5047.059082000001</c:v>
                </c:pt>
                <c:pt idx="624">
                  <c:v>5047.539551</c:v>
                </c:pt>
                <c:pt idx="625">
                  <c:v>5045.13623</c:v>
                </c:pt>
                <c:pt idx="626">
                  <c:v>5042.732422</c:v>
                </c:pt>
                <c:pt idx="627">
                  <c:v>5044.175293</c:v>
                </c:pt>
                <c:pt idx="628">
                  <c:v>5049.462402</c:v>
                </c:pt>
                <c:pt idx="629">
                  <c:v>5049.462402</c:v>
                </c:pt>
                <c:pt idx="630">
                  <c:v>5046.097656</c:v>
                </c:pt>
                <c:pt idx="631">
                  <c:v>5046.097656</c:v>
                </c:pt>
                <c:pt idx="632">
                  <c:v>5044.655762</c:v>
                </c:pt>
                <c:pt idx="633">
                  <c:v>5049.462402</c:v>
                </c:pt>
                <c:pt idx="634">
                  <c:v>5049.462402</c:v>
                </c:pt>
                <c:pt idx="635">
                  <c:v>5046.578613</c:v>
                </c:pt>
                <c:pt idx="636">
                  <c:v>5048.500977000001</c:v>
                </c:pt>
                <c:pt idx="637">
                  <c:v>5049.462402</c:v>
                </c:pt>
                <c:pt idx="638">
                  <c:v>5053.307617</c:v>
                </c:pt>
                <c:pt idx="639">
                  <c:v>5053.307617</c:v>
                </c:pt>
                <c:pt idx="640">
                  <c:v>5051.865723</c:v>
                </c:pt>
                <c:pt idx="641">
                  <c:v>5055.710938</c:v>
                </c:pt>
                <c:pt idx="642">
                  <c:v>5055.710938</c:v>
                </c:pt>
                <c:pt idx="643">
                  <c:v>5052.346191</c:v>
                </c:pt>
                <c:pt idx="644">
                  <c:v>5052.346191</c:v>
                </c:pt>
                <c:pt idx="645">
                  <c:v>5053.307617</c:v>
                </c:pt>
                <c:pt idx="646">
                  <c:v>5052.346191</c:v>
                </c:pt>
                <c:pt idx="647">
                  <c:v>5052.82666</c:v>
                </c:pt>
                <c:pt idx="648">
                  <c:v>5052.346191</c:v>
                </c:pt>
                <c:pt idx="649">
                  <c:v>5053.788086</c:v>
                </c:pt>
                <c:pt idx="650">
                  <c:v>5052.346191</c:v>
                </c:pt>
                <c:pt idx="651">
                  <c:v>5049.942871</c:v>
                </c:pt>
                <c:pt idx="652">
                  <c:v>5054.749512</c:v>
                </c:pt>
                <c:pt idx="653">
                  <c:v>5054.749512</c:v>
                </c:pt>
                <c:pt idx="654">
                  <c:v>5051.865723</c:v>
                </c:pt>
                <c:pt idx="655">
                  <c:v>5051.865723</c:v>
                </c:pt>
                <c:pt idx="656">
                  <c:v>5052.346191</c:v>
                </c:pt>
                <c:pt idx="657">
                  <c:v>5051.865723</c:v>
                </c:pt>
                <c:pt idx="658">
                  <c:v>5049.942871</c:v>
                </c:pt>
                <c:pt idx="659">
                  <c:v>5048.020508</c:v>
                </c:pt>
                <c:pt idx="660">
                  <c:v>5051.865723</c:v>
                </c:pt>
                <c:pt idx="661">
                  <c:v>5051.865723</c:v>
                </c:pt>
                <c:pt idx="662">
                  <c:v>5049.942871</c:v>
                </c:pt>
                <c:pt idx="663">
                  <c:v>5048.981445</c:v>
                </c:pt>
                <c:pt idx="664">
                  <c:v>5047.539551</c:v>
                </c:pt>
                <c:pt idx="665">
                  <c:v>5045.13623</c:v>
                </c:pt>
                <c:pt idx="666">
                  <c:v>5046.578613</c:v>
                </c:pt>
                <c:pt idx="667">
                  <c:v>5045.13623</c:v>
                </c:pt>
                <c:pt idx="668">
                  <c:v>5043.693848</c:v>
                </c:pt>
                <c:pt idx="669">
                  <c:v>5046.097656</c:v>
                </c:pt>
                <c:pt idx="670">
                  <c:v>5044.175293</c:v>
                </c:pt>
                <c:pt idx="671">
                  <c:v>5045.13623</c:v>
                </c:pt>
                <c:pt idx="672">
                  <c:v>5047.539551</c:v>
                </c:pt>
                <c:pt idx="673">
                  <c:v>5045.617188</c:v>
                </c:pt>
                <c:pt idx="674">
                  <c:v>5042.251953</c:v>
                </c:pt>
                <c:pt idx="675">
                  <c:v>5042.251953</c:v>
                </c:pt>
                <c:pt idx="676">
                  <c:v>5047.059082000001</c:v>
                </c:pt>
                <c:pt idx="677">
                  <c:v>5047.059082000001</c:v>
                </c:pt>
                <c:pt idx="678">
                  <c:v>5044.655762</c:v>
                </c:pt>
                <c:pt idx="679">
                  <c:v>5044.655762</c:v>
                </c:pt>
                <c:pt idx="680">
                  <c:v>5045.13623</c:v>
                </c:pt>
                <c:pt idx="681">
                  <c:v>5044.175293</c:v>
                </c:pt>
                <c:pt idx="682">
                  <c:v>5043.693848</c:v>
                </c:pt>
                <c:pt idx="683">
                  <c:v>5042.732422</c:v>
                </c:pt>
                <c:pt idx="684">
                  <c:v>5042.732422</c:v>
                </c:pt>
                <c:pt idx="685">
                  <c:v>5042.732422</c:v>
                </c:pt>
                <c:pt idx="686">
                  <c:v>5044.175293</c:v>
                </c:pt>
                <c:pt idx="687">
                  <c:v>5042.732422</c:v>
                </c:pt>
                <c:pt idx="688">
                  <c:v>5042.732422</c:v>
                </c:pt>
                <c:pt idx="689">
                  <c:v>5041.290527</c:v>
                </c:pt>
                <c:pt idx="690">
                  <c:v>5041.290527</c:v>
                </c:pt>
                <c:pt idx="691">
                  <c:v>5040.32959</c:v>
                </c:pt>
                <c:pt idx="692">
                  <c:v>5042.732422</c:v>
                </c:pt>
                <c:pt idx="693">
                  <c:v>5042.732422</c:v>
                </c:pt>
                <c:pt idx="694">
                  <c:v>5041.290527</c:v>
                </c:pt>
                <c:pt idx="695">
                  <c:v>5040.32959</c:v>
                </c:pt>
                <c:pt idx="696">
                  <c:v>5041.771484</c:v>
                </c:pt>
                <c:pt idx="697">
                  <c:v>5042.732422</c:v>
                </c:pt>
                <c:pt idx="698">
                  <c:v>5040.810059</c:v>
                </c:pt>
                <c:pt idx="699">
                  <c:v>5042.251953</c:v>
                </c:pt>
                <c:pt idx="700">
                  <c:v>5039.848633</c:v>
                </c:pt>
                <c:pt idx="701">
                  <c:v>5041.771484</c:v>
                </c:pt>
                <c:pt idx="702">
                  <c:v>5040.32959</c:v>
                </c:pt>
                <c:pt idx="703">
                  <c:v>5041.771484</c:v>
                </c:pt>
                <c:pt idx="704">
                  <c:v>5039.848633</c:v>
                </c:pt>
                <c:pt idx="705">
                  <c:v>5040.32959</c:v>
                </c:pt>
                <c:pt idx="706">
                  <c:v>5040.32959</c:v>
                </c:pt>
                <c:pt idx="707">
                  <c:v>5041.771484</c:v>
                </c:pt>
                <c:pt idx="708">
                  <c:v>5040.32959</c:v>
                </c:pt>
                <c:pt idx="709">
                  <c:v>5040.32959</c:v>
                </c:pt>
                <c:pt idx="710">
                  <c:v>5040.810059</c:v>
                </c:pt>
                <c:pt idx="711">
                  <c:v>5041.290527</c:v>
                </c:pt>
                <c:pt idx="712">
                  <c:v>5042.732422</c:v>
                </c:pt>
                <c:pt idx="713">
                  <c:v>5040.810059</c:v>
                </c:pt>
                <c:pt idx="714">
                  <c:v>5042.732422</c:v>
                </c:pt>
                <c:pt idx="715">
                  <c:v>5040.810059</c:v>
                </c:pt>
                <c:pt idx="716">
                  <c:v>5040.32959</c:v>
                </c:pt>
                <c:pt idx="717">
                  <c:v>5041.771484</c:v>
                </c:pt>
                <c:pt idx="718">
                  <c:v>5039.848633</c:v>
                </c:pt>
                <c:pt idx="719">
                  <c:v>5039.848633</c:v>
                </c:pt>
                <c:pt idx="720">
                  <c:v>5040.32959</c:v>
                </c:pt>
                <c:pt idx="721">
                  <c:v>5037.926270000001</c:v>
                </c:pt>
                <c:pt idx="722">
                  <c:v>5042.251953</c:v>
                </c:pt>
                <c:pt idx="723">
                  <c:v>5042.251953</c:v>
                </c:pt>
                <c:pt idx="724">
                  <c:v>5040.32959</c:v>
                </c:pt>
                <c:pt idx="725">
                  <c:v>5040.32959</c:v>
                </c:pt>
                <c:pt idx="726">
                  <c:v>5038.887695</c:v>
                </c:pt>
                <c:pt idx="727">
                  <c:v>5041.290527</c:v>
                </c:pt>
                <c:pt idx="728">
                  <c:v>5039.848633</c:v>
                </c:pt>
                <c:pt idx="729">
                  <c:v>5040.810059</c:v>
                </c:pt>
                <c:pt idx="730">
                  <c:v>5041.290527</c:v>
                </c:pt>
                <c:pt idx="731">
                  <c:v>5040.32959</c:v>
                </c:pt>
                <c:pt idx="732">
                  <c:v>5039.368164</c:v>
                </c:pt>
                <c:pt idx="733">
                  <c:v>5040.32959</c:v>
                </c:pt>
                <c:pt idx="734">
                  <c:v>5039.368164</c:v>
                </c:pt>
                <c:pt idx="735">
                  <c:v>5040.810059</c:v>
                </c:pt>
                <c:pt idx="736">
                  <c:v>5040.32959</c:v>
                </c:pt>
                <c:pt idx="737">
                  <c:v>5039.848633</c:v>
                </c:pt>
                <c:pt idx="738">
                  <c:v>5040.32959</c:v>
                </c:pt>
                <c:pt idx="739">
                  <c:v>5042.732422</c:v>
                </c:pt>
                <c:pt idx="740">
                  <c:v>5040.810059</c:v>
                </c:pt>
                <c:pt idx="741">
                  <c:v>5041.290527</c:v>
                </c:pt>
                <c:pt idx="742">
                  <c:v>5044.175293</c:v>
                </c:pt>
                <c:pt idx="743">
                  <c:v>5044.655762</c:v>
                </c:pt>
                <c:pt idx="744">
                  <c:v>5043.213379</c:v>
                </c:pt>
                <c:pt idx="745">
                  <c:v>5043.213379</c:v>
                </c:pt>
                <c:pt idx="746">
                  <c:v>5042.732422</c:v>
                </c:pt>
                <c:pt idx="747">
                  <c:v>5044.175293</c:v>
                </c:pt>
                <c:pt idx="748">
                  <c:v>5043.213379</c:v>
                </c:pt>
                <c:pt idx="749">
                  <c:v>5038.406738</c:v>
                </c:pt>
                <c:pt idx="750">
                  <c:v>5045.617188</c:v>
                </c:pt>
                <c:pt idx="751">
                  <c:v>5045.617188</c:v>
                </c:pt>
                <c:pt idx="752">
                  <c:v>5039.848633</c:v>
                </c:pt>
                <c:pt idx="753">
                  <c:v>5039.848633</c:v>
                </c:pt>
                <c:pt idx="754">
                  <c:v>5046.578613</c:v>
                </c:pt>
                <c:pt idx="755">
                  <c:v>5046.578613</c:v>
                </c:pt>
                <c:pt idx="756">
                  <c:v>5043.693848</c:v>
                </c:pt>
                <c:pt idx="757">
                  <c:v>5042.251953</c:v>
                </c:pt>
                <c:pt idx="758">
                  <c:v>5045.13623</c:v>
                </c:pt>
                <c:pt idx="759">
                  <c:v>5043.693848</c:v>
                </c:pt>
                <c:pt idx="760">
                  <c:v>5044.175293</c:v>
                </c:pt>
                <c:pt idx="761">
                  <c:v>5042.732422</c:v>
                </c:pt>
                <c:pt idx="762">
                  <c:v>5044.655762</c:v>
                </c:pt>
                <c:pt idx="763">
                  <c:v>5042.732422</c:v>
                </c:pt>
                <c:pt idx="764">
                  <c:v>5040.810059</c:v>
                </c:pt>
                <c:pt idx="765">
                  <c:v>5042.732422</c:v>
                </c:pt>
                <c:pt idx="766">
                  <c:v>5045.13623</c:v>
                </c:pt>
                <c:pt idx="767">
                  <c:v>5043.693848</c:v>
                </c:pt>
                <c:pt idx="768">
                  <c:v>5044.175293</c:v>
                </c:pt>
                <c:pt idx="769">
                  <c:v>5042.251953</c:v>
                </c:pt>
                <c:pt idx="770">
                  <c:v>5044.655762</c:v>
                </c:pt>
                <c:pt idx="771">
                  <c:v>5043.213379</c:v>
                </c:pt>
                <c:pt idx="772">
                  <c:v>5043.213379</c:v>
                </c:pt>
                <c:pt idx="773">
                  <c:v>5043.693848</c:v>
                </c:pt>
                <c:pt idx="774">
                  <c:v>5043.213379</c:v>
                </c:pt>
                <c:pt idx="775">
                  <c:v>5046.097656</c:v>
                </c:pt>
                <c:pt idx="776">
                  <c:v>5045.13623</c:v>
                </c:pt>
                <c:pt idx="777">
                  <c:v>5043.693848</c:v>
                </c:pt>
                <c:pt idx="778">
                  <c:v>5043.693848</c:v>
                </c:pt>
                <c:pt idx="779">
                  <c:v>5041.290527</c:v>
                </c:pt>
                <c:pt idx="780">
                  <c:v>5040.810059</c:v>
                </c:pt>
                <c:pt idx="781">
                  <c:v>5041.771484</c:v>
                </c:pt>
                <c:pt idx="782">
                  <c:v>5042.732422</c:v>
                </c:pt>
                <c:pt idx="783">
                  <c:v>5041.771484</c:v>
                </c:pt>
                <c:pt idx="784">
                  <c:v>5041.771484</c:v>
                </c:pt>
                <c:pt idx="785">
                  <c:v>5043.213379</c:v>
                </c:pt>
                <c:pt idx="786">
                  <c:v>5044.175293</c:v>
                </c:pt>
                <c:pt idx="787">
                  <c:v>5043.213379</c:v>
                </c:pt>
                <c:pt idx="788">
                  <c:v>5045.617188</c:v>
                </c:pt>
                <c:pt idx="789">
                  <c:v>5047.059082000001</c:v>
                </c:pt>
                <c:pt idx="790">
                  <c:v>5045.617188</c:v>
                </c:pt>
                <c:pt idx="791">
                  <c:v>5046.097656</c:v>
                </c:pt>
                <c:pt idx="792">
                  <c:v>5046.578613</c:v>
                </c:pt>
                <c:pt idx="793">
                  <c:v>5048.500977000001</c:v>
                </c:pt>
                <c:pt idx="794">
                  <c:v>5047.059082000001</c:v>
                </c:pt>
                <c:pt idx="795">
                  <c:v>5047.059082000001</c:v>
                </c:pt>
                <c:pt idx="796">
                  <c:v>5042.732422</c:v>
                </c:pt>
                <c:pt idx="797">
                  <c:v>5042.732422</c:v>
                </c:pt>
                <c:pt idx="798">
                  <c:v>5050.42334</c:v>
                </c:pt>
                <c:pt idx="799">
                  <c:v>5050.42334</c:v>
                </c:pt>
                <c:pt idx="800">
                  <c:v>5047.539551</c:v>
                </c:pt>
                <c:pt idx="801">
                  <c:v>5047.539551</c:v>
                </c:pt>
                <c:pt idx="802">
                  <c:v>5048.981445</c:v>
                </c:pt>
                <c:pt idx="803">
                  <c:v>5048.500977000001</c:v>
                </c:pt>
                <c:pt idx="804">
                  <c:v>5048.020508</c:v>
                </c:pt>
                <c:pt idx="805">
                  <c:v>5050.42334</c:v>
                </c:pt>
                <c:pt idx="806">
                  <c:v>5047.059082000001</c:v>
                </c:pt>
                <c:pt idx="807">
                  <c:v>5047.059082000001</c:v>
                </c:pt>
                <c:pt idx="808">
                  <c:v>5049.942871</c:v>
                </c:pt>
                <c:pt idx="809">
                  <c:v>5047.059082000001</c:v>
                </c:pt>
                <c:pt idx="810">
                  <c:v>5049.462402</c:v>
                </c:pt>
                <c:pt idx="811">
                  <c:v>5050.904297</c:v>
                </c:pt>
                <c:pt idx="812">
                  <c:v>5050.904297</c:v>
                </c:pt>
                <c:pt idx="813">
                  <c:v>5047.539551</c:v>
                </c:pt>
                <c:pt idx="814">
                  <c:v>5051.384766</c:v>
                </c:pt>
                <c:pt idx="815">
                  <c:v>5051.384766</c:v>
                </c:pt>
                <c:pt idx="816">
                  <c:v>5053.307617</c:v>
                </c:pt>
                <c:pt idx="817">
                  <c:v>5051.865723</c:v>
                </c:pt>
                <c:pt idx="818">
                  <c:v>5051.865723</c:v>
                </c:pt>
                <c:pt idx="819">
                  <c:v>5052.82666</c:v>
                </c:pt>
                <c:pt idx="820">
                  <c:v>5053.307617</c:v>
                </c:pt>
                <c:pt idx="821">
                  <c:v>5051.865723</c:v>
                </c:pt>
                <c:pt idx="822">
                  <c:v>5053.307617</c:v>
                </c:pt>
                <c:pt idx="823">
                  <c:v>5051.384766</c:v>
                </c:pt>
                <c:pt idx="824">
                  <c:v>5051.384766</c:v>
                </c:pt>
                <c:pt idx="825">
                  <c:v>5050.904297</c:v>
                </c:pt>
                <c:pt idx="826">
                  <c:v>5051.384766</c:v>
                </c:pt>
                <c:pt idx="827">
                  <c:v>5047.539551</c:v>
                </c:pt>
                <c:pt idx="828">
                  <c:v>5047.539551</c:v>
                </c:pt>
                <c:pt idx="829">
                  <c:v>5052.82666</c:v>
                </c:pt>
                <c:pt idx="830">
                  <c:v>5049.462402</c:v>
                </c:pt>
                <c:pt idx="831">
                  <c:v>5049.462402</c:v>
                </c:pt>
                <c:pt idx="832">
                  <c:v>5048.020508</c:v>
                </c:pt>
                <c:pt idx="833">
                  <c:v>5048.981445</c:v>
                </c:pt>
                <c:pt idx="834">
                  <c:v>5047.539551</c:v>
                </c:pt>
                <c:pt idx="835">
                  <c:v>5048.981445</c:v>
                </c:pt>
                <c:pt idx="836">
                  <c:v>5047.059082000001</c:v>
                </c:pt>
                <c:pt idx="837">
                  <c:v>5048.500977000001</c:v>
                </c:pt>
                <c:pt idx="838">
                  <c:v>5048.500977000001</c:v>
                </c:pt>
                <c:pt idx="839">
                  <c:v>5049.942871</c:v>
                </c:pt>
                <c:pt idx="840">
                  <c:v>5052.346191</c:v>
                </c:pt>
                <c:pt idx="841">
                  <c:v>5054.749512</c:v>
                </c:pt>
                <c:pt idx="842">
                  <c:v>5054.269043</c:v>
                </c:pt>
                <c:pt idx="843">
                  <c:v>5056.191406</c:v>
                </c:pt>
                <c:pt idx="844">
                  <c:v>5054.749512</c:v>
                </c:pt>
                <c:pt idx="845">
                  <c:v>5053.788086</c:v>
                </c:pt>
                <c:pt idx="846">
                  <c:v>5053.307617</c:v>
                </c:pt>
                <c:pt idx="847">
                  <c:v>5053.307617</c:v>
                </c:pt>
                <c:pt idx="848">
                  <c:v>5053.788086</c:v>
                </c:pt>
                <c:pt idx="849">
                  <c:v>5052.346191</c:v>
                </c:pt>
                <c:pt idx="850">
                  <c:v>5052.346191</c:v>
                </c:pt>
                <c:pt idx="851">
                  <c:v>5048.500977000001</c:v>
                </c:pt>
                <c:pt idx="852">
                  <c:v>5048.500977000001</c:v>
                </c:pt>
                <c:pt idx="853">
                  <c:v>5047.059082000001</c:v>
                </c:pt>
                <c:pt idx="854">
                  <c:v>5045.617188</c:v>
                </c:pt>
                <c:pt idx="855">
                  <c:v>5046.578613</c:v>
                </c:pt>
                <c:pt idx="856">
                  <c:v>5046.578613</c:v>
                </c:pt>
                <c:pt idx="857">
                  <c:v>5046.578613</c:v>
                </c:pt>
                <c:pt idx="858">
                  <c:v>5047.059082000001</c:v>
                </c:pt>
                <c:pt idx="859">
                  <c:v>5045.617188</c:v>
                </c:pt>
                <c:pt idx="860">
                  <c:v>5046.097656</c:v>
                </c:pt>
                <c:pt idx="861">
                  <c:v>5047.539551</c:v>
                </c:pt>
                <c:pt idx="862">
                  <c:v>5046.578613</c:v>
                </c:pt>
                <c:pt idx="863">
                  <c:v>5048.500977000001</c:v>
                </c:pt>
                <c:pt idx="864">
                  <c:v>5051.384766</c:v>
                </c:pt>
                <c:pt idx="865">
                  <c:v>5052.82666</c:v>
                </c:pt>
                <c:pt idx="866">
                  <c:v>5051.384766</c:v>
                </c:pt>
                <c:pt idx="867">
                  <c:v>5051.384766</c:v>
                </c:pt>
                <c:pt idx="868">
                  <c:v>5051.384766</c:v>
                </c:pt>
                <c:pt idx="869">
                  <c:v>5052.346191</c:v>
                </c:pt>
                <c:pt idx="870">
                  <c:v>5052.82666</c:v>
                </c:pt>
                <c:pt idx="871">
                  <c:v>5054.269043</c:v>
                </c:pt>
                <c:pt idx="872">
                  <c:v>5055.710938</c:v>
                </c:pt>
                <c:pt idx="873">
                  <c:v>5054.749512</c:v>
                </c:pt>
                <c:pt idx="874">
                  <c:v>5053.307617</c:v>
                </c:pt>
                <c:pt idx="875">
                  <c:v>5051.384766</c:v>
                </c:pt>
                <c:pt idx="876">
                  <c:v>5051.384766</c:v>
                </c:pt>
                <c:pt idx="877">
                  <c:v>5052.82666</c:v>
                </c:pt>
                <c:pt idx="878">
                  <c:v>5052.346191</c:v>
                </c:pt>
                <c:pt idx="879">
                  <c:v>5051.865723</c:v>
                </c:pt>
                <c:pt idx="880">
                  <c:v>5051.384766</c:v>
                </c:pt>
                <c:pt idx="881">
                  <c:v>5050.42334</c:v>
                </c:pt>
                <c:pt idx="882">
                  <c:v>5049.462402</c:v>
                </c:pt>
                <c:pt idx="883">
                  <c:v>5049.462402</c:v>
                </c:pt>
                <c:pt idx="884">
                  <c:v>5047.539551</c:v>
                </c:pt>
                <c:pt idx="885">
                  <c:v>5048.020508</c:v>
                </c:pt>
                <c:pt idx="886">
                  <c:v>5047.539551</c:v>
                </c:pt>
                <c:pt idx="887">
                  <c:v>5046.578613</c:v>
                </c:pt>
                <c:pt idx="888">
                  <c:v>5045.13623</c:v>
                </c:pt>
                <c:pt idx="889">
                  <c:v>5042.732422</c:v>
                </c:pt>
                <c:pt idx="890">
                  <c:v>5041.290527</c:v>
                </c:pt>
                <c:pt idx="891">
                  <c:v>5038.887695</c:v>
                </c:pt>
                <c:pt idx="892">
                  <c:v>5039.848633</c:v>
                </c:pt>
                <c:pt idx="893">
                  <c:v>5040.810059</c:v>
                </c:pt>
                <c:pt idx="894">
                  <c:v>5040.810059</c:v>
                </c:pt>
                <c:pt idx="895">
                  <c:v>5041.290527</c:v>
                </c:pt>
                <c:pt idx="896">
                  <c:v>5040.810059</c:v>
                </c:pt>
                <c:pt idx="897">
                  <c:v>5041.771484</c:v>
                </c:pt>
                <c:pt idx="898">
                  <c:v>5041.771484</c:v>
                </c:pt>
                <c:pt idx="899">
                  <c:v>5041.771484</c:v>
                </c:pt>
                <c:pt idx="900">
                  <c:v>5040.810059</c:v>
                </c:pt>
                <c:pt idx="901">
                  <c:v>5044.175293</c:v>
                </c:pt>
                <c:pt idx="902">
                  <c:v>5045.13623</c:v>
                </c:pt>
                <c:pt idx="903">
                  <c:v>5046.578613</c:v>
                </c:pt>
                <c:pt idx="904">
                  <c:v>5044.655762</c:v>
                </c:pt>
                <c:pt idx="905">
                  <c:v>5045.617188</c:v>
                </c:pt>
                <c:pt idx="906">
                  <c:v>5048.020508</c:v>
                </c:pt>
                <c:pt idx="907">
                  <c:v>5047.539551</c:v>
                </c:pt>
                <c:pt idx="908">
                  <c:v>5049.942871</c:v>
                </c:pt>
                <c:pt idx="909">
                  <c:v>5052.346191</c:v>
                </c:pt>
                <c:pt idx="910">
                  <c:v>5053.788086</c:v>
                </c:pt>
                <c:pt idx="911">
                  <c:v>5054.269043</c:v>
                </c:pt>
                <c:pt idx="912">
                  <c:v>5056.671875</c:v>
                </c:pt>
                <c:pt idx="913">
                  <c:v>5060.51709</c:v>
                </c:pt>
                <c:pt idx="914">
                  <c:v>5060.51709</c:v>
                </c:pt>
                <c:pt idx="915">
                  <c:v>5062.920410000001</c:v>
                </c:pt>
                <c:pt idx="916">
                  <c:v>5063.881836</c:v>
                </c:pt>
                <c:pt idx="917">
                  <c:v>5066.765625</c:v>
                </c:pt>
                <c:pt idx="918">
                  <c:v>5068.20752</c:v>
                </c:pt>
                <c:pt idx="919">
                  <c:v>5070.130371</c:v>
                </c:pt>
                <c:pt idx="920">
                  <c:v>5071.091797</c:v>
                </c:pt>
                <c:pt idx="921">
                  <c:v>5071.572266</c:v>
                </c:pt>
                <c:pt idx="922">
                  <c:v>5072.533691</c:v>
                </c:pt>
                <c:pt idx="923">
                  <c:v>5072.533691</c:v>
                </c:pt>
                <c:pt idx="924">
                  <c:v>5071.091797</c:v>
                </c:pt>
                <c:pt idx="925">
                  <c:v>5073.01416</c:v>
                </c:pt>
                <c:pt idx="926">
                  <c:v>5066.765625</c:v>
                </c:pt>
                <c:pt idx="927">
                  <c:v>5066.765625</c:v>
                </c:pt>
                <c:pt idx="928">
                  <c:v>5073.01416</c:v>
                </c:pt>
                <c:pt idx="929">
                  <c:v>5073.01416</c:v>
                </c:pt>
                <c:pt idx="930">
                  <c:v>5069.649902</c:v>
                </c:pt>
                <c:pt idx="931">
                  <c:v>5069.649902</c:v>
                </c:pt>
                <c:pt idx="932">
                  <c:v>5071.572266</c:v>
                </c:pt>
                <c:pt idx="933">
                  <c:v>5071.091797</c:v>
                </c:pt>
                <c:pt idx="934">
                  <c:v>5074.456055000001</c:v>
                </c:pt>
                <c:pt idx="935">
                  <c:v>5074.456055000001</c:v>
                </c:pt>
                <c:pt idx="936">
                  <c:v>5070.130371</c:v>
                </c:pt>
                <c:pt idx="937">
                  <c:v>5070.130371</c:v>
                </c:pt>
                <c:pt idx="938">
                  <c:v>5071.572266</c:v>
                </c:pt>
                <c:pt idx="939">
                  <c:v>5074.937011999999</c:v>
                </c:pt>
                <c:pt idx="940">
                  <c:v>5074.937011999999</c:v>
                </c:pt>
                <c:pt idx="941">
                  <c:v>5075.897949</c:v>
                </c:pt>
                <c:pt idx="942">
                  <c:v>5073.494629</c:v>
                </c:pt>
                <c:pt idx="943">
                  <c:v>5071.091797</c:v>
                </c:pt>
                <c:pt idx="944">
                  <c:v>5073.01416</c:v>
                </c:pt>
                <c:pt idx="945">
                  <c:v>5074.937011999999</c:v>
                </c:pt>
                <c:pt idx="946">
                  <c:v>5074.456055000001</c:v>
                </c:pt>
                <c:pt idx="947">
                  <c:v>5072.052734</c:v>
                </c:pt>
                <c:pt idx="948">
                  <c:v>5071.091797</c:v>
                </c:pt>
                <c:pt idx="949">
                  <c:v>5072.533691</c:v>
                </c:pt>
                <c:pt idx="950">
                  <c:v>5072.533691</c:v>
                </c:pt>
                <c:pt idx="951">
                  <c:v>5073.01416</c:v>
                </c:pt>
                <c:pt idx="952">
                  <c:v>5070.61084</c:v>
                </c:pt>
                <c:pt idx="953">
                  <c:v>5068.688477000001</c:v>
                </c:pt>
                <c:pt idx="954">
                  <c:v>5067.727051</c:v>
                </c:pt>
                <c:pt idx="955">
                  <c:v>5066.765625</c:v>
                </c:pt>
                <c:pt idx="956">
                  <c:v>5067.727051</c:v>
                </c:pt>
                <c:pt idx="957">
                  <c:v>5069.168945</c:v>
                </c:pt>
                <c:pt idx="958">
                  <c:v>5070.61084</c:v>
                </c:pt>
                <c:pt idx="959">
                  <c:v>5071.572266</c:v>
                </c:pt>
                <c:pt idx="960">
                  <c:v>5073.975586</c:v>
                </c:pt>
                <c:pt idx="961">
                  <c:v>5075.897949</c:v>
                </c:pt>
                <c:pt idx="962">
                  <c:v>5077.821289</c:v>
                </c:pt>
                <c:pt idx="963">
                  <c:v>5078.301758</c:v>
                </c:pt>
                <c:pt idx="964">
                  <c:v>5081.185547</c:v>
                </c:pt>
                <c:pt idx="965">
                  <c:v>5084.550293</c:v>
                </c:pt>
                <c:pt idx="966">
                  <c:v>5085.511719</c:v>
                </c:pt>
                <c:pt idx="967">
                  <c:v>5086.953613</c:v>
                </c:pt>
                <c:pt idx="968">
                  <c:v>5088.395508</c:v>
                </c:pt>
                <c:pt idx="969">
                  <c:v>5090.798828</c:v>
                </c:pt>
                <c:pt idx="970">
                  <c:v>5093.202148</c:v>
                </c:pt>
                <c:pt idx="971">
                  <c:v>5097.047363</c:v>
                </c:pt>
                <c:pt idx="972">
                  <c:v>5098.969727000001</c:v>
                </c:pt>
                <c:pt idx="973">
                  <c:v>5099.931152</c:v>
                </c:pt>
                <c:pt idx="974">
                  <c:v>5100.412109</c:v>
                </c:pt>
                <c:pt idx="975">
                  <c:v>5100.892578</c:v>
                </c:pt>
                <c:pt idx="976">
                  <c:v>5101.854004</c:v>
                </c:pt>
                <c:pt idx="977">
                  <c:v>5103.295897999998</c:v>
                </c:pt>
                <c:pt idx="978">
                  <c:v>5105.218262</c:v>
                </c:pt>
                <c:pt idx="979">
                  <c:v>5109.063965</c:v>
                </c:pt>
                <c:pt idx="980">
                  <c:v>5110.025391</c:v>
                </c:pt>
                <c:pt idx="981">
                  <c:v>5112.909180000001</c:v>
                </c:pt>
                <c:pt idx="982">
                  <c:v>5112.909180000001</c:v>
                </c:pt>
                <c:pt idx="983">
                  <c:v>5115.3125</c:v>
                </c:pt>
                <c:pt idx="984">
                  <c:v>5116.754395</c:v>
                </c:pt>
                <c:pt idx="985">
                  <c:v>5120.119141</c:v>
                </c:pt>
                <c:pt idx="986">
                  <c:v>5122.522461</c:v>
                </c:pt>
                <c:pt idx="987">
                  <c:v>5124.925781</c:v>
                </c:pt>
                <c:pt idx="988">
                  <c:v>5126.848145000001</c:v>
                </c:pt>
                <c:pt idx="989">
                  <c:v>5125.40625</c:v>
                </c:pt>
                <c:pt idx="990">
                  <c:v>5125.40625</c:v>
                </c:pt>
                <c:pt idx="991">
                  <c:v>5127.328613</c:v>
                </c:pt>
                <c:pt idx="992">
                  <c:v>5125.40625</c:v>
                </c:pt>
                <c:pt idx="993">
                  <c:v>5127.328613</c:v>
                </c:pt>
                <c:pt idx="994">
                  <c:v>5129.731934</c:v>
                </c:pt>
                <c:pt idx="995">
                  <c:v>5132.135254</c:v>
                </c:pt>
                <c:pt idx="996">
                  <c:v>5133.096680000001</c:v>
                </c:pt>
                <c:pt idx="997">
                  <c:v>5134.058105</c:v>
                </c:pt>
                <c:pt idx="998">
                  <c:v>5135.019043</c:v>
                </c:pt>
                <c:pt idx="999">
                  <c:v>5136.461426</c:v>
                </c:pt>
                <c:pt idx="1000">
                  <c:v>5139.825684</c:v>
                </c:pt>
                <c:pt idx="1001">
                  <c:v>5139.345215</c:v>
                </c:pt>
                <c:pt idx="1002">
                  <c:v>5141.268066</c:v>
                </c:pt>
                <c:pt idx="1003">
                  <c:v>5143.190918</c:v>
                </c:pt>
                <c:pt idx="1004">
                  <c:v>5143.671387</c:v>
                </c:pt>
                <c:pt idx="1005">
                  <c:v>5144.152344</c:v>
                </c:pt>
                <c:pt idx="1006">
                  <c:v>5144.152344</c:v>
                </c:pt>
                <c:pt idx="1007">
                  <c:v>5142.229492</c:v>
                </c:pt>
                <c:pt idx="1008">
                  <c:v>5142.229492</c:v>
                </c:pt>
                <c:pt idx="1009">
                  <c:v>5142.229492</c:v>
                </c:pt>
                <c:pt idx="1010">
                  <c:v>5143.190918</c:v>
                </c:pt>
                <c:pt idx="1011">
                  <c:v>5139.825684</c:v>
                </c:pt>
                <c:pt idx="1012">
                  <c:v>5137.422363</c:v>
                </c:pt>
                <c:pt idx="1013">
                  <c:v>5136.941895</c:v>
                </c:pt>
                <c:pt idx="1014">
                  <c:v>5137.422363</c:v>
                </c:pt>
                <c:pt idx="1015">
                  <c:v>5136.941895</c:v>
                </c:pt>
                <c:pt idx="1016">
                  <c:v>5135.980469</c:v>
                </c:pt>
                <c:pt idx="1017">
                  <c:v>5135.980469</c:v>
                </c:pt>
                <c:pt idx="1018">
                  <c:v>5134.538574</c:v>
                </c:pt>
                <c:pt idx="1019">
                  <c:v>5134.058105</c:v>
                </c:pt>
                <c:pt idx="1020">
                  <c:v>5133.577147999998</c:v>
                </c:pt>
                <c:pt idx="1021">
                  <c:v>5134.058105</c:v>
                </c:pt>
                <c:pt idx="1022">
                  <c:v>5134.058105</c:v>
                </c:pt>
                <c:pt idx="1023">
                  <c:v>5133.096680000001</c:v>
                </c:pt>
                <c:pt idx="1024">
                  <c:v>5131.654785000001</c:v>
                </c:pt>
                <c:pt idx="1025">
                  <c:v>5131.654785000001</c:v>
                </c:pt>
                <c:pt idx="1026">
                  <c:v>5130.212891</c:v>
                </c:pt>
                <c:pt idx="1027">
                  <c:v>5129.251465</c:v>
                </c:pt>
                <c:pt idx="1028">
                  <c:v>5128.770995999998</c:v>
                </c:pt>
                <c:pt idx="1029">
                  <c:v>5127.80957</c:v>
                </c:pt>
                <c:pt idx="1030">
                  <c:v>5127.80957</c:v>
                </c:pt>
                <c:pt idx="1031">
                  <c:v>5127.80957</c:v>
                </c:pt>
                <c:pt idx="1032">
                  <c:v>5125.886719</c:v>
                </c:pt>
                <c:pt idx="1033">
                  <c:v>5126.848145000001</c:v>
                </c:pt>
                <c:pt idx="1034">
                  <c:v>5126.367676</c:v>
                </c:pt>
                <c:pt idx="1035">
                  <c:v>5123.964355</c:v>
                </c:pt>
                <c:pt idx="1036">
                  <c:v>5123.483886999999</c:v>
                </c:pt>
                <c:pt idx="1037">
                  <c:v>5124.925781</c:v>
                </c:pt>
                <c:pt idx="1038">
                  <c:v>5123.483886999999</c:v>
                </c:pt>
                <c:pt idx="1039">
                  <c:v>5123.002930000001</c:v>
                </c:pt>
                <c:pt idx="1040">
                  <c:v>5122.041504</c:v>
                </c:pt>
                <c:pt idx="1041">
                  <c:v>5121.080566</c:v>
                </c:pt>
                <c:pt idx="1042">
                  <c:v>5121.080566</c:v>
                </c:pt>
                <c:pt idx="1043">
                  <c:v>5120.599609</c:v>
                </c:pt>
                <c:pt idx="1044">
                  <c:v>5118.677246</c:v>
                </c:pt>
                <c:pt idx="1045">
                  <c:v>5118.196289</c:v>
                </c:pt>
                <c:pt idx="1046">
                  <c:v>5116.273926</c:v>
                </c:pt>
                <c:pt idx="1047">
                  <c:v>5112.909180000001</c:v>
                </c:pt>
                <c:pt idx="1048">
                  <c:v>5112.909180000001</c:v>
                </c:pt>
                <c:pt idx="1049">
                  <c:v>5117.235351999999</c:v>
                </c:pt>
                <c:pt idx="1050">
                  <c:v>5117.235351999999</c:v>
                </c:pt>
                <c:pt idx="1051">
                  <c:v>5116.273926</c:v>
                </c:pt>
                <c:pt idx="1052">
                  <c:v>5118.196289</c:v>
                </c:pt>
                <c:pt idx="1053">
                  <c:v>5118.196289</c:v>
                </c:pt>
                <c:pt idx="1054">
                  <c:v>5118.196289</c:v>
                </c:pt>
                <c:pt idx="1055">
                  <c:v>5117.235351999999</c:v>
                </c:pt>
                <c:pt idx="1056">
                  <c:v>5116.754395</c:v>
                </c:pt>
                <c:pt idx="1057">
                  <c:v>5115.793456999999</c:v>
                </c:pt>
                <c:pt idx="1058">
                  <c:v>5115.3125</c:v>
                </c:pt>
                <c:pt idx="1059">
                  <c:v>5114.351074</c:v>
                </c:pt>
                <c:pt idx="1060">
                  <c:v>5113.870605</c:v>
                </c:pt>
                <c:pt idx="1061">
                  <c:v>5114.351074</c:v>
                </c:pt>
                <c:pt idx="1062">
                  <c:v>5112.909180000001</c:v>
                </c:pt>
                <c:pt idx="1063">
                  <c:v>5112.909180000001</c:v>
                </c:pt>
                <c:pt idx="1064">
                  <c:v>5111.947753999998</c:v>
                </c:pt>
                <c:pt idx="1065">
                  <c:v>5111.467285000001</c:v>
                </c:pt>
                <c:pt idx="1066">
                  <c:v>5111.467285000001</c:v>
                </c:pt>
                <c:pt idx="1067">
                  <c:v>5111.947753999998</c:v>
                </c:pt>
                <c:pt idx="1068">
                  <c:v>5110.986816</c:v>
                </c:pt>
                <c:pt idx="1069">
                  <c:v>5111.947753999998</c:v>
                </c:pt>
                <c:pt idx="1070">
                  <c:v>5110.025391</c:v>
                </c:pt>
                <c:pt idx="1071">
                  <c:v>5109.544922</c:v>
                </c:pt>
                <c:pt idx="1072">
                  <c:v>5108.103027</c:v>
                </c:pt>
                <c:pt idx="1073">
                  <c:v>5107.141113</c:v>
                </c:pt>
                <c:pt idx="1074">
                  <c:v>5106.660156</c:v>
                </c:pt>
                <c:pt idx="1075">
                  <c:v>5106.660156</c:v>
                </c:pt>
                <c:pt idx="1076">
                  <c:v>5103.776367</c:v>
                </c:pt>
                <c:pt idx="1077">
                  <c:v>5103.776367</c:v>
                </c:pt>
                <c:pt idx="1078">
                  <c:v>5101.854004</c:v>
                </c:pt>
                <c:pt idx="1079">
                  <c:v>5099.931152</c:v>
                </c:pt>
                <c:pt idx="1080">
                  <c:v>5099.450684</c:v>
                </c:pt>
                <c:pt idx="1081">
                  <c:v>5098.008789</c:v>
                </c:pt>
                <c:pt idx="1082">
                  <c:v>5097.527832000001</c:v>
                </c:pt>
                <c:pt idx="1083">
                  <c:v>5096.566406</c:v>
                </c:pt>
                <c:pt idx="1084">
                  <c:v>5095.605469</c:v>
                </c:pt>
                <c:pt idx="1085">
                  <c:v>5094.163574</c:v>
                </c:pt>
                <c:pt idx="1086">
                  <c:v>5093.682617</c:v>
                </c:pt>
                <c:pt idx="1087">
                  <c:v>5093.202148</c:v>
                </c:pt>
                <c:pt idx="1088">
                  <c:v>5090.318359</c:v>
                </c:pt>
                <c:pt idx="1089">
                  <c:v>5089.837402</c:v>
                </c:pt>
                <c:pt idx="1090">
                  <c:v>5088.395508</c:v>
                </c:pt>
                <c:pt idx="1091">
                  <c:v>5085.511719</c:v>
                </c:pt>
                <c:pt idx="1092">
                  <c:v>5084.550293</c:v>
                </c:pt>
                <c:pt idx="1093">
                  <c:v>5083.588867</c:v>
                </c:pt>
                <c:pt idx="1094">
                  <c:v>5082.627930000001</c:v>
                </c:pt>
                <c:pt idx="1095">
                  <c:v>5081.666504</c:v>
                </c:pt>
                <c:pt idx="1096">
                  <c:v>5080.224609</c:v>
                </c:pt>
                <c:pt idx="1097">
                  <c:v>5080.224609</c:v>
                </c:pt>
                <c:pt idx="1098">
                  <c:v>5079.263184</c:v>
                </c:pt>
                <c:pt idx="1099">
                  <c:v>5078.782715</c:v>
                </c:pt>
                <c:pt idx="1100">
                  <c:v>5078.301758</c:v>
                </c:pt>
                <c:pt idx="1101">
                  <c:v>5076.859863</c:v>
                </c:pt>
                <c:pt idx="1102">
                  <c:v>5075.897949</c:v>
                </c:pt>
                <c:pt idx="1103">
                  <c:v>5075.897949</c:v>
                </c:pt>
                <c:pt idx="1104">
                  <c:v>5076.379395</c:v>
                </c:pt>
                <c:pt idx="1105">
                  <c:v>5074.937011999999</c:v>
                </c:pt>
                <c:pt idx="1106">
                  <c:v>5075.897949</c:v>
                </c:pt>
                <c:pt idx="1107">
                  <c:v>5075.41748</c:v>
                </c:pt>
                <c:pt idx="1108">
                  <c:v>5073.01416</c:v>
                </c:pt>
                <c:pt idx="1109">
                  <c:v>5073.01416</c:v>
                </c:pt>
                <c:pt idx="1110">
                  <c:v>5072.052734</c:v>
                </c:pt>
                <c:pt idx="1111">
                  <c:v>5072.533691</c:v>
                </c:pt>
                <c:pt idx="1112">
                  <c:v>5071.091797</c:v>
                </c:pt>
                <c:pt idx="1113">
                  <c:v>5073.01416</c:v>
                </c:pt>
                <c:pt idx="1114">
                  <c:v>5072.052734</c:v>
                </c:pt>
                <c:pt idx="1115">
                  <c:v>5068.688477000001</c:v>
                </c:pt>
                <c:pt idx="1116">
                  <c:v>5068.20752</c:v>
                </c:pt>
                <c:pt idx="1117">
                  <c:v>5066.765625</c:v>
                </c:pt>
                <c:pt idx="1118">
                  <c:v>5067.727051</c:v>
                </c:pt>
                <c:pt idx="1119">
                  <c:v>5066.765625</c:v>
                </c:pt>
                <c:pt idx="1120">
                  <c:v>5064.843262</c:v>
                </c:pt>
                <c:pt idx="1121">
                  <c:v>5064.843262</c:v>
                </c:pt>
                <c:pt idx="1122">
                  <c:v>5064.362305000001</c:v>
                </c:pt>
                <c:pt idx="1123">
                  <c:v>5063.401367</c:v>
                </c:pt>
                <c:pt idx="1124">
                  <c:v>5062.439941</c:v>
                </c:pt>
                <c:pt idx="1125">
                  <c:v>5062.920410000001</c:v>
                </c:pt>
                <c:pt idx="1126">
                  <c:v>5061.478515999998</c:v>
                </c:pt>
                <c:pt idx="1127">
                  <c:v>5060.998047</c:v>
                </c:pt>
                <c:pt idx="1128">
                  <c:v>5059.075195</c:v>
                </c:pt>
                <c:pt idx="1129">
                  <c:v>5059.556152</c:v>
                </c:pt>
                <c:pt idx="1130">
                  <c:v>5058.113770000001</c:v>
                </c:pt>
                <c:pt idx="1131">
                  <c:v>5058.113770000001</c:v>
                </c:pt>
                <c:pt idx="1132">
                  <c:v>5058.113770000001</c:v>
                </c:pt>
                <c:pt idx="1133">
                  <c:v>5056.671875</c:v>
                </c:pt>
                <c:pt idx="1134">
                  <c:v>5058.594727000001</c:v>
                </c:pt>
                <c:pt idx="1135">
                  <c:v>5057.152832000001</c:v>
                </c:pt>
                <c:pt idx="1136">
                  <c:v>5059.075195</c:v>
                </c:pt>
                <c:pt idx="1137">
                  <c:v>5058.113770000001</c:v>
                </c:pt>
                <c:pt idx="1138">
                  <c:v>5058.113770000001</c:v>
                </c:pt>
                <c:pt idx="1139">
                  <c:v>5056.191406</c:v>
                </c:pt>
                <c:pt idx="1140">
                  <c:v>5054.269043</c:v>
                </c:pt>
                <c:pt idx="1141">
                  <c:v>5054.269043</c:v>
                </c:pt>
                <c:pt idx="1142">
                  <c:v>5054.749512</c:v>
                </c:pt>
                <c:pt idx="1143">
                  <c:v>5054.749512</c:v>
                </c:pt>
                <c:pt idx="1144">
                  <c:v>5054.749512</c:v>
                </c:pt>
                <c:pt idx="1145">
                  <c:v>5055.22998</c:v>
                </c:pt>
                <c:pt idx="1146">
                  <c:v>5055.22998</c:v>
                </c:pt>
                <c:pt idx="1147">
                  <c:v>5054.749512</c:v>
                </c:pt>
                <c:pt idx="1148">
                  <c:v>5056.191406</c:v>
                </c:pt>
                <c:pt idx="1149">
                  <c:v>5054.749512</c:v>
                </c:pt>
                <c:pt idx="1150">
                  <c:v>5054.749512</c:v>
                </c:pt>
                <c:pt idx="1151">
                  <c:v>5054.269043</c:v>
                </c:pt>
                <c:pt idx="1152">
                  <c:v>5054.269043</c:v>
                </c:pt>
                <c:pt idx="1153">
                  <c:v>5053.788086</c:v>
                </c:pt>
                <c:pt idx="1154">
                  <c:v>5053.307617</c:v>
                </c:pt>
                <c:pt idx="1155">
                  <c:v>5053.788086</c:v>
                </c:pt>
                <c:pt idx="1156">
                  <c:v>5055.710938</c:v>
                </c:pt>
                <c:pt idx="1157">
                  <c:v>5054.269043</c:v>
                </c:pt>
                <c:pt idx="1158">
                  <c:v>5054.749512</c:v>
                </c:pt>
                <c:pt idx="1159">
                  <c:v>5053.307617</c:v>
                </c:pt>
                <c:pt idx="1160">
                  <c:v>5052.82666</c:v>
                </c:pt>
                <c:pt idx="1161">
                  <c:v>5052.346191</c:v>
                </c:pt>
                <c:pt idx="1162">
                  <c:v>5051.384766</c:v>
                </c:pt>
                <c:pt idx="1163">
                  <c:v>5051.384766</c:v>
                </c:pt>
                <c:pt idx="1164">
                  <c:v>5051.384766</c:v>
                </c:pt>
                <c:pt idx="1165">
                  <c:v>5050.42334</c:v>
                </c:pt>
                <c:pt idx="1166">
                  <c:v>5050.42334</c:v>
                </c:pt>
                <c:pt idx="1167">
                  <c:v>5048.981445</c:v>
                </c:pt>
                <c:pt idx="1168">
                  <c:v>5049.942871</c:v>
                </c:pt>
                <c:pt idx="1169">
                  <c:v>5048.020508</c:v>
                </c:pt>
                <c:pt idx="1170">
                  <c:v>5048.020508</c:v>
                </c:pt>
                <c:pt idx="1171">
                  <c:v>5047.539551</c:v>
                </c:pt>
                <c:pt idx="1172">
                  <c:v>5046.578613</c:v>
                </c:pt>
                <c:pt idx="1173">
                  <c:v>5046.578613</c:v>
                </c:pt>
                <c:pt idx="1174">
                  <c:v>5045.617188</c:v>
                </c:pt>
                <c:pt idx="1175">
                  <c:v>5046.578613</c:v>
                </c:pt>
                <c:pt idx="1176">
                  <c:v>5045.13623</c:v>
                </c:pt>
                <c:pt idx="1177">
                  <c:v>5045.13623</c:v>
                </c:pt>
                <c:pt idx="1178">
                  <c:v>5044.175293</c:v>
                </c:pt>
                <c:pt idx="1179">
                  <c:v>5043.693848</c:v>
                </c:pt>
                <c:pt idx="1180">
                  <c:v>5043.213379</c:v>
                </c:pt>
                <c:pt idx="1181">
                  <c:v>5044.655762</c:v>
                </c:pt>
                <c:pt idx="1182">
                  <c:v>5042.251953</c:v>
                </c:pt>
                <c:pt idx="1183">
                  <c:v>5042.251953</c:v>
                </c:pt>
                <c:pt idx="1184">
                  <c:v>5040.810059</c:v>
                </c:pt>
                <c:pt idx="1185">
                  <c:v>5039.848633</c:v>
                </c:pt>
                <c:pt idx="1186">
                  <c:v>5038.887695</c:v>
                </c:pt>
                <c:pt idx="1187">
                  <c:v>5038.887695</c:v>
                </c:pt>
                <c:pt idx="1188">
                  <c:v>5038.406738</c:v>
                </c:pt>
                <c:pt idx="1189">
                  <c:v>5037.445312999998</c:v>
                </c:pt>
                <c:pt idx="1190">
                  <c:v>5036.964844</c:v>
                </c:pt>
                <c:pt idx="1191">
                  <c:v>5037.445312999998</c:v>
                </c:pt>
                <c:pt idx="1192">
                  <c:v>5035.041992</c:v>
                </c:pt>
                <c:pt idx="1193">
                  <c:v>5035.041992</c:v>
                </c:pt>
                <c:pt idx="1194">
                  <c:v>5034.561523</c:v>
                </c:pt>
                <c:pt idx="1195">
                  <c:v>5034.081055000001</c:v>
                </c:pt>
                <c:pt idx="1196">
                  <c:v>5033.600098</c:v>
                </c:pt>
                <c:pt idx="1197">
                  <c:v>5033.600098</c:v>
                </c:pt>
                <c:pt idx="1198">
                  <c:v>5033.119629</c:v>
                </c:pt>
                <c:pt idx="1199">
                  <c:v>5033.600098</c:v>
                </c:pt>
                <c:pt idx="1200">
                  <c:v>5032.63916</c:v>
                </c:pt>
                <c:pt idx="1201">
                  <c:v>5032.158203</c:v>
                </c:pt>
                <c:pt idx="1202">
                  <c:v>5033.119629</c:v>
                </c:pt>
                <c:pt idx="1203">
                  <c:v>5032.158203</c:v>
                </c:pt>
                <c:pt idx="1204">
                  <c:v>5032.158203</c:v>
                </c:pt>
                <c:pt idx="1205">
                  <c:v>5031.197266</c:v>
                </c:pt>
                <c:pt idx="1206">
                  <c:v>5030.23584</c:v>
                </c:pt>
                <c:pt idx="1207">
                  <c:v>5029.754883</c:v>
                </c:pt>
                <c:pt idx="1208">
                  <c:v>5028.793945</c:v>
                </c:pt>
                <c:pt idx="1209">
                  <c:v>5028.312988</c:v>
                </c:pt>
                <c:pt idx="1210">
                  <c:v>5027.351563</c:v>
                </c:pt>
                <c:pt idx="1211">
                  <c:v>5027.83252</c:v>
                </c:pt>
                <c:pt idx="1212">
                  <c:v>5026.871094</c:v>
                </c:pt>
                <c:pt idx="1213">
                  <c:v>5026.871094</c:v>
                </c:pt>
                <c:pt idx="1214">
                  <c:v>5026.390625</c:v>
                </c:pt>
                <c:pt idx="1215">
                  <c:v>5024.467772999998</c:v>
                </c:pt>
                <c:pt idx="1216">
                  <c:v>5023.987304999999</c:v>
                </c:pt>
                <c:pt idx="1217">
                  <c:v>5023.506836</c:v>
                </c:pt>
                <c:pt idx="1218">
                  <c:v>5023.506836</c:v>
                </c:pt>
                <c:pt idx="1219">
                  <c:v>5023.506836</c:v>
                </c:pt>
                <c:pt idx="1220">
                  <c:v>5022.545410000001</c:v>
                </c:pt>
                <c:pt idx="1221">
                  <c:v>5022.545410000001</c:v>
                </c:pt>
                <c:pt idx="1222">
                  <c:v>5023.025879</c:v>
                </c:pt>
                <c:pt idx="1223">
                  <c:v>5022.545410000001</c:v>
                </c:pt>
                <c:pt idx="1224">
                  <c:v>5022.545410000001</c:v>
                </c:pt>
                <c:pt idx="1225">
                  <c:v>5022.064453</c:v>
                </c:pt>
                <c:pt idx="1226">
                  <c:v>5021.583984</c:v>
                </c:pt>
                <c:pt idx="1227">
                  <c:v>5021.583984</c:v>
                </c:pt>
                <c:pt idx="1228">
                  <c:v>5021.583984</c:v>
                </c:pt>
                <c:pt idx="1229">
                  <c:v>5022.064453</c:v>
                </c:pt>
                <c:pt idx="1230">
                  <c:v>5021.583984</c:v>
                </c:pt>
                <c:pt idx="1231">
                  <c:v>5022.064453</c:v>
                </c:pt>
                <c:pt idx="1232">
                  <c:v>5020.622559</c:v>
                </c:pt>
                <c:pt idx="1233">
                  <c:v>5022.064453</c:v>
                </c:pt>
                <c:pt idx="1234">
                  <c:v>5023.506836</c:v>
                </c:pt>
                <c:pt idx="1235">
                  <c:v>5023.987304999999</c:v>
                </c:pt>
                <c:pt idx="1236">
                  <c:v>5022.545410000001</c:v>
                </c:pt>
                <c:pt idx="1237">
                  <c:v>5021.583984</c:v>
                </c:pt>
                <c:pt idx="1238">
                  <c:v>5022.064453</c:v>
                </c:pt>
                <c:pt idx="1239">
                  <c:v>5021.583984</c:v>
                </c:pt>
                <c:pt idx="1240">
                  <c:v>5021.583984</c:v>
                </c:pt>
                <c:pt idx="1241">
                  <c:v>5021.583984</c:v>
                </c:pt>
                <c:pt idx="1242">
                  <c:v>5020.622559</c:v>
                </c:pt>
                <c:pt idx="1243">
                  <c:v>5020.622559</c:v>
                </c:pt>
                <c:pt idx="1244">
                  <c:v>5021.103516</c:v>
                </c:pt>
                <c:pt idx="1245">
                  <c:v>5019.661133</c:v>
                </c:pt>
                <c:pt idx="1246">
                  <c:v>5021.103516</c:v>
                </c:pt>
                <c:pt idx="1247">
                  <c:v>5022.064453</c:v>
                </c:pt>
                <c:pt idx="1248">
                  <c:v>5022.064453</c:v>
                </c:pt>
                <c:pt idx="1249">
                  <c:v>5022.064453</c:v>
                </c:pt>
                <c:pt idx="1250">
                  <c:v>5023.025879</c:v>
                </c:pt>
                <c:pt idx="1251">
                  <c:v>5023.506836</c:v>
                </c:pt>
                <c:pt idx="1252">
                  <c:v>5024.94873</c:v>
                </c:pt>
                <c:pt idx="1253">
                  <c:v>5024.94873</c:v>
                </c:pt>
                <c:pt idx="1254">
                  <c:v>5024.467772999998</c:v>
                </c:pt>
                <c:pt idx="1255">
                  <c:v>5025.429199</c:v>
                </c:pt>
                <c:pt idx="1256">
                  <c:v>5025.429199</c:v>
                </c:pt>
                <c:pt idx="1257">
                  <c:v>5023.506836</c:v>
                </c:pt>
                <c:pt idx="1258">
                  <c:v>5021.583984</c:v>
                </c:pt>
                <c:pt idx="1259">
                  <c:v>5023.025879</c:v>
                </c:pt>
                <c:pt idx="1260">
                  <c:v>5021.583984</c:v>
                </c:pt>
                <c:pt idx="1261">
                  <c:v>5020.14209</c:v>
                </c:pt>
                <c:pt idx="1262">
                  <c:v>5018.700195</c:v>
                </c:pt>
                <c:pt idx="1263">
                  <c:v>5018.219238</c:v>
                </c:pt>
                <c:pt idx="1264">
                  <c:v>5016.296875</c:v>
                </c:pt>
                <c:pt idx="1265">
                  <c:v>5017.258301</c:v>
                </c:pt>
                <c:pt idx="1266">
                  <c:v>5020.14209</c:v>
                </c:pt>
                <c:pt idx="1267">
                  <c:v>5019.661133</c:v>
                </c:pt>
                <c:pt idx="1268">
                  <c:v>5019.661133</c:v>
                </c:pt>
                <c:pt idx="1269">
                  <c:v>5020.14209</c:v>
                </c:pt>
                <c:pt idx="1270">
                  <c:v>5019.180664</c:v>
                </c:pt>
                <c:pt idx="1271">
                  <c:v>5017.258301</c:v>
                </c:pt>
                <c:pt idx="1272">
                  <c:v>5014.85498</c:v>
                </c:pt>
                <c:pt idx="1273">
                  <c:v>5016.777343999998</c:v>
                </c:pt>
                <c:pt idx="1274">
                  <c:v>5015.816406</c:v>
                </c:pt>
                <c:pt idx="1275">
                  <c:v>5013.893555000001</c:v>
                </c:pt>
                <c:pt idx="1276">
                  <c:v>5012.45166</c:v>
                </c:pt>
                <c:pt idx="1277">
                  <c:v>5013.893555000001</c:v>
                </c:pt>
                <c:pt idx="1278">
                  <c:v>5011.970215</c:v>
                </c:pt>
                <c:pt idx="1279">
                  <c:v>5012.932129</c:v>
                </c:pt>
                <c:pt idx="1280">
                  <c:v>5011.489745999998</c:v>
                </c:pt>
                <c:pt idx="1281">
                  <c:v>5013.413086</c:v>
                </c:pt>
                <c:pt idx="1282">
                  <c:v>5012.932129</c:v>
                </c:pt>
                <c:pt idx="1283">
                  <c:v>5012.45166</c:v>
                </c:pt>
                <c:pt idx="1284">
                  <c:v>5011.970215</c:v>
                </c:pt>
                <c:pt idx="1285">
                  <c:v>5011.970215</c:v>
                </c:pt>
                <c:pt idx="1286">
                  <c:v>5012.45166</c:v>
                </c:pt>
                <c:pt idx="1287">
                  <c:v>5012.45166</c:v>
                </c:pt>
                <c:pt idx="1288">
                  <c:v>5011.970215</c:v>
                </c:pt>
                <c:pt idx="1289">
                  <c:v>5012.932129</c:v>
                </c:pt>
                <c:pt idx="1290">
                  <c:v>5012.45166</c:v>
                </c:pt>
                <c:pt idx="1291">
                  <c:v>5013.893555000001</c:v>
                </c:pt>
                <c:pt idx="1292">
                  <c:v>5012.932129</c:v>
                </c:pt>
                <c:pt idx="1293">
                  <c:v>5012.45166</c:v>
                </c:pt>
                <c:pt idx="1294">
                  <c:v>5011.009277</c:v>
                </c:pt>
                <c:pt idx="1295">
                  <c:v>5009.086426</c:v>
                </c:pt>
                <c:pt idx="1296">
                  <c:v>5006.202637</c:v>
                </c:pt>
                <c:pt idx="1297">
                  <c:v>5004.760742</c:v>
                </c:pt>
                <c:pt idx="1298">
                  <c:v>5002.357422</c:v>
                </c:pt>
                <c:pt idx="1299">
                  <c:v>5001.395996</c:v>
                </c:pt>
                <c:pt idx="1300">
                  <c:v>4999.473633</c:v>
                </c:pt>
                <c:pt idx="1301">
                  <c:v>4998.992676</c:v>
                </c:pt>
                <c:pt idx="1302">
                  <c:v>4999.473633</c:v>
                </c:pt>
                <c:pt idx="1303">
                  <c:v>4998.031738</c:v>
                </c:pt>
                <c:pt idx="1304">
                  <c:v>4997.070312999998</c:v>
                </c:pt>
                <c:pt idx="1305">
                  <c:v>4996.589355</c:v>
                </c:pt>
                <c:pt idx="1306">
                  <c:v>4996.108887</c:v>
                </c:pt>
                <c:pt idx="1307">
                  <c:v>4995.628418</c:v>
                </c:pt>
                <c:pt idx="1308">
                  <c:v>4994.186523</c:v>
                </c:pt>
                <c:pt idx="1309">
                  <c:v>4995.147461</c:v>
                </c:pt>
                <c:pt idx="1310">
                  <c:v>4994.186523</c:v>
                </c:pt>
                <c:pt idx="1311">
                  <c:v>4992.744629</c:v>
                </c:pt>
                <c:pt idx="1312">
                  <c:v>4992.744629</c:v>
                </c:pt>
                <c:pt idx="1313">
                  <c:v>4992.744629</c:v>
                </c:pt>
                <c:pt idx="1314">
                  <c:v>4993.705566</c:v>
                </c:pt>
                <c:pt idx="1315">
                  <c:v>4995.147461</c:v>
                </c:pt>
                <c:pt idx="1316">
                  <c:v>4995.147461</c:v>
                </c:pt>
                <c:pt idx="1317">
                  <c:v>4995.628418</c:v>
                </c:pt>
                <c:pt idx="1318">
                  <c:v>4996.589355</c:v>
                </c:pt>
                <c:pt idx="1319">
                  <c:v>4996.108887</c:v>
                </c:pt>
                <c:pt idx="1320">
                  <c:v>4996.108887</c:v>
                </c:pt>
                <c:pt idx="1321">
                  <c:v>4996.108887</c:v>
                </c:pt>
                <c:pt idx="1322">
                  <c:v>4994.186523</c:v>
                </c:pt>
                <c:pt idx="1323">
                  <c:v>4993.225098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260520"/>
        <c:axId val="2103267336"/>
      </c:scatterChart>
      <c:valAx>
        <c:axId val="2103260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Trek Progress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267336"/>
        <c:crosses val="autoZero"/>
        <c:crossBetween val="midCat"/>
      </c:valAx>
      <c:valAx>
        <c:axId val="210326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Elevation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260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530A-627D-401F-9EAB-5C228ADAF045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46291-359E-459F-9811-9570F5F69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6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debris thickness’ importance in formulating</a:t>
            </a:r>
            <a:r>
              <a:rPr lang="en-US" baseline="0" dirty="0" smtClean="0"/>
              <a:t> energy balance -&gt; melt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46291-359E-459F-9811-9570F5F694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2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ALOS = Advanced Land Observing Satellite, PRISM = Panchromatic Remote-sensing Instrument for Stereo Mapping (by JAXA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Japan Aerospace Exploration Agency)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46291-359E-459F-9811-9570F5F694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possible</a:t>
            </a:r>
            <a:r>
              <a:rPr lang="en-US" baseline="0" dirty="0" smtClean="0"/>
              <a:t> negative correlation with slope (maybe expected physically??)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46291-359E-459F-9811-9570F5F694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79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imported GPS tracker data, in correct GCS. Then, u</a:t>
            </a:r>
            <a:r>
              <a:rPr lang="en-US" dirty="0" smtClean="0"/>
              <a:t>se</a:t>
            </a:r>
            <a:r>
              <a:rPr lang="en-US" baseline="0" dirty="0" smtClean="0"/>
              <a:t> “Sample” tool once again to pair DEM elevations with GPS elevations (where overlap)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46291-359E-459F-9811-9570F5F694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4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GPS accuracy:</a:t>
            </a:r>
            <a:r>
              <a:rPr lang="en-US" baseline="0" dirty="0" smtClean="0"/>
              <a:t> +/- 10m in x-y; +/- &lt;</a:t>
            </a:r>
            <a:r>
              <a:rPr lang="en-US" baseline="0" smtClean="0"/>
              <a:t>3m in 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46291-359E-459F-9811-9570F5F694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7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6862-1636-4FEE-9297-4050ABAFC218}" type="datetimeFigureOut">
              <a:rPr lang="fr-FR"/>
              <a:pPr>
                <a:defRPr/>
              </a:pPr>
              <a:t>11/21/13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5B52-4087-4C89-89D6-5C2C4E008CD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0057-3C48-4D1D-B026-BE87DC6AC9EE}" type="datetimeFigureOut">
              <a:rPr lang="fr-FR"/>
              <a:pPr>
                <a:defRPr/>
              </a:pPr>
              <a:t>11/21/13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FFB3-0BB7-43FA-B231-543616F3F19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AA71-A5D9-4955-806E-D712583D5991}" type="datetimeFigureOut">
              <a:rPr lang="fr-FR"/>
              <a:pPr>
                <a:defRPr/>
              </a:pPr>
              <a:t>11/21/13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F7510-49B5-4A88-8E27-5C90C565A4B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34AE-878C-4E1A-92B3-5A3863DD7253}" type="datetimeFigureOut">
              <a:rPr lang="fr-FR"/>
              <a:pPr>
                <a:defRPr/>
              </a:pPr>
              <a:t>11/21/13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DF75-9DAF-4BC1-A7ED-499CF7D9DF0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E04A-4E85-407E-A483-89FDA41D3B8A}" type="datetimeFigureOut">
              <a:rPr lang="fr-FR"/>
              <a:pPr>
                <a:defRPr/>
              </a:pPr>
              <a:t>11/21/13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47B7-7199-4B1F-BC32-E397BE8604E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D804E-CD08-45CE-BFDA-51432E8327DB}" type="datetimeFigureOut">
              <a:rPr lang="fr-FR"/>
              <a:pPr>
                <a:defRPr/>
              </a:pPr>
              <a:t>11/21/13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0169-2952-4426-AAA9-361FD5C4602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C663-803F-4152-B623-9923BBB079CE}" type="datetimeFigureOut">
              <a:rPr lang="fr-FR"/>
              <a:pPr>
                <a:defRPr/>
              </a:pPr>
              <a:t>11/21/13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E044E-42A9-4E41-A64D-C61A3E133D9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2699-3B01-4ABE-9765-ADAC0E3AD4E2}" type="datetimeFigureOut">
              <a:rPr lang="fr-FR"/>
              <a:pPr>
                <a:defRPr/>
              </a:pPr>
              <a:t>11/21/13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558EB-7DCE-402C-A281-4CF369CA5CC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D7E8-C593-4524-9442-439F97EB5AA4}" type="datetimeFigureOut">
              <a:rPr lang="fr-FR"/>
              <a:pPr>
                <a:defRPr/>
              </a:pPr>
              <a:t>11/21/13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B290-C6BE-4CF2-B0BE-A94B61A8F7A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AE86-29E3-4AF6-A637-2F191008C17A}" type="datetimeFigureOut">
              <a:rPr lang="fr-FR"/>
              <a:pPr>
                <a:defRPr/>
              </a:pPr>
              <a:t>11/21/13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BD2F-FC7B-47B5-B272-DF8B7B10234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1F33-7FFC-459B-8B4D-AA67868C3195}" type="datetimeFigureOut">
              <a:rPr lang="fr-FR"/>
              <a:pPr>
                <a:defRPr/>
              </a:pPr>
              <a:t>11/21/13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279EB-193D-4920-82CA-F3DFAB013F1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21AC61-2092-4EF7-BF4B-922D73F78CF7}" type="datetimeFigureOut">
              <a:rPr lang="fr-FR"/>
              <a:pPr>
                <a:defRPr/>
              </a:pPr>
              <a:t>11/21/13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A042B-B12F-4396-ACCC-E02E960DA83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6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0" y="5486400"/>
            <a:ext cx="9144000" cy="1371600"/>
          </a:xfrm>
          <a:noFill/>
        </p:spPr>
        <p:txBody>
          <a:bodyPr/>
          <a:lstStyle/>
          <a:p>
            <a:pPr algn="r"/>
            <a:r>
              <a:rPr lang="fr-CA" sz="28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GIS in Water </a:t>
            </a:r>
            <a:r>
              <a:rPr lang="fr-CA" sz="2800" b="1" dirty="0" err="1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Resources</a:t>
            </a:r>
            <a:r>
              <a:rPr lang="fr-CA" sz="28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fr-CA" sz="2800" b="1" dirty="0" err="1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Fall</a:t>
            </a:r>
            <a:r>
              <a:rPr lang="fr-CA" sz="28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 2013</a:t>
            </a:r>
          </a:p>
          <a:p>
            <a:pPr algn="r"/>
            <a:r>
              <a:rPr lang="fr-CA" sz="28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Clayton Ernst</a:t>
            </a:r>
          </a:p>
        </p:txBody>
      </p:sp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295400"/>
          </a:xfrm>
          <a:noFill/>
          <a:ln w="12700" cmpd="sng"/>
        </p:spPr>
        <p:txBody>
          <a:bodyPr/>
          <a:lstStyle/>
          <a:p>
            <a:r>
              <a:rPr lang="fr-CA" sz="4000" b="1" dirty="0" err="1" smtClean="0">
                <a:ln w="158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Mapping</a:t>
            </a:r>
            <a:r>
              <a:rPr lang="fr-CA" sz="4000" b="1" dirty="0" smtClean="0">
                <a:ln w="158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 the surface of </a:t>
            </a:r>
            <a:br>
              <a:rPr lang="fr-CA" sz="4000" b="1" dirty="0" smtClean="0">
                <a:ln w="158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</a:br>
            <a:r>
              <a:rPr lang="fr-CA" sz="4000" b="1" dirty="0" err="1" smtClean="0">
                <a:ln w="158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Imja</a:t>
            </a:r>
            <a:r>
              <a:rPr lang="fr-CA" sz="4000" b="1" dirty="0" smtClean="0">
                <a:ln w="158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 Glacier, </a:t>
            </a:r>
            <a:r>
              <a:rPr lang="fr-CA" sz="4000" b="1" dirty="0" err="1" smtClean="0">
                <a:ln w="158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Nepal</a:t>
            </a:r>
            <a:endParaRPr lang="fr-CA" sz="4000" b="1" dirty="0" smtClean="0">
              <a:ln w="15875"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2416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Elevation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Discrepancy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1371600"/>
            <a:ext cx="464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+mn-lt"/>
              </a:rPr>
              <a:t>Lamsal</a:t>
            </a:r>
            <a:r>
              <a:rPr lang="en-US" i="1" dirty="0" smtClean="0">
                <a:latin typeface="+mn-lt"/>
              </a:rPr>
              <a:t> DEM vs. GPS Tracker Recorded Elevation</a:t>
            </a:r>
            <a:endParaRPr lang="en-US" i="1" dirty="0">
              <a:latin typeface="+mn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158766"/>
              </p:ext>
            </p:extLst>
          </p:nvPr>
        </p:nvGraphicFramePr>
        <p:xfrm>
          <a:off x="18107" y="1905001"/>
          <a:ext cx="4172893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52890"/>
              </p:ext>
            </p:extLst>
          </p:nvPr>
        </p:nvGraphicFramePr>
        <p:xfrm>
          <a:off x="4267200" y="1905000"/>
          <a:ext cx="4572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607722"/>
              </p:ext>
            </p:extLst>
          </p:nvPr>
        </p:nvGraphicFramePr>
        <p:xfrm>
          <a:off x="304800" y="4267200"/>
          <a:ext cx="8534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895600" y="4953000"/>
            <a:ext cx="0" cy="1524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4953000"/>
            <a:ext cx="0" cy="1524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0" y="4953000"/>
            <a:ext cx="114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On-glacier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18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Results</a:t>
            </a:r>
            <a:r>
              <a:rPr lang="fr-CA" dirty="0" smtClean="0">
                <a:solidFill>
                  <a:schemeClr val="bg1"/>
                </a:solidFill>
              </a:rPr>
              <a:t> &amp; Future </a:t>
            </a:r>
            <a:r>
              <a:rPr lang="fr-CA" dirty="0" err="1" smtClean="0">
                <a:solidFill>
                  <a:schemeClr val="bg1"/>
                </a:solidFill>
              </a:rPr>
              <a:t>Work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Imja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glacier’s</a:t>
            </a:r>
            <a:r>
              <a:rPr lang="fr-CA" dirty="0" smtClean="0">
                <a:solidFill>
                  <a:schemeClr val="bg1"/>
                </a:solidFill>
              </a:rPr>
              <a:t> surface </a:t>
            </a:r>
            <a:r>
              <a:rPr lang="fr-CA" dirty="0" err="1" smtClean="0">
                <a:solidFill>
                  <a:schemeClr val="bg1"/>
                </a:solidFill>
              </a:rPr>
              <a:t>is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b="1" i="1" dirty="0" err="1" smtClean="0">
                <a:solidFill>
                  <a:srgbClr val="E46C0A"/>
                </a:solidFill>
              </a:rPr>
              <a:t>complex</a:t>
            </a:r>
            <a:r>
              <a:rPr lang="fr-CA" dirty="0" smtClean="0">
                <a:solidFill>
                  <a:srgbClr val="E46C0A"/>
                </a:solidFill>
              </a:rPr>
              <a:t> </a:t>
            </a:r>
            <a:r>
              <a:rPr lang="fr-CA" dirty="0" smtClean="0">
                <a:solidFill>
                  <a:schemeClr val="bg1"/>
                </a:solidFill>
              </a:rPr>
              <a:t>and </a:t>
            </a:r>
            <a:r>
              <a:rPr lang="fr-CA" b="1" i="1" dirty="0" err="1" smtClean="0">
                <a:solidFill>
                  <a:srgbClr val="E46C0A"/>
                </a:solidFill>
              </a:rPr>
              <a:t>dynamic</a:t>
            </a:r>
            <a:endParaRPr lang="fr-CA" dirty="0">
              <a:solidFill>
                <a:srgbClr val="E46C0A"/>
              </a:solidFill>
            </a:endParaRPr>
          </a:p>
          <a:p>
            <a:pPr marL="0" indent="0">
              <a:buNone/>
            </a:pPr>
            <a:r>
              <a:rPr lang="fr-CA" sz="2000" dirty="0">
                <a:solidFill>
                  <a:schemeClr val="bg1"/>
                </a:solidFill>
              </a:rPr>
              <a:t>	</a:t>
            </a:r>
            <a:r>
              <a:rPr lang="fr-CA" sz="2000" dirty="0" smtClean="0">
                <a:solidFill>
                  <a:schemeClr val="bg1"/>
                </a:solidFill>
              </a:rPr>
              <a:t>More </a:t>
            </a:r>
            <a:r>
              <a:rPr lang="fr-CA" sz="2000" dirty="0" err="1" smtClean="0">
                <a:solidFill>
                  <a:schemeClr val="bg1"/>
                </a:solidFill>
              </a:rPr>
              <a:t>comprehensive</a:t>
            </a:r>
            <a:r>
              <a:rPr lang="fr-CA" sz="2000" dirty="0" smtClean="0">
                <a:solidFill>
                  <a:schemeClr val="bg1"/>
                </a:solidFill>
              </a:rPr>
              <a:t> </a:t>
            </a:r>
            <a:r>
              <a:rPr lang="fr-CA" sz="2000" dirty="0" err="1" smtClean="0">
                <a:solidFill>
                  <a:schemeClr val="bg1"/>
                </a:solidFill>
              </a:rPr>
              <a:t>is</a:t>
            </a:r>
            <a:r>
              <a:rPr lang="fr-CA" sz="2000" dirty="0" smtClean="0">
                <a:solidFill>
                  <a:schemeClr val="bg1"/>
                </a:solidFill>
              </a:rPr>
              <a:t> data </a:t>
            </a:r>
            <a:r>
              <a:rPr lang="fr-CA" sz="2000" dirty="0" err="1" smtClean="0">
                <a:solidFill>
                  <a:schemeClr val="bg1"/>
                </a:solidFill>
              </a:rPr>
              <a:t>required</a:t>
            </a:r>
            <a:r>
              <a:rPr lang="fr-CA" sz="2000" dirty="0" smtClean="0">
                <a:solidFill>
                  <a:schemeClr val="bg1"/>
                </a:solidFill>
              </a:rPr>
              <a:t> to </a:t>
            </a:r>
            <a:r>
              <a:rPr lang="fr-CA" sz="2000" dirty="0" err="1" smtClean="0">
                <a:solidFill>
                  <a:schemeClr val="bg1"/>
                </a:solidFill>
              </a:rPr>
              <a:t>make</a:t>
            </a:r>
            <a:r>
              <a:rPr lang="fr-CA" sz="2000" dirty="0" smtClean="0">
                <a:solidFill>
                  <a:schemeClr val="bg1"/>
                </a:solidFill>
              </a:rPr>
              <a:t> </a:t>
            </a:r>
            <a:r>
              <a:rPr lang="fr-CA" sz="2000" dirty="0" err="1" smtClean="0">
                <a:solidFill>
                  <a:schemeClr val="bg1"/>
                </a:solidFill>
              </a:rPr>
              <a:t>meaningful</a:t>
            </a:r>
            <a:r>
              <a:rPr lang="fr-CA" sz="2000" dirty="0" smtClean="0">
                <a:solidFill>
                  <a:schemeClr val="bg1"/>
                </a:solidFill>
              </a:rPr>
              <a:t> </a:t>
            </a:r>
            <a:r>
              <a:rPr lang="fr-CA" sz="2000" dirty="0" err="1" smtClean="0">
                <a:solidFill>
                  <a:schemeClr val="bg1"/>
                </a:solidFill>
              </a:rPr>
              <a:t>inferences</a:t>
            </a:r>
            <a:endParaRPr lang="fr-CA" sz="2000" dirty="0" smtClean="0">
              <a:solidFill>
                <a:schemeClr val="bg1"/>
              </a:solidFill>
            </a:endParaRPr>
          </a:p>
          <a:p>
            <a:r>
              <a:rPr lang="fr-CA" dirty="0" err="1" smtClean="0">
                <a:solidFill>
                  <a:schemeClr val="bg1"/>
                </a:solidFill>
              </a:rPr>
              <a:t>Perform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further</a:t>
            </a:r>
            <a:r>
              <a:rPr lang="fr-CA" b="1" i="1" dirty="0" smtClean="0">
                <a:solidFill>
                  <a:schemeClr val="bg1"/>
                </a:solidFill>
              </a:rPr>
              <a:t> </a:t>
            </a:r>
            <a:r>
              <a:rPr lang="fr-CA" b="1" i="1" dirty="0" err="1">
                <a:solidFill>
                  <a:srgbClr val="E46C0A"/>
                </a:solidFill>
              </a:rPr>
              <a:t>s</a:t>
            </a:r>
            <a:r>
              <a:rPr lang="fr-CA" b="1" i="1" dirty="0" err="1" smtClean="0">
                <a:solidFill>
                  <a:srgbClr val="E46C0A"/>
                </a:solidFill>
              </a:rPr>
              <a:t>tatistical</a:t>
            </a:r>
            <a:r>
              <a:rPr lang="fr-CA" b="1" i="1" dirty="0" smtClean="0">
                <a:solidFill>
                  <a:srgbClr val="E46C0A"/>
                </a:solidFill>
              </a:rPr>
              <a:t> analyses </a:t>
            </a:r>
            <a:r>
              <a:rPr lang="fr-CA" dirty="0" err="1" smtClean="0">
                <a:solidFill>
                  <a:schemeClr val="bg1"/>
                </a:solidFill>
              </a:rPr>
              <a:t>with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elevation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discrepancy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smtClean="0">
                <a:solidFill>
                  <a:schemeClr val="bg1"/>
                </a:solidFill>
              </a:rPr>
              <a:t>data: are </a:t>
            </a:r>
            <a:r>
              <a:rPr lang="fr-CA" dirty="0" err="1" smtClean="0">
                <a:solidFill>
                  <a:schemeClr val="bg1"/>
                </a:solidFill>
              </a:rPr>
              <a:t>differences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significant</a:t>
            </a:r>
            <a:r>
              <a:rPr lang="fr-CA" dirty="0" smtClean="0">
                <a:solidFill>
                  <a:schemeClr val="bg1"/>
                </a:solidFill>
              </a:rPr>
              <a:t>? </a:t>
            </a:r>
            <a:r>
              <a:rPr lang="fr-CA" dirty="0" smtClean="0">
                <a:solidFill>
                  <a:schemeClr val="bg1"/>
                </a:solidFill>
              </a:rPr>
              <a:t>On-glacier vs. Off-glacier?</a:t>
            </a:r>
            <a:endParaRPr lang="fr-CA" sz="2000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fr-CA" dirty="0" err="1" smtClean="0">
                <a:solidFill>
                  <a:schemeClr val="bg1"/>
                </a:solidFill>
              </a:rPr>
              <a:t>Investigate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b="1" i="1" dirty="0" smtClean="0">
                <a:solidFill>
                  <a:srgbClr val="E46C0A"/>
                </a:solidFill>
              </a:rPr>
              <a:t>alternative data sources </a:t>
            </a:r>
            <a:r>
              <a:rPr lang="fr-CA" dirty="0" smtClean="0">
                <a:solidFill>
                  <a:schemeClr val="bg1"/>
                </a:solidFill>
              </a:rPr>
              <a:t>– </a:t>
            </a:r>
            <a:endParaRPr lang="fr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A" dirty="0">
                <a:solidFill>
                  <a:schemeClr val="bg1"/>
                </a:solidFill>
              </a:rPr>
              <a:t>	</a:t>
            </a:r>
            <a:r>
              <a:rPr lang="fr-CA" dirty="0" smtClean="0">
                <a:solidFill>
                  <a:schemeClr val="bg1"/>
                </a:solidFill>
              </a:rPr>
              <a:t>i.e. </a:t>
            </a:r>
            <a:r>
              <a:rPr lang="fr-CA" dirty="0" smtClean="0">
                <a:solidFill>
                  <a:schemeClr val="bg1"/>
                </a:solidFill>
              </a:rPr>
              <a:t>ASTER </a:t>
            </a:r>
            <a:r>
              <a:rPr lang="fr-CA" dirty="0" err="1" smtClean="0">
                <a:solidFill>
                  <a:schemeClr val="bg1"/>
                </a:solidFill>
              </a:rPr>
              <a:t>albedo</a:t>
            </a:r>
            <a:r>
              <a:rPr lang="fr-CA" dirty="0" smtClean="0">
                <a:solidFill>
                  <a:schemeClr val="bg1"/>
                </a:solidFill>
              </a:rPr>
              <a:t> data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9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0" y="0"/>
            <a:ext cx="917824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6140" y="6248400"/>
            <a:ext cx="9236340" cy="6771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+mn-lt"/>
              </a:rPr>
              <a:t>ACKNOWLEDGEMENTS: </a:t>
            </a:r>
            <a:r>
              <a:rPr lang="en-US" sz="2000" dirty="0" smtClean="0">
                <a:latin typeface="+mn-lt"/>
              </a:rPr>
              <a:t>Dave </a:t>
            </a:r>
            <a:r>
              <a:rPr lang="en-US" sz="2000" dirty="0" err="1" smtClean="0">
                <a:latin typeface="+mn-lt"/>
              </a:rPr>
              <a:t>Rounce</a:t>
            </a:r>
            <a:r>
              <a:rPr lang="en-US" sz="2000" dirty="0" smtClean="0">
                <a:latin typeface="+mn-lt"/>
              </a:rPr>
              <a:t> (PhD candidate) &amp; Dr. </a:t>
            </a:r>
            <a:r>
              <a:rPr lang="en-US" sz="2000" dirty="0" err="1" smtClean="0">
                <a:latin typeface="+mn-lt"/>
              </a:rPr>
              <a:t>Daene</a:t>
            </a:r>
            <a:r>
              <a:rPr lang="en-US" sz="2000" dirty="0" smtClean="0">
                <a:latin typeface="+mn-lt"/>
              </a:rPr>
              <a:t> McKinney</a:t>
            </a:r>
          </a:p>
          <a:p>
            <a:pPr algn="ctr"/>
            <a:endParaRPr lang="en-US" b="1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2805" y="152400"/>
            <a:ext cx="2298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Questions?</a:t>
            </a:r>
            <a:endParaRPr lang="en-US" sz="3600" b="1" i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876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What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is</a:t>
            </a:r>
            <a:r>
              <a:rPr lang="fr-CA" dirty="0" smtClean="0">
                <a:solidFill>
                  <a:schemeClr val="bg1"/>
                </a:solidFill>
              </a:rPr>
              <a:t> the </a:t>
            </a:r>
            <a:r>
              <a:rPr lang="fr-CA" dirty="0" err="1" smtClean="0">
                <a:solidFill>
                  <a:schemeClr val="bg1"/>
                </a:solidFill>
              </a:rPr>
              <a:t>Problem</a:t>
            </a:r>
            <a:r>
              <a:rPr lang="fr-CA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sz="2000" dirty="0" err="1" smtClean="0">
                <a:solidFill>
                  <a:schemeClr val="bg1"/>
                </a:solidFill>
              </a:rPr>
              <a:t>Climate</a:t>
            </a:r>
            <a:r>
              <a:rPr lang="fr-CA" sz="2000" dirty="0" smtClean="0">
                <a:solidFill>
                  <a:schemeClr val="bg1"/>
                </a:solidFill>
              </a:rPr>
              <a:t> Change → </a:t>
            </a:r>
            <a:r>
              <a:rPr lang="fr-CA" sz="2000" dirty="0" err="1" smtClean="0">
                <a:solidFill>
                  <a:schemeClr val="bg1"/>
                </a:solidFill>
              </a:rPr>
              <a:t>Warmer</a:t>
            </a:r>
            <a:r>
              <a:rPr lang="fr-CA" sz="2000" dirty="0" smtClean="0">
                <a:solidFill>
                  <a:schemeClr val="bg1"/>
                </a:solidFill>
              </a:rPr>
              <a:t> Alpine </a:t>
            </a:r>
            <a:r>
              <a:rPr lang="fr-CA" sz="2000" dirty="0" err="1" smtClean="0">
                <a:solidFill>
                  <a:schemeClr val="bg1"/>
                </a:solidFill>
              </a:rPr>
              <a:t>Temperatures</a:t>
            </a:r>
            <a:r>
              <a:rPr lang="fr-CA" sz="2000" dirty="0" smtClean="0">
                <a:solidFill>
                  <a:schemeClr val="bg1"/>
                </a:solidFill>
              </a:rPr>
              <a:t> → </a:t>
            </a:r>
            <a:r>
              <a:rPr lang="fr-CA" sz="2000" dirty="0" err="1" smtClean="0">
                <a:solidFill>
                  <a:schemeClr val="bg1"/>
                </a:solidFill>
              </a:rPr>
              <a:t>Melting</a:t>
            </a:r>
            <a:r>
              <a:rPr lang="fr-CA" sz="2000" dirty="0" smtClean="0">
                <a:solidFill>
                  <a:schemeClr val="bg1"/>
                </a:solidFill>
              </a:rPr>
              <a:t> Glaciers  </a:t>
            </a:r>
          </a:p>
          <a:p>
            <a:pPr marL="0" indent="0">
              <a:buNone/>
            </a:pPr>
            <a:r>
              <a:rPr lang="fr-CA" sz="2000" dirty="0">
                <a:solidFill>
                  <a:schemeClr val="bg1"/>
                </a:solidFill>
              </a:rPr>
              <a:t>	</a:t>
            </a:r>
            <a:r>
              <a:rPr lang="fr-CA" dirty="0" smtClean="0">
                <a:solidFill>
                  <a:schemeClr val="bg1"/>
                </a:solidFill>
              </a:rPr>
              <a:t>→ </a:t>
            </a:r>
            <a:r>
              <a:rPr lang="fr-CA" b="1" i="1" dirty="0" smtClean="0">
                <a:solidFill>
                  <a:srgbClr val="E46C0A"/>
                </a:solidFill>
              </a:rPr>
              <a:t>Formation of Glacial </a:t>
            </a:r>
            <a:r>
              <a:rPr lang="fr-CA" b="1" i="1" dirty="0" err="1" smtClean="0">
                <a:solidFill>
                  <a:srgbClr val="E46C0A"/>
                </a:solidFill>
              </a:rPr>
              <a:t>Lakes</a:t>
            </a:r>
            <a:endParaRPr lang="fr-CA" b="1" i="1" dirty="0" smtClean="0">
              <a:solidFill>
                <a:srgbClr val="E46C0A"/>
              </a:solidFill>
            </a:endParaRPr>
          </a:p>
          <a:p>
            <a:endParaRPr lang="fr-CA" sz="1200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fr-CA" dirty="0" err="1" smtClean="0">
                <a:solidFill>
                  <a:schemeClr val="bg1">
                    <a:lumMod val="95000"/>
                  </a:schemeClr>
                </a:solidFill>
              </a:rPr>
              <a:t>Potential</a:t>
            </a:r>
            <a:r>
              <a:rPr lang="fr-CA" dirty="0" smtClean="0">
                <a:solidFill>
                  <a:schemeClr val="bg1">
                    <a:lumMod val="95000"/>
                  </a:schemeClr>
                </a:solidFill>
              </a:rPr>
              <a:t> for </a:t>
            </a:r>
            <a:r>
              <a:rPr lang="fr-CA" b="1" i="1" dirty="0" smtClean="0">
                <a:solidFill>
                  <a:srgbClr val="E46C0A"/>
                </a:solidFill>
              </a:rPr>
              <a:t>Glacial Lake </a:t>
            </a:r>
            <a:r>
              <a:rPr lang="fr-CA" b="1" i="1" dirty="0" err="1" smtClean="0">
                <a:solidFill>
                  <a:srgbClr val="E46C0A"/>
                </a:solidFill>
              </a:rPr>
              <a:t>Outburst</a:t>
            </a:r>
            <a:r>
              <a:rPr lang="fr-CA" b="1" i="1" dirty="0" smtClean="0">
                <a:solidFill>
                  <a:srgbClr val="E46C0A"/>
                </a:solidFill>
              </a:rPr>
              <a:t> </a:t>
            </a:r>
            <a:r>
              <a:rPr lang="fr-CA" b="1" i="1" dirty="0" err="1" smtClean="0">
                <a:solidFill>
                  <a:srgbClr val="E46C0A"/>
                </a:solidFill>
              </a:rPr>
              <a:t>Floods</a:t>
            </a:r>
            <a:r>
              <a:rPr lang="fr-CA" b="1" dirty="0">
                <a:solidFill>
                  <a:srgbClr val="E46C0A"/>
                </a:solidFill>
              </a:rPr>
              <a:t> </a:t>
            </a:r>
            <a:endParaRPr lang="fr-CA" b="1" dirty="0" smtClean="0">
              <a:solidFill>
                <a:srgbClr val="E46C0A"/>
              </a:solidFill>
            </a:endParaRPr>
          </a:p>
          <a:p>
            <a:pPr marL="0" indent="0" algn="ctr">
              <a:buNone/>
            </a:pPr>
            <a:r>
              <a:rPr lang="fr-CA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		</a:t>
            </a:r>
            <a:r>
              <a:rPr lang="fr-CA" sz="2000" dirty="0" smtClean="0">
                <a:solidFill>
                  <a:schemeClr val="bg1"/>
                </a:solidFill>
              </a:rPr>
              <a:t>&amp; </a:t>
            </a:r>
            <a:r>
              <a:rPr lang="fr-CA" sz="2000" dirty="0" err="1">
                <a:solidFill>
                  <a:schemeClr val="bg1"/>
                </a:solidFill>
              </a:rPr>
              <a:t>d</a:t>
            </a:r>
            <a:r>
              <a:rPr lang="fr-CA" sz="2000" dirty="0" err="1" smtClean="0">
                <a:solidFill>
                  <a:schemeClr val="bg1"/>
                </a:solidFill>
              </a:rPr>
              <a:t>evastating</a:t>
            </a:r>
            <a:r>
              <a:rPr lang="fr-CA" sz="2000" dirty="0" smtClean="0">
                <a:solidFill>
                  <a:schemeClr val="bg1"/>
                </a:solidFill>
              </a:rPr>
              <a:t> </a:t>
            </a:r>
            <a:r>
              <a:rPr lang="fr-CA" sz="2000" dirty="0" err="1" smtClean="0">
                <a:solidFill>
                  <a:schemeClr val="bg1"/>
                </a:solidFill>
              </a:rPr>
              <a:t>consequences</a:t>
            </a:r>
            <a:r>
              <a:rPr lang="fr-CA" sz="2000" dirty="0" smtClean="0">
                <a:solidFill>
                  <a:schemeClr val="bg1"/>
                </a:solidFill>
              </a:rPr>
              <a:t> </a:t>
            </a:r>
            <a:r>
              <a:rPr lang="fr-CA" sz="2000" dirty="0" err="1" smtClean="0">
                <a:solidFill>
                  <a:schemeClr val="bg1"/>
                </a:solidFill>
              </a:rPr>
              <a:t>downstream</a:t>
            </a:r>
            <a:endParaRPr lang="fr-CA" sz="2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CA" sz="1200" dirty="0" smtClean="0">
              <a:solidFill>
                <a:schemeClr val="bg1"/>
              </a:solidFill>
            </a:endParaRPr>
          </a:p>
          <a:p>
            <a:r>
              <a:rPr lang="fr-CA" dirty="0" err="1" smtClean="0">
                <a:solidFill>
                  <a:schemeClr val="bg1"/>
                </a:solidFill>
              </a:rPr>
              <a:t>Lack</a:t>
            </a:r>
            <a:r>
              <a:rPr lang="fr-CA" dirty="0" smtClean="0">
                <a:solidFill>
                  <a:schemeClr val="bg1"/>
                </a:solidFill>
              </a:rPr>
              <a:t> of </a:t>
            </a:r>
            <a:r>
              <a:rPr lang="fr-CA" dirty="0" err="1" smtClean="0">
                <a:solidFill>
                  <a:schemeClr val="bg1"/>
                </a:solidFill>
              </a:rPr>
              <a:t>Understanding</a:t>
            </a:r>
            <a:r>
              <a:rPr lang="fr-CA" dirty="0" smtClean="0">
                <a:solidFill>
                  <a:schemeClr val="bg1"/>
                </a:solidFill>
              </a:rPr>
              <a:t> of Glacial </a:t>
            </a:r>
            <a:r>
              <a:rPr lang="fr-CA" dirty="0" err="1" smtClean="0">
                <a:solidFill>
                  <a:schemeClr val="bg1"/>
                </a:solidFill>
              </a:rPr>
              <a:t>Melting</a:t>
            </a:r>
            <a:endParaRPr lang="fr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A" dirty="0" smtClean="0">
                <a:solidFill>
                  <a:schemeClr val="bg1"/>
                </a:solidFill>
              </a:rPr>
              <a:t>	→ </a:t>
            </a:r>
            <a:r>
              <a:rPr lang="fr-CA" b="1" i="1" dirty="0" err="1" smtClean="0">
                <a:solidFill>
                  <a:schemeClr val="accent6">
                    <a:lumMod val="75000"/>
                  </a:schemeClr>
                </a:solidFill>
              </a:rPr>
              <a:t>Need</a:t>
            </a:r>
            <a:r>
              <a:rPr lang="fr-CA" b="1" i="1" dirty="0" smtClean="0">
                <a:solidFill>
                  <a:schemeClr val="accent6">
                    <a:lumMod val="75000"/>
                  </a:schemeClr>
                </a:solidFill>
              </a:rPr>
              <a:t> for more </a:t>
            </a:r>
            <a:r>
              <a:rPr lang="fr-CA" b="1" i="1" dirty="0" err="1" smtClean="0">
                <a:solidFill>
                  <a:schemeClr val="accent6">
                    <a:lumMod val="75000"/>
                  </a:schemeClr>
                </a:solidFill>
              </a:rPr>
              <a:t>accurate</a:t>
            </a:r>
            <a:r>
              <a:rPr lang="fr-CA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CA" b="1" i="1" dirty="0" err="1" smtClean="0">
                <a:solidFill>
                  <a:schemeClr val="accent6">
                    <a:lumMod val="75000"/>
                  </a:schemeClr>
                </a:solidFill>
              </a:rPr>
              <a:t>melt</a:t>
            </a:r>
            <a:r>
              <a:rPr lang="fr-CA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CA" b="1" i="1" dirty="0" err="1" smtClean="0">
                <a:solidFill>
                  <a:schemeClr val="accent6">
                    <a:lumMod val="75000"/>
                  </a:schemeClr>
                </a:solidFill>
              </a:rPr>
              <a:t>models</a:t>
            </a:r>
            <a:endParaRPr lang="fr-CA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CA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	</a:t>
            </a:r>
            <a:r>
              <a:rPr lang="fr-CA" sz="2000" i="1" dirty="0" smtClean="0">
                <a:solidFill>
                  <a:schemeClr val="bg1"/>
                </a:solidFill>
              </a:rPr>
              <a:t>(to </a:t>
            </a:r>
            <a:r>
              <a:rPr lang="fr-CA" sz="2000" i="1" dirty="0" err="1" smtClean="0">
                <a:solidFill>
                  <a:schemeClr val="bg1"/>
                </a:solidFill>
              </a:rPr>
              <a:t>inform</a:t>
            </a:r>
            <a:r>
              <a:rPr lang="fr-CA" sz="2000" i="1" dirty="0" smtClean="0">
                <a:solidFill>
                  <a:schemeClr val="bg1"/>
                </a:solidFill>
              </a:rPr>
              <a:t> </a:t>
            </a:r>
            <a:r>
              <a:rPr lang="fr-CA" sz="2000" i="1" dirty="0" err="1" smtClean="0">
                <a:solidFill>
                  <a:schemeClr val="bg1"/>
                </a:solidFill>
              </a:rPr>
              <a:t>disaster</a:t>
            </a:r>
            <a:r>
              <a:rPr lang="fr-CA" sz="2000" i="1" dirty="0" smtClean="0">
                <a:solidFill>
                  <a:schemeClr val="bg1"/>
                </a:solidFill>
              </a:rPr>
              <a:t> planning &amp; </a:t>
            </a:r>
            <a:r>
              <a:rPr lang="fr-CA" sz="2000" i="1" dirty="0" err="1" smtClean="0">
                <a:solidFill>
                  <a:schemeClr val="bg1"/>
                </a:solidFill>
              </a:rPr>
              <a:t>preparation</a:t>
            </a:r>
            <a:r>
              <a:rPr lang="fr-CA" sz="2000" i="1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53835"/>
            <a:ext cx="6248400" cy="4150330"/>
          </a:xfrm>
          <a:prstGeom prst="rect">
            <a:avLst/>
          </a:prstGeom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Focus: </a:t>
            </a:r>
            <a:r>
              <a:rPr lang="fr-CA" dirty="0" err="1" smtClean="0">
                <a:solidFill>
                  <a:schemeClr val="bg1"/>
                </a:solidFill>
              </a:rPr>
              <a:t>Imja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Tsho</a:t>
            </a:r>
            <a:r>
              <a:rPr lang="fr-CA" dirty="0" smtClean="0">
                <a:solidFill>
                  <a:schemeClr val="bg1"/>
                </a:solidFill>
              </a:rPr>
              <a:t>, </a:t>
            </a:r>
            <a:r>
              <a:rPr lang="fr-CA" dirty="0" err="1" smtClean="0">
                <a:solidFill>
                  <a:schemeClr val="bg1"/>
                </a:solidFill>
              </a:rPr>
              <a:t>Nepal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2895600" y="3135155"/>
            <a:ext cx="16002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5673251"/>
            <a:ext cx="6959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Analyze recently collected field data of </a:t>
            </a:r>
            <a:r>
              <a:rPr lang="en-US" sz="2000" b="1" dirty="0" smtClean="0">
                <a:latin typeface="+mj-lt"/>
              </a:rPr>
              <a:t>debris cover thickness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Correlate with </a:t>
            </a:r>
            <a:r>
              <a:rPr lang="en-US" sz="2000" b="1" dirty="0" smtClean="0">
                <a:latin typeface="+mj-lt"/>
              </a:rPr>
              <a:t>digital surface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Infer debris thickness across extent of glacier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919472"/>
            <a:ext cx="158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GOALS</a:t>
            </a:r>
            <a:r>
              <a:rPr lang="en-US" b="1" dirty="0" smtClean="0"/>
              <a:t>: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153400" y="3810000"/>
            <a:ext cx="0" cy="186325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953000" y="3810000"/>
            <a:ext cx="3200400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2416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Data </a:t>
            </a:r>
            <a:r>
              <a:rPr lang="fr-CA" dirty="0" err="1" smtClean="0">
                <a:solidFill>
                  <a:schemeClr val="bg1"/>
                </a:solidFill>
              </a:rPr>
              <a:t>Summary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2700" y="1555456"/>
            <a:ext cx="4038600" cy="366712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 </a:t>
            </a:r>
            <a:r>
              <a:rPr lang="fr-CA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r-C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ALOS PRISM by D. </a:t>
            </a:r>
            <a:r>
              <a:rPr lang="fr-CA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Lamsal</a:t>
            </a:r>
            <a:r>
              <a:rPr lang="fr-C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2006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251" y="1884468"/>
            <a:ext cx="3516949" cy="4867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80" y="1884468"/>
            <a:ext cx="3530570" cy="488139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216165" y="4762500"/>
            <a:ext cx="266700" cy="228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6"/>
          </p:cNvCxnSpPr>
          <p:nvPr/>
        </p:nvCxnSpPr>
        <p:spPr>
          <a:xfrm flipV="1">
            <a:off x="2482865" y="4318106"/>
            <a:ext cx="3460735" cy="5586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16043" y="5105400"/>
            <a:ext cx="3365957" cy="120032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Debris thickness measurements by Dave </a:t>
            </a:r>
            <a:r>
              <a:rPr lang="en-US" dirty="0" err="1" smtClean="0">
                <a:latin typeface="+mn-lt"/>
              </a:rPr>
              <a:t>Rounce</a:t>
            </a:r>
            <a:r>
              <a:rPr lang="en-US" dirty="0" smtClean="0">
                <a:latin typeface="+mn-lt"/>
              </a:rPr>
              <a:t> of McKinney Research Group (CRWR-EWRE)</a:t>
            </a:r>
          </a:p>
          <a:p>
            <a:r>
              <a:rPr lang="en-US" dirty="0" smtClean="0">
                <a:latin typeface="+mn-lt"/>
              </a:rPr>
              <a:t>September 2013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2578" y="2861819"/>
            <a:ext cx="1341022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5m spatial resolution (1/6 </a:t>
            </a:r>
            <a:r>
              <a:rPr lang="en-US" dirty="0" err="1">
                <a:latin typeface="+mn-lt"/>
              </a:rPr>
              <a:t>arcsec</a:t>
            </a:r>
            <a:r>
              <a:rPr lang="en-US" dirty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2416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Interpolation </a:t>
            </a:r>
            <a:r>
              <a:rPr lang="fr-CA" dirty="0" err="1" smtClean="0">
                <a:solidFill>
                  <a:schemeClr val="bg1"/>
                </a:solidFill>
              </a:rPr>
              <a:t>Attempt</a:t>
            </a:r>
            <a:r>
              <a:rPr lang="fr-CA" dirty="0" smtClean="0">
                <a:solidFill>
                  <a:schemeClr val="bg1"/>
                </a:solidFill>
              </a:rPr>
              <a:t>: </a:t>
            </a:r>
            <a:r>
              <a:rPr lang="fr-CA" dirty="0" err="1" smtClean="0">
                <a:solidFill>
                  <a:schemeClr val="bg1"/>
                </a:solidFill>
              </a:rPr>
              <a:t>Kriging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2613" y="161186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N = 22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143" y="1981200"/>
            <a:ext cx="6081713" cy="46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1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2416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Digital Surface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92" y="1905000"/>
            <a:ext cx="3815685" cy="4811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448" y="1905000"/>
            <a:ext cx="3808352" cy="481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5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2416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Digital Surface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11413"/>
            <a:ext cx="3660927" cy="491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52800"/>
            <a:ext cx="4448175" cy="33718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09800" y="4724401"/>
            <a:ext cx="3048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14600" y="4876800"/>
            <a:ext cx="2514600" cy="9144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67287" y="1911413"/>
            <a:ext cx="3657600" cy="120032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+mn-lt"/>
              </a:rPr>
              <a:t>Next:</a:t>
            </a:r>
          </a:p>
          <a:p>
            <a:r>
              <a:rPr lang="en-US" dirty="0" smtClean="0">
                <a:latin typeface="+mn-lt"/>
              </a:rPr>
              <a:t>Attempt to find correlations between </a:t>
            </a:r>
          </a:p>
          <a:p>
            <a:r>
              <a:rPr lang="en-US" dirty="0" smtClean="0">
                <a:latin typeface="+mn-lt"/>
              </a:rPr>
              <a:t>slope, aspect, or curvature and debris thickness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356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2416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DSM </a:t>
            </a:r>
            <a:r>
              <a:rPr lang="fr-CA" dirty="0" err="1" smtClean="0">
                <a:solidFill>
                  <a:schemeClr val="bg1"/>
                </a:solidFill>
              </a:rPr>
              <a:t>Correlations</a:t>
            </a:r>
            <a:endParaRPr lang="fr-CA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679870"/>
              </p:ext>
            </p:extLst>
          </p:nvPr>
        </p:nvGraphicFramePr>
        <p:xfrm>
          <a:off x="304800" y="18288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507064"/>
              </p:ext>
            </p:extLst>
          </p:nvPr>
        </p:nvGraphicFramePr>
        <p:xfrm>
          <a:off x="228600" y="4267200"/>
          <a:ext cx="4276896" cy="2441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22941"/>
              </p:ext>
            </p:extLst>
          </p:nvPr>
        </p:nvGraphicFramePr>
        <p:xfrm>
          <a:off x="4670331" y="4267200"/>
          <a:ext cx="4020996" cy="2412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1512" y="1600200"/>
            <a:ext cx="4205288" cy="262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9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2416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Elevation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Discrepancy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517" y="1828800"/>
            <a:ext cx="6366966" cy="4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5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B83423-8BDA-4EB6-A73B-CEE250DFB4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Whistler Ski Resort travel presentation</Template>
  <TotalTime>464</TotalTime>
  <Words>345</Words>
  <Application>Microsoft Macintosh PowerPoint</Application>
  <PresentationFormat>On-screen Show (4:3)</PresentationFormat>
  <Paragraphs>70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46</vt:lpstr>
      <vt:lpstr>Mapping the surface of  Imja Glacier, Nepal</vt:lpstr>
      <vt:lpstr>What is the Problem?</vt:lpstr>
      <vt:lpstr>Focus: Imja Tsho, Nepal </vt:lpstr>
      <vt:lpstr>Data Summary</vt:lpstr>
      <vt:lpstr>Interpolation Attempt: Kriging</vt:lpstr>
      <vt:lpstr>Digital Surface Model</vt:lpstr>
      <vt:lpstr>Digital Surface Model</vt:lpstr>
      <vt:lpstr>DSM Correlations</vt:lpstr>
      <vt:lpstr>Elevation Discrepancy</vt:lpstr>
      <vt:lpstr>Elevation Discrepancy</vt:lpstr>
      <vt:lpstr>Results &amp; Future 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Ernst, Clayton O</dc:creator>
  <cp:keywords/>
  <cp:lastModifiedBy>Clayton Ernst</cp:lastModifiedBy>
  <cp:revision>44</cp:revision>
  <dcterms:created xsi:type="dcterms:W3CDTF">2013-11-20T21:36:46Z</dcterms:created>
  <dcterms:modified xsi:type="dcterms:W3CDTF">2013-11-21T16:42:05Z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TC103815439990</vt:lpwstr>
  </property>
</Properties>
</file>