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707" r:id="rId2"/>
    <p:sldId id="709" r:id="rId3"/>
    <p:sldId id="710" r:id="rId4"/>
    <p:sldId id="708" r:id="rId5"/>
    <p:sldId id="711" r:id="rId6"/>
    <p:sldId id="712" r:id="rId7"/>
    <p:sldId id="713" r:id="rId8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0929"/>
  </p:normalViewPr>
  <p:slideViewPr>
    <p:cSldViewPr>
      <p:cViewPr varScale="1">
        <p:scale>
          <a:sx n="132" d="100"/>
          <a:sy n="132" d="100"/>
        </p:scale>
        <p:origin x="63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rett\Documents\School%20Work\Texas\GIS\Project\Pipeline%201%20Calcula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rett\Documents\School%20Work\Texas\GIS\Project\Pipeline%201%20Calcula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rett\Documents\School%20Work\Texas\GIS\Project\Pipeline%201%20Calculatio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rett\Documents\School%20Work\Texas\GIS\Project\Pipeline%201%20Calculatio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Elevation Profile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SRTM Elevations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'Pipe to Red Hill'!$K$3:$K$82</c:f>
              <c:numCache>
                <c:formatCode>0.000000</c:formatCode>
                <c:ptCount val="80"/>
                <c:pt idx="0">
                  <c:v>27.120002795812812</c:v>
                </c:pt>
                <c:pt idx="1">
                  <c:v>51.078039288039776</c:v>
                </c:pt>
                <c:pt idx="2">
                  <c:v>72.487478098404708</c:v>
                </c:pt>
                <c:pt idx="3">
                  <c:v>91.700532340884081</c:v>
                </c:pt>
                <c:pt idx="4">
                  <c:v>124.52603773779151</c:v>
                </c:pt>
                <c:pt idx="5">
                  <c:v>165.88590959899238</c:v>
                </c:pt>
                <c:pt idx="6">
                  <c:v>214.61208248166628</c:v>
                </c:pt>
                <c:pt idx="7">
                  <c:v>244.12494263657518</c:v>
                </c:pt>
                <c:pt idx="8">
                  <c:v>254.36056591346369</c:v>
                </c:pt>
                <c:pt idx="9">
                  <c:v>268.24070523110487</c:v>
                </c:pt>
                <c:pt idx="10">
                  <c:v>278.14691856613615</c:v>
                </c:pt>
                <c:pt idx="11">
                  <c:v>414.42412777294442</c:v>
                </c:pt>
                <c:pt idx="12">
                  <c:v>541.63417426025558</c:v>
                </c:pt>
                <c:pt idx="13">
                  <c:v>652.24736942697496</c:v>
                </c:pt>
                <c:pt idx="14">
                  <c:v>669.17210239602139</c:v>
                </c:pt>
                <c:pt idx="15">
                  <c:v>753.50303828448693</c:v>
                </c:pt>
                <c:pt idx="16">
                  <c:v>823.26931254905901</c:v>
                </c:pt>
                <c:pt idx="17">
                  <c:v>881.93655129400236</c:v>
                </c:pt>
                <c:pt idx="18">
                  <c:v>894.15481603657497</c:v>
                </c:pt>
                <c:pt idx="19">
                  <c:v>1021.35995278418</c:v>
                </c:pt>
                <c:pt idx="20">
                  <c:v>1125.4316226117594</c:v>
                </c:pt>
                <c:pt idx="21">
                  <c:v>1242.7660815845943</c:v>
                </c:pt>
                <c:pt idx="22">
                  <c:v>1260.1019449457419</c:v>
                </c:pt>
                <c:pt idx="23">
                  <c:v>1265.6453417450903</c:v>
                </c:pt>
                <c:pt idx="24">
                  <c:v>1267.2146502482101</c:v>
                </c:pt>
                <c:pt idx="25">
                  <c:v>1281.9770602906933</c:v>
                </c:pt>
                <c:pt idx="26">
                  <c:v>1695.7434615990344</c:v>
                </c:pt>
                <c:pt idx="27">
                  <c:v>1712.2348799406379</c:v>
                </c:pt>
                <c:pt idx="28">
                  <c:v>1975.6209882423254</c:v>
                </c:pt>
                <c:pt idx="29">
                  <c:v>1995.6753175402789</c:v>
                </c:pt>
                <c:pt idx="30">
                  <c:v>2014.7284981024575</c:v>
                </c:pt>
                <c:pt idx="31">
                  <c:v>2033.7816785784378</c:v>
                </c:pt>
                <c:pt idx="32">
                  <c:v>2053.8496942141355</c:v>
                </c:pt>
                <c:pt idx="33">
                  <c:v>2072.9028745125947</c:v>
                </c:pt>
                <c:pt idx="34">
                  <c:v>2093.2132985377716</c:v>
                </c:pt>
                <c:pt idx="35">
                  <c:v>2115.3808096695343</c:v>
                </c:pt>
                <c:pt idx="36">
                  <c:v>2133.4984119117821</c:v>
                </c:pt>
                <c:pt idx="37">
                  <c:v>2154.9078446041867</c:v>
                </c:pt>
                <c:pt idx="38">
                  <c:v>2173.9610244505488</c:v>
                </c:pt>
                <c:pt idx="39">
                  <c:v>2194.2714475218922</c:v>
                </c:pt>
                <c:pt idx="40">
                  <c:v>2211.5456108873177</c:v>
                </c:pt>
                <c:pt idx="41">
                  <c:v>2232.0657910668619</c:v>
                </c:pt>
                <c:pt idx="42">
                  <c:v>2252.5859709069541</c:v>
                </c:pt>
                <c:pt idx="43">
                  <c:v>2273.3727282647073</c:v>
                </c:pt>
                <c:pt idx="44">
                  <c:v>2294.480730729807</c:v>
                </c:pt>
                <c:pt idx="45">
                  <c:v>2315.588732452381</c:v>
                </c:pt>
                <c:pt idx="46">
                  <c:v>2334.2387571155077</c:v>
                </c:pt>
                <c:pt idx="47">
                  <c:v>2353.6734068762485</c:v>
                </c:pt>
                <c:pt idx="48">
                  <c:v>2373.3893160667494</c:v>
                </c:pt>
                <c:pt idx="49">
                  <c:v>2392.3459279899894</c:v>
                </c:pt>
                <c:pt idx="50">
                  <c:v>2437.9869192153037</c:v>
                </c:pt>
                <c:pt idx="51">
                  <c:v>2466.3610122415448</c:v>
                </c:pt>
                <c:pt idx="52">
                  <c:v>2487.7704419642846</c:v>
                </c:pt>
                <c:pt idx="53">
                  <c:v>2506.7270537572431</c:v>
                </c:pt>
                <c:pt idx="54">
                  <c:v>2530.5191602755804</c:v>
                </c:pt>
                <c:pt idx="55">
                  <c:v>2574.4380995957827</c:v>
                </c:pt>
                <c:pt idx="56">
                  <c:v>2598.7798485153016</c:v>
                </c:pt>
                <c:pt idx="57">
                  <c:v>2615.623678309561</c:v>
                </c:pt>
                <c:pt idx="58">
                  <c:v>2635.0583232096405</c:v>
                </c:pt>
                <c:pt idx="59">
                  <c:v>2656.2379297590437</c:v>
                </c:pt>
                <c:pt idx="60">
                  <c:v>2676.3971876663045</c:v>
                </c:pt>
                <c:pt idx="61">
                  <c:v>2695.4503652065605</c:v>
                </c:pt>
                <c:pt idx="62">
                  <c:v>2713.2614837333635</c:v>
                </c:pt>
                <c:pt idx="63">
                  <c:v>2735.5528417763398</c:v>
                </c:pt>
                <c:pt idx="64">
                  <c:v>2746.8357924664379</c:v>
                </c:pt>
                <c:pt idx="65">
                  <c:v>3743.5927534577986</c:v>
                </c:pt>
                <c:pt idx="66">
                  <c:v>3762.4244513366971</c:v>
                </c:pt>
                <c:pt idx="67">
                  <c:v>3772.3685646876838</c:v>
                </c:pt>
                <c:pt idx="68">
                  <c:v>3791.7899099981678</c:v>
                </c:pt>
                <c:pt idx="69">
                  <c:v>3813.1993462988949</c:v>
                </c:pt>
                <c:pt idx="70">
                  <c:v>3833.2673622335724</c:v>
                </c:pt>
                <c:pt idx="71">
                  <c:v>3853.3353781463893</c:v>
                </c:pt>
                <c:pt idx="72">
                  <c:v>3873.3728864891864</c:v>
                </c:pt>
                <c:pt idx="73">
                  <c:v>3893.4409023588114</c:v>
                </c:pt>
                <c:pt idx="74">
                  <c:v>3912.6539529895508</c:v>
                </c:pt>
                <c:pt idx="75">
                  <c:v>3932.964379093456</c:v>
                </c:pt>
                <c:pt idx="76">
                  <c:v>3954.1439864025751</c:v>
                </c:pt>
                <c:pt idx="77">
                  <c:v>3973.1971674113934</c:v>
                </c:pt>
                <c:pt idx="78">
                  <c:v>3993.5075929369691</c:v>
                </c:pt>
                <c:pt idx="79">
                  <c:v>4012.7206425596291</c:v>
                </c:pt>
              </c:numCache>
            </c:numRef>
          </c:xVal>
          <c:yVal>
            <c:numRef>
              <c:f>'Pipe to Red Hill'!$H$3:$H$82</c:f>
              <c:numCache>
                <c:formatCode>0</c:formatCode>
                <c:ptCount val="80"/>
                <c:pt idx="0">
                  <c:v>1865</c:v>
                </c:pt>
                <c:pt idx="1">
                  <c:v>1865</c:v>
                </c:pt>
                <c:pt idx="2">
                  <c:v>1865</c:v>
                </c:pt>
                <c:pt idx="3">
                  <c:v>1865</c:v>
                </c:pt>
                <c:pt idx="4">
                  <c:v>1867</c:v>
                </c:pt>
                <c:pt idx="5">
                  <c:v>1864</c:v>
                </c:pt>
                <c:pt idx="6">
                  <c:v>1864</c:v>
                </c:pt>
                <c:pt idx="7">
                  <c:v>1864</c:v>
                </c:pt>
                <c:pt idx="8">
                  <c:v>1864</c:v>
                </c:pt>
                <c:pt idx="9">
                  <c:v>1864</c:v>
                </c:pt>
                <c:pt idx="10">
                  <c:v>1864</c:v>
                </c:pt>
                <c:pt idx="11">
                  <c:v>1864</c:v>
                </c:pt>
                <c:pt idx="12">
                  <c:v>1863</c:v>
                </c:pt>
                <c:pt idx="13">
                  <c:v>1864</c:v>
                </c:pt>
                <c:pt idx="14">
                  <c:v>1863</c:v>
                </c:pt>
                <c:pt idx="15">
                  <c:v>1863</c:v>
                </c:pt>
                <c:pt idx="16">
                  <c:v>1864</c:v>
                </c:pt>
                <c:pt idx="17">
                  <c:v>1863</c:v>
                </c:pt>
                <c:pt idx="18">
                  <c:v>1864</c:v>
                </c:pt>
                <c:pt idx="19">
                  <c:v>1864</c:v>
                </c:pt>
                <c:pt idx="20">
                  <c:v>1863</c:v>
                </c:pt>
                <c:pt idx="21">
                  <c:v>1864</c:v>
                </c:pt>
                <c:pt idx="22">
                  <c:v>1865</c:v>
                </c:pt>
                <c:pt idx="23">
                  <c:v>1857</c:v>
                </c:pt>
                <c:pt idx="24">
                  <c:v>1857</c:v>
                </c:pt>
                <c:pt idx="25">
                  <c:v>1857</c:v>
                </c:pt>
                <c:pt idx="26">
                  <c:v>1857</c:v>
                </c:pt>
                <c:pt idx="27">
                  <c:v>1846</c:v>
                </c:pt>
                <c:pt idx="28">
                  <c:v>1846</c:v>
                </c:pt>
                <c:pt idx="29">
                  <c:v>1844</c:v>
                </c:pt>
                <c:pt idx="30">
                  <c:v>1844</c:v>
                </c:pt>
                <c:pt idx="31">
                  <c:v>1844</c:v>
                </c:pt>
                <c:pt idx="32">
                  <c:v>1844</c:v>
                </c:pt>
                <c:pt idx="33">
                  <c:v>1844</c:v>
                </c:pt>
                <c:pt idx="34">
                  <c:v>1829</c:v>
                </c:pt>
                <c:pt idx="35">
                  <c:v>1829</c:v>
                </c:pt>
                <c:pt idx="36">
                  <c:v>1829</c:v>
                </c:pt>
                <c:pt idx="37">
                  <c:v>1829</c:v>
                </c:pt>
                <c:pt idx="38">
                  <c:v>1809</c:v>
                </c:pt>
                <c:pt idx="39">
                  <c:v>1809</c:v>
                </c:pt>
                <c:pt idx="40">
                  <c:v>1809</c:v>
                </c:pt>
                <c:pt idx="41">
                  <c:v>1809</c:v>
                </c:pt>
                <c:pt idx="42">
                  <c:v>1809</c:v>
                </c:pt>
                <c:pt idx="43">
                  <c:v>1819</c:v>
                </c:pt>
                <c:pt idx="44">
                  <c:v>1819</c:v>
                </c:pt>
                <c:pt idx="45">
                  <c:v>1819</c:v>
                </c:pt>
                <c:pt idx="46">
                  <c:v>1819</c:v>
                </c:pt>
                <c:pt idx="47">
                  <c:v>1819</c:v>
                </c:pt>
                <c:pt idx="48">
                  <c:v>1815</c:v>
                </c:pt>
                <c:pt idx="49">
                  <c:v>1815</c:v>
                </c:pt>
                <c:pt idx="50">
                  <c:v>1815</c:v>
                </c:pt>
                <c:pt idx="51">
                  <c:v>1804</c:v>
                </c:pt>
                <c:pt idx="52">
                  <c:v>1804</c:v>
                </c:pt>
                <c:pt idx="53">
                  <c:v>1804</c:v>
                </c:pt>
                <c:pt idx="54">
                  <c:v>1804</c:v>
                </c:pt>
                <c:pt idx="55">
                  <c:v>1804</c:v>
                </c:pt>
                <c:pt idx="56">
                  <c:v>1804</c:v>
                </c:pt>
                <c:pt idx="57">
                  <c:v>1804</c:v>
                </c:pt>
                <c:pt idx="58">
                  <c:v>1804</c:v>
                </c:pt>
                <c:pt idx="59">
                  <c:v>1795</c:v>
                </c:pt>
                <c:pt idx="60">
                  <c:v>1795</c:v>
                </c:pt>
                <c:pt idx="61">
                  <c:v>1795</c:v>
                </c:pt>
                <c:pt idx="62">
                  <c:v>1795</c:v>
                </c:pt>
                <c:pt idx="63">
                  <c:v>1795</c:v>
                </c:pt>
                <c:pt idx="64">
                  <c:v>1787</c:v>
                </c:pt>
                <c:pt idx="65">
                  <c:v>1787</c:v>
                </c:pt>
                <c:pt idx="66">
                  <c:v>1852</c:v>
                </c:pt>
                <c:pt idx="67">
                  <c:v>1846</c:v>
                </c:pt>
                <c:pt idx="68">
                  <c:v>1846</c:v>
                </c:pt>
                <c:pt idx="69">
                  <c:v>1852</c:v>
                </c:pt>
                <c:pt idx="70">
                  <c:v>1852</c:v>
                </c:pt>
                <c:pt idx="71">
                  <c:v>1848</c:v>
                </c:pt>
                <c:pt idx="72">
                  <c:v>1848</c:v>
                </c:pt>
                <c:pt idx="73">
                  <c:v>1848</c:v>
                </c:pt>
                <c:pt idx="74">
                  <c:v>1848</c:v>
                </c:pt>
                <c:pt idx="75">
                  <c:v>1848</c:v>
                </c:pt>
                <c:pt idx="76">
                  <c:v>1852</c:v>
                </c:pt>
                <c:pt idx="77">
                  <c:v>1852</c:v>
                </c:pt>
                <c:pt idx="78">
                  <c:v>1852</c:v>
                </c:pt>
                <c:pt idx="79">
                  <c:v>1852</c:v>
                </c:pt>
              </c:numCache>
            </c:numRef>
          </c:yVal>
          <c:smooth val="0"/>
        </c:ser>
        <c:ser>
          <c:idx val="1"/>
          <c:order val="1"/>
          <c:tx>
            <c:v>ASTER Elevation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'Pipe to Red Hill'!$K$3:$K$82</c:f>
              <c:numCache>
                <c:formatCode>0.000000</c:formatCode>
                <c:ptCount val="80"/>
                <c:pt idx="0">
                  <c:v>27.120002795812812</c:v>
                </c:pt>
                <c:pt idx="1">
                  <c:v>51.078039288039776</c:v>
                </c:pt>
                <c:pt idx="2">
                  <c:v>72.487478098404708</c:v>
                </c:pt>
                <c:pt idx="3">
                  <c:v>91.700532340884081</c:v>
                </c:pt>
                <c:pt idx="4">
                  <c:v>124.52603773779151</c:v>
                </c:pt>
                <c:pt idx="5">
                  <c:v>165.88590959899238</c:v>
                </c:pt>
                <c:pt idx="6">
                  <c:v>214.61208248166628</c:v>
                </c:pt>
                <c:pt idx="7">
                  <c:v>244.12494263657518</c:v>
                </c:pt>
                <c:pt idx="8">
                  <c:v>254.36056591346369</c:v>
                </c:pt>
                <c:pt idx="9">
                  <c:v>268.24070523110487</c:v>
                </c:pt>
                <c:pt idx="10">
                  <c:v>278.14691856613615</c:v>
                </c:pt>
                <c:pt idx="11">
                  <c:v>414.42412777294442</c:v>
                </c:pt>
                <c:pt idx="12">
                  <c:v>541.63417426025558</c:v>
                </c:pt>
                <c:pt idx="13">
                  <c:v>652.24736942697496</c:v>
                </c:pt>
                <c:pt idx="14">
                  <c:v>669.17210239602139</c:v>
                </c:pt>
                <c:pt idx="15">
                  <c:v>753.50303828448693</c:v>
                </c:pt>
                <c:pt idx="16">
                  <c:v>823.26931254905901</c:v>
                </c:pt>
                <c:pt idx="17">
                  <c:v>881.93655129400236</c:v>
                </c:pt>
                <c:pt idx="18">
                  <c:v>894.15481603657497</c:v>
                </c:pt>
                <c:pt idx="19">
                  <c:v>1021.35995278418</c:v>
                </c:pt>
                <c:pt idx="20">
                  <c:v>1125.4316226117594</c:v>
                </c:pt>
                <c:pt idx="21">
                  <c:v>1242.7660815845943</c:v>
                </c:pt>
                <c:pt idx="22">
                  <c:v>1260.1019449457419</c:v>
                </c:pt>
                <c:pt idx="23">
                  <c:v>1265.6453417450903</c:v>
                </c:pt>
                <c:pt idx="24">
                  <c:v>1267.2146502482101</c:v>
                </c:pt>
                <c:pt idx="25">
                  <c:v>1281.9770602906933</c:v>
                </c:pt>
                <c:pt idx="26">
                  <c:v>1695.7434615990344</c:v>
                </c:pt>
                <c:pt idx="27">
                  <c:v>1712.2348799406379</c:v>
                </c:pt>
                <c:pt idx="28">
                  <c:v>1975.6209882423254</c:v>
                </c:pt>
                <c:pt idx="29">
                  <c:v>1995.6753175402789</c:v>
                </c:pt>
                <c:pt idx="30">
                  <c:v>2014.7284981024575</c:v>
                </c:pt>
                <c:pt idx="31">
                  <c:v>2033.7816785784378</c:v>
                </c:pt>
                <c:pt idx="32">
                  <c:v>2053.8496942141355</c:v>
                </c:pt>
                <c:pt idx="33">
                  <c:v>2072.9028745125947</c:v>
                </c:pt>
                <c:pt idx="34">
                  <c:v>2093.2132985377716</c:v>
                </c:pt>
                <c:pt idx="35">
                  <c:v>2115.3808096695343</c:v>
                </c:pt>
                <c:pt idx="36">
                  <c:v>2133.4984119117821</c:v>
                </c:pt>
                <c:pt idx="37">
                  <c:v>2154.9078446041867</c:v>
                </c:pt>
                <c:pt idx="38">
                  <c:v>2173.9610244505488</c:v>
                </c:pt>
                <c:pt idx="39">
                  <c:v>2194.2714475218922</c:v>
                </c:pt>
                <c:pt idx="40">
                  <c:v>2211.5456108873177</c:v>
                </c:pt>
                <c:pt idx="41">
                  <c:v>2232.0657910668619</c:v>
                </c:pt>
                <c:pt idx="42">
                  <c:v>2252.5859709069541</c:v>
                </c:pt>
                <c:pt idx="43">
                  <c:v>2273.3727282647073</c:v>
                </c:pt>
                <c:pt idx="44">
                  <c:v>2294.480730729807</c:v>
                </c:pt>
                <c:pt idx="45">
                  <c:v>2315.588732452381</c:v>
                </c:pt>
                <c:pt idx="46">
                  <c:v>2334.2387571155077</c:v>
                </c:pt>
                <c:pt idx="47">
                  <c:v>2353.6734068762485</c:v>
                </c:pt>
                <c:pt idx="48">
                  <c:v>2373.3893160667494</c:v>
                </c:pt>
                <c:pt idx="49">
                  <c:v>2392.3459279899894</c:v>
                </c:pt>
                <c:pt idx="50">
                  <c:v>2437.9869192153037</c:v>
                </c:pt>
                <c:pt idx="51">
                  <c:v>2466.3610122415448</c:v>
                </c:pt>
                <c:pt idx="52">
                  <c:v>2487.7704419642846</c:v>
                </c:pt>
                <c:pt idx="53">
                  <c:v>2506.7270537572431</c:v>
                </c:pt>
                <c:pt idx="54">
                  <c:v>2530.5191602755804</c:v>
                </c:pt>
                <c:pt idx="55">
                  <c:v>2574.4380995957827</c:v>
                </c:pt>
                <c:pt idx="56">
                  <c:v>2598.7798485153016</c:v>
                </c:pt>
                <c:pt idx="57">
                  <c:v>2615.623678309561</c:v>
                </c:pt>
                <c:pt idx="58">
                  <c:v>2635.0583232096405</c:v>
                </c:pt>
                <c:pt idx="59">
                  <c:v>2656.2379297590437</c:v>
                </c:pt>
                <c:pt idx="60">
                  <c:v>2676.3971876663045</c:v>
                </c:pt>
                <c:pt idx="61">
                  <c:v>2695.4503652065605</c:v>
                </c:pt>
                <c:pt idx="62">
                  <c:v>2713.2614837333635</c:v>
                </c:pt>
                <c:pt idx="63">
                  <c:v>2735.5528417763398</c:v>
                </c:pt>
                <c:pt idx="64">
                  <c:v>2746.8357924664379</c:v>
                </c:pt>
                <c:pt idx="65">
                  <c:v>3743.5927534577986</c:v>
                </c:pt>
                <c:pt idx="66">
                  <c:v>3762.4244513366971</c:v>
                </c:pt>
                <c:pt idx="67">
                  <c:v>3772.3685646876838</c:v>
                </c:pt>
                <c:pt idx="68">
                  <c:v>3791.7899099981678</c:v>
                </c:pt>
                <c:pt idx="69">
                  <c:v>3813.1993462988949</c:v>
                </c:pt>
                <c:pt idx="70">
                  <c:v>3833.2673622335724</c:v>
                </c:pt>
                <c:pt idx="71">
                  <c:v>3853.3353781463893</c:v>
                </c:pt>
                <c:pt idx="72">
                  <c:v>3873.3728864891864</c:v>
                </c:pt>
                <c:pt idx="73">
                  <c:v>3893.4409023588114</c:v>
                </c:pt>
                <c:pt idx="74">
                  <c:v>3912.6539529895508</c:v>
                </c:pt>
                <c:pt idx="75">
                  <c:v>3932.964379093456</c:v>
                </c:pt>
                <c:pt idx="76">
                  <c:v>3954.1439864025751</c:v>
                </c:pt>
                <c:pt idx="77">
                  <c:v>3973.1971674113934</c:v>
                </c:pt>
                <c:pt idx="78">
                  <c:v>3993.5075929369691</c:v>
                </c:pt>
                <c:pt idx="79">
                  <c:v>4012.7206425596291</c:v>
                </c:pt>
              </c:numCache>
            </c:numRef>
          </c:xVal>
          <c:yVal>
            <c:numRef>
              <c:f>'Pipe to Red Hill'!$G$3:$G$82</c:f>
              <c:numCache>
                <c:formatCode>0</c:formatCode>
                <c:ptCount val="80"/>
                <c:pt idx="0">
                  <c:v>1856</c:v>
                </c:pt>
                <c:pt idx="1">
                  <c:v>1857</c:v>
                </c:pt>
                <c:pt idx="2">
                  <c:v>1858</c:v>
                </c:pt>
                <c:pt idx="3">
                  <c:v>1859</c:v>
                </c:pt>
                <c:pt idx="4">
                  <c:v>1865</c:v>
                </c:pt>
                <c:pt idx="5">
                  <c:v>1872</c:v>
                </c:pt>
                <c:pt idx="6">
                  <c:v>1872</c:v>
                </c:pt>
                <c:pt idx="7">
                  <c:v>1864</c:v>
                </c:pt>
                <c:pt idx="8">
                  <c:v>1861</c:v>
                </c:pt>
                <c:pt idx="9">
                  <c:v>1858</c:v>
                </c:pt>
                <c:pt idx="10">
                  <c:v>1856</c:v>
                </c:pt>
                <c:pt idx="11">
                  <c:v>1854</c:v>
                </c:pt>
                <c:pt idx="12">
                  <c:v>1849</c:v>
                </c:pt>
                <c:pt idx="13">
                  <c:v>1851</c:v>
                </c:pt>
                <c:pt idx="14">
                  <c:v>1848</c:v>
                </c:pt>
                <c:pt idx="15">
                  <c:v>1847</c:v>
                </c:pt>
                <c:pt idx="16">
                  <c:v>1847</c:v>
                </c:pt>
                <c:pt idx="17">
                  <c:v>1844</c:v>
                </c:pt>
                <c:pt idx="18">
                  <c:v>1845</c:v>
                </c:pt>
                <c:pt idx="19">
                  <c:v>1843</c:v>
                </c:pt>
                <c:pt idx="20">
                  <c:v>1843</c:v>
                </c:pt>
                <c:pt idx="21">
                  <c:v>1843</c:v>
                </c:pt>
                <c:pt idx="22">
                  <c:v>1842</c:v>
                </c:pt>
                <c:pt idx="23">
                  <c:v>1842</c:v>
                </c:pt>
                <c:pt idx="24">
                  <c:v>1842</c:v>
                </c:pt>
                <c:pt idx="25">
                  <c:v>1842</c:v>
                </c:pt>
                <c:pt idx="26">
                  <c:v>1842</c:v>
                </c:pt>
                <c:pt idx="27">
                  <c:v>1852</c:v>
                </c:pt>
                <c:pt idx="28">
                  <c:v>1842</c:v>
                </c:pt>
                <c:pt idx="29">
                  <c:v>1826</c:v>
                </c:pt>
                <c:pt idx="30">
                  <c:v>1824</c:v>
                </c:pt>
                <c:pt idx="31">
                  <c:v>1824</c:v>
                </c:pt>
                <c:pt idx="32">
                  <c:v>1823</c:v>
                </c:pt>
                <c:pt idx="33">
                  <c:v>1818</c:v>
                </c:pt>
                <c:pt idx="34">
                  <c:v>1818</c:v>
                </c:pt>
                <c:pt idx="35">
                  <c:v>1814</c:v>
                </c:pt>
                <c:pt idx="36">
                  <c:v>1805</c:v>
                </c:pt>
                <c:pt idx="37">
                  <c:v>1805</c:v>
                </c:pt>
                <c:pt idx="38">
                  <c:v>1798</c:v>
                </c:pt>
                <c:pt idx="39">
                  <c:v>1798</c:v>
                </c:pt>
                <c:pt idx="40">
                  <c:v>1798</c:v>
                </c:pt>
                <c:pt idx="41">
                  <c:v>1797</c:v>
                </c:pt>
                <c:pt idx="42">
                  <c:v>1796</c:v>
                </c:pt>
                <c:pt idx="43">
                  <c:v>1801</c:v>
                </c:pt>
                <c:pt idx="44">
                  <c:v>1799</c:v>
                </c:pt>
                <c:pt idx="45">
                  <c:v>1799</c:v>
                </c:pt>
                <c:pt idx="46">
                  <c:v>1798</c:v>
                </c:pt>
                <c:pt idx="47">
                  <c:v>1800</c:v>
                </c:pt>
                <c:pt idx="48">
                  <c:v>1799</c:v>
                </c:pt>
                <c:pt idx="49">
                  <c:v>1792</c:v>
                </c:pt>
                <c:pt idx="50">
                  <c:v>1792</c:v>
                </c:pt>
                <c:pt idx="51">
                  <c:v>1777</c:v>
                </c:pt>
                <c:pt idx="52">
                  <c:v>1781</c:v>
                </c:pt>
                <c:pt idx="53">
                  <c:v>1781</c:v>
                </c:pt>
                <c:pt idx="54">
                  <c:v>1787</c:v>
                </c:pt>
                <c:pt idx="55">
                  <c:v>1795</c:v>
                </c:pt>
                <c:pt idx="56">
                  <c:v>1794</c:v>
                </c:pt>
                <c:pt idx="57">
                  <c:v>1789</c:v>
                </c:pt>
                <c:pt idx="58">
                  <c:v>1789</c:v>
                </c:pt>
                <c:pt idx="59">
                  <c:v>1782</c:v>
                </c:pt>
                <c:pt idx="60">
                  <c:v>1782</c:v>
                </c:pt>
                <c:pt idx="61">
                  <c:v>1777</c:v>
                </c:pt>
                <c:pt idx="62">
                  <c:v>1769</c:v>
                </c:pt>
                <c:pt idx="63">
                  <c:v>1769</c:v>
                </c:pt>
                <c:pt idx="64">
                  <c:v>1773</c:v>
                </c:pt>
                <c:pt idx="65">
                  <c:v>1773</c:v>
                </c:pt>
                <c:pt idx="66">
                  <c:v>1843</c:v>
                </c:pt>
                <c:pt idx="67">
                  <c:v>1855</c:v>
                </c:pt>
                <c:pt idx="68">
                  <c:v>1843</c:v>
                </c:pt>
                <c:pt idx="69">
                  <c:v>1843</c:v>
                </c:pt>
                <c:pt idx="70">
                  <c:v>1836</c:v>
                </c:pt>
                <c:pt idx="71">
                  <c:v>1833</c:v>
                </c:pt>
                <c:pt idx="72">
                  <c:v>1833</c:v>
                </c:pt>
                <c:pt idx="73">
                  <c:v>1839</c:v>
                </c:pt>
                <c:pt idx="74">
                  <c:v>1841</c:v>
                </c:pt>
                <c:pt idx="75">
                  <c:v>1841</c:v>
                </c:pt>
                <c:pt idx="76">
                  <c:v>1838</c:v>
                </c:pt>
                <c:pt idx="77">
                  <c:v>1833</c:v>
                </c:pt>
                <c:pt idx="78">
                  <c:v>1833</c:v>
                </c:pt>
                <c:pt idx="79">
                  <c:v>1828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06016"/>
        <c:axId val="25319072"/>
      </c:scatterChart>
      <c:valAx>
        <c:axId val="25306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19072"/>
        <c:crosses val="autoZero"/>
        <c:crossBetween val="midCat"/>
      </c:valAx>
      <c:valAx>
        <c:axId val="2531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Elevation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06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ASTER Profile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'Pipe to Sabo'!$K$3:$K$31</c:f>
              <c:numCache>
                <c:formatCode>0.000000</c:formatCode>
                <c:ptCount val="29"/>
                <c:pt idx="0">
                  <c:v>27.120002795812812</c:v>
                </c:pt>
                <c:pt idx="1">
                  <c:v>51.078039288039776</c:v>
                </c:pt>
                <c:pt idx="2">
                  <c:v>72.487478098404708</c:v>
                </c:pt>
                <c:pt idx="3">
                  <c:v>91.700532340884081</c:v>
                </c:pt>
                <c:pt idx="4">
                  <c:v>124.52603773779151</c:v>
                </c:pt>
                <c:pt idx="5">
                  <c:v>165.88590959899238</c:v>
                </c:pt>
                <c:pt idx="6">
                  <c:v>214.61208248166628</c:v>
                </c:pt>
                <c:pt idx="7">
                  <c:v>244.12494263657518</c:v>
                </c:pt>
                <c:pt idx="8">
                  <c:v>254.36056591346369</c:v>
                </c:pt>
                <c:pt idx="9">
                  <c:v>268.24070523110487</c:v>
                </c:pt>
                <c:pt idx="10">
                  <c:v>278.14691856613615</c:v>
                </c:pt>
                <c:pt idx="11">
                  <c:v>414.42412777294442</c:v>
                </c:pt>
                <c:pt idx="12">
                  <c:v>541.63417426025558</c:v>
                </c:pt>
                <c:pt idx="13">
                  <c:v>652.24736942697496</c:v>
                </c:pt>
                <c:pt idx="14">
                  <c:v>669.17210239602139</c:v>
                </c:pt>
                <c:pt idx="15">
                  <c:v>753.50303828448693</c:v>
                </c:pt>
                <c:pt idx="16">
                  <c:v>823.26931254905901</c:v>
                </c:pt>
                <c:pt idx="17">
                  <c:v>881.93655129400236</c:v>
                </c:pt>
                <c:pt idx="18">
                  <c:v>894.15481603657497</c:v>
                </c:pt>
                <c:pt idx="19">
                  <c:v>1021.35995278418</c:v>
                </c:pt>
                <c:pt idx="20">
                  <c:v>1125.4316226117594</c:v>
                </c:pt>
                <c:pt idx="21">
                  <c:v>1242.7660815845943</c:v>
                </c:pt>
                <c:pt idx="22">
                  <c:v>1260.1019449457419</c:v>
                </c:pt>
                <c:pt idx="23">
                  <c:v>1265.6453417450903</c:v>
                </c:pt>
                <c:pt idx="24">
                  <c:v>1267.2146502482101</c:v>
                </c:pt>
                <c:pt idx="25">
                  <c:v>1281.9770602906933</c:v>
                </c:pt>
                <c:pt idx="26">
                  <c:v>1695.7434615990344</c:v>
                </c:pt>
                <c:pt idx="27">
                  <c:v>1699.2435951097207</c:v>
                </c:pt>
                <c:pt idx="28">
                  <c:v>1712.6107588794787</c:v>
                </c:pt>
              </c:numCache>
            </c:numRef>
          </c:xVal>
          <c:yVal>
            <c:numRef>
              <c:f>'Pipe to Sabo'!$G$3:$G$31</c:f>
              <c:numCache>
                <c:formatCode>0</c:formatCode>
                <c:ptCount val="29"/>
                <c:pt idx="0">
                  <c:v>1856</c:v>
                </c:pt>
                <c:pt idx="1">
                  <c:v>1857</c:v>
                </c:pt>
                <c:pt idx="2">
                  <c:v>1858</c:v>
                </c:pt>
                <c:pt idx="3">
                  <c:v>1859</c:v>
                </c:pt>
                <c:pt idx="4">
                  <c:v>1865</c:v>
                </c:pt>
                <c:pt idx="5">
                  <c:v>1872</c:v>
                </c:pt>
                <c:pt idx="6">
                  <c:v>1872</c:v>
                </c:pt>
                <c:pt idx="7">
                  <c:v>1864</c:v>
                </c:pt>
                <c:pt idx="8">
                  <c:v>1861</c:v>
                </c:pt>
                <c:pt idx="9">
                  <c:v>1858</c:v>
                </c:pt>
                <c:pt idx="10">
                  <c:v>1856</c:v>
                </c:pt>
                <c:pt idx="11">
                  <c:v>1854</c:v>
                </c:pt>
                <c:pt idx="12">
                  <c:v>1849</c:v>
                </c:pt>
                <c:pt idx="13">
                  <c:v>1851</c:v>
                </c:pt>
                <c:pt idx="14">
                  <c:v>1848</c:v>
                </c:pt>
                <c:pt idx="15">
                  <c:v>1847</c:v>
                </c:pt>
                <c:pt idx="16">
                  <c:v>1847</c:v>
                </c:pt>
                <c:pt idx="17">
                  <c:v>1844</c:v>
                </c:pt>
                <c:pt idx="18">
                  <c:v>1845</c:v>
                </c:pt>
                <c:pt idx="19">
                  <c:v>1843</c:v>
                </c:pt>
                <c:pt idx="20">
                  <c:v>1843</c:v>
                </c:pt>
                <c:pt idx="21">
                  <c:v>1843</c:v>
                </c:pt>
                <c:pt idx="22">
                  <c:v>1842</c:v>
                </c:pt>
                <c:pt idx="23">
                  <c:v>1842</c:v>
                </c:pt>
                <c:pt idx="24">
                  <c:v>1842</c:v>
                </c:pt>
                <c:pt idx="25">
                  <c:v>1842</c:v>
                </c:pt>
                <c:pt idx="26">
                  <c:v>1842</c:v>
                </c:pt>
                <c:pt idx="27">
                  <c:v>1852</c:v>
                </c:pt>
                <c:pt idx="28">
                  <c:v>1852</c:v>
                </c:pt>
              </c:numCache>
            </c:numRef>
          </c:yVal>
          <c:smooth val="0"/>
        </c:ser>
        <c:ser>
          <c:idx val="1"/>
          <c:order val="1"/>
          <c:tx>
            <c:v>SRTM Profile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'Pipe to Sabo'!$K$3:$K$31</c:f>
              <c:numCache>
                <c:formatCode>0.000000</c:formatCode>
                <c:ptCount val="29"/>
                <c:pt idx="0">
                  <c:v>27.120002795812812</c:v>
                </c:pt>
                <c:pt idx="1">
                  <c:v>51.078039288039776</c:v>
                </c:pt>
                <c:pt idx="2">
                  <c:v>72.487478098404708</c:v>
                </c:pt>
                <c:pt idx="3">
                  <c:v>91.700532340884081</c:v>
                </c:pt>
                <c:pt idx="4">
                  <c:v>124.52603773779151</c:v>
                </c:pt>
                <c:pt idx="5">
                  <c:v>165.88590959899238</c:v>
                </c:pt>
                <c:pt idx="6">
                  <c:v>214.61208248166628</c:v>
                </c:pt>
                <c:pt idx="7">
                  <c:v>244.12494263657518</c:v>
                </c:pt>
                <c:pt idx="8">
                  <c:v>254.36056591346369</c:v>
                </c:pt>
                <c:pt idx="9">
                  <c:v>268.24070523110487</c:v>
                </c:pt>
                <c:pt idx="10">
                  <c:v>278.14691856613615</c:v>
                </c:pt>
                <c:pt idx="11">
                  <c:v>414.42412777294442</c:v>
                </c:pt>
                <c:pt idx="12">
                  <c:v>541.63417426025558</c:v>
                </c:pt>
                <c:pt idx="13">
                  <c:v>652.24736942697496</c:v>
                </c:pt>
                <c:pt idx="14">
                  <c:v>669.17210239602139</c:v>
                </c:pt>
                <c:pt idx="15">
                  <c:v>753.50303828448693</c:v>
                </c:pt>
                <c:pt idx="16">
                  <c:v>823.26931254905901</c:v>
                </c:pt>
                <c:pt idx="17">
                  <c:v>881.93655129400236</c:v>
                </c:pt>
                <c:pt idx="18">
                  <c:v>894.15481603657497</c:v>
                </c:pt>
                <c:pt idx="19">
                  <c:v>1021.35995278418</c:v>
                </c:pt>
                <c:pt idx="20">
                  <c:v>1125.4316226117594</c:v>
                </c:pt>
                <c:pt idx="21">
                  <c:v>1242.7660815845943</c:v>
                </c:pt>
                <c:pt idx="22">
                  <c:v>1260.1019449457419</c:v>
                </c:pt>
                <c:pt idx="23">
                  <c:v>1265.6453417450903</c:v>
                </c:pt>
                <c:pt idx="24">
                  <c:v>1267.2146502482101</c:v>
                </c:pt>
                <c:pt idx="25">
                  <c:v>1281.9770602906933</c:v>
                </c:pt>
                <c:pt idx="26">
                  <c:v>1695.7434615990344</c:v>
                </c:pt>
                <c:pt idx="27">
                  <c:v>1699.2435951097207</c:v>
                </c:pt>
                <c:pt idx="28">
                  <c:v>1712.6107588794787</c:v>
                </c:pt>
              </c:numCache>
            </c:numRef>
          </c:xVal>
          <c:yVal>
            <c:numRef>
              <c:f>'Pipe to Sabo'!$H$3:$H$31</c:f>
              <c:numCache>
                <c:formatCode>0</c:formatCode>
                <c:ptCount val="29"/>
                <c:pt idx="0">
                  <c:v>1865</c:v>
                </c:pt>
                <c:pt idx="1">
                  <c:v>1865</c:v>
                </c:pt>
                <c:pt idx="2">
                  <c:v>1865</c:v>
                </c:pt>
                <c:pt idx="3">
                  <c:v>1865</c:v>
                </c:pt>
                <c:pt idx="4">
                  <c:v>1867</c:v>
                </c:pt>
                <c:pt idx="5">
                  <c:v>1864</c:v>
                </c:pt>
                <c:pt idx="6">
                  <c:v>1864</c:v>
                </c:pt>
                <c:pt idx="7">
                  <c:v>1864</c:v>
                </c:pt>
                <c:pt idx="8">
                  <c:v>1864</c:v>
                </c:pt>
                <c:pt idx="9">
                  <c:v>1864</c:v>
                </c:pt>
                <c:pt idx="10">
                  <c:v>1864</c:v>
                </c:pt>
                <c:pt idx="11">
                  <c:v>1864</c:v>
                </c:pt>
                <c:pt idx="12">
                  <c:v>1863</c:v>
                </c:pt>
                <c:pt idx="13">
                  <c:v>1864</c:v>
                </c:pt>
                <c:pt idx="14">
                  <c:v>1863</c:v>
                </c:pt>
                <c:pt idx="15">
                  <c:v>1863</c:v>
                </c:pt>
                <c:pt idx="16">
                  <c:v>1864</c:v>
                </c:pt>
                <c:pt idx="17">
                  <c:v>1863</c:v>
                </c:pt>
                <c:pt idx="18">
                  <c:v>1864</c:v>
                </c:pt>
                <c:pt idx="19">
                  <c:v>1864</c:v>
                </c:pt>
                <c:pt idx="20">
                  <c:v>1863</c:v>
                </c:pt>
                <c:pt idx="21">
                  <c:v>1864</c:v>
                </c:pt>
                <c:pt idx="22">
                  <c:v>1865</c:v>
                </c:pt>
                <c:pt idx="23">
                  <c:v>1857</c:v>
                </c:pt>
                <c:pt idx="24">
                  <c:v>1857</c:v>
                </c:pt>
                <c:pt idx="25">
                  <c:v>1857</c:v>
                </c:pt>
                <c:pt idx="26">
                  <c:v>1857</c:v>
                </c:pt>
                <c:pt idx="27">
                  <c:v>1846</c:v>
                </c:pt>
                <c:pt idx="28">
                  <c:v>1846</c:v>
                </c:pt>
              </c:numCache>
            </c:numRef>
          </c:yVal>
          <c:smooth val="0"/>
        </c:ser>
        <c:ser>
          <c:idx val="3"/>
          <c:order val="3"/>
          <c:tx>
            <c:v>3D Interpolation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'Pipe to Sabo'!$W$2:$W$54</c:f>
              <c:numCache>
                <c:formatCode>General</c:formatCode>
                <c:ptCount val="53"/>
                <c:pt idx="0">
                  <c:v>0</c:v>
                </c:pt>
                <c:pt idx="1">
                  <c:v>24.377110554799998</c:v>
                </c:pt>
                <c:pt idx="2">
                  <c:v>46.682329738</c:v>
                </c:pt>
                <c:pt idx="3">
                  <c:v>65.441497423599998</c:v>
                </c:pt>
                <c:pt idx="4">
                  <c:v>83.022112049699999</c:v>
                </c:pt>
                <c:pt idx="5">
                  <c:v>111.877869401</c:v>
                </c:pt>
                <c:pt idx="6">
                  <c:v>149.17676953200001</c:v>
                </c:pt>
                <c:pt idx="7">
                  <c:v>193.53045500300001</c:v>
                </c:pt>
                <c:pt idx="8">
                  <c:v>220.54649957799998</c:v>
                </c:pt>
                <c:pt idx="9">
                  <c:v>229.42769128500001</c:v>
                </c:pt>
                <c:pt idx="10">
                  <c:v>241.72919030400004</c:v>
                </c:pt>
                <c:pt idx="11">
                  <c:v>249.74433488899999</c:v>
                </c:pt>
                <c:pt idx="12">
                  <c:v>261.57252077799996</c:v>
                </c:pt>
                <c:pt idx="13">
                  <c:v>273.88851774099999</c:v>
                </c:pt>
                <c:pt idx="14">
                  <c:v>285.98522125700003</c:v>
                </c:pt>
                <c:pt idx="15">
                  <c:v>296.73866612900002</c:v>
                </c:pt>
                <c:pt idx="16">
                  <c:v>318.06223150300002</c:v>
                </c:pt>
                <c:pt idx="17">
                  <c:v>340.73248383999999</c:v>
                </c:pt>
                <c:pt idx="18">
                  <c:v>355.31720860600001</c:v>
                </c:pt>
                <c:pt idx="19">
                  <c:v>370.54832674400001</c:v>
                </c:pt>
                <c:pt idx="20">
                  <c:v>386.126967552</c:v>
                </c:pt>
                <c:pt idx="21">
                  <c:v>419.84248478000001</c:v>
                </c:pt>
                <c:pt idx="22">
                  <c:v>435.62596677900001</c:v>
                </c:pt>
                <c:pt idx="23">
                  <c:v>450.32039850000001</c:v>
                </c:pt>
                <c:pt idx="24">
                  <c:v>455.38962103099999</c:v>
                </c:pt>
                <c:pt idx="25">
                  <c:v>469.45106724999999</c:v>
                </c:pt>
                <c:pt idx="26">
                  <c:v>486.06088454099995</c:v>
                </c:pt>
                <c:pt idx="27">
                  <c:v>509.59625107899996</c:v>
                </c:pt>
                <c:pt idx="28">
                  <c:v>533.38801816799992</c:v>
                </c:pt>
                <c:pt idx="29">
                  <c:v>572.34836365499996</c:v>
                </c:pt>
                <c:pt idx="30">
                  <c:v>607.35700476</c:v>
                </c:pt>
                <c:pt idx="31">
                  <c:v>629.10318819199995</c:v>
                </c:pt>
                <c:pt idx="32">
                  <c:v>636.29700060799996</c:v>
                </c:pt>
                <c:pt idx="33">
                  <c:v>649.19338787100003</c:v>
                </c:pt>
                <c:pt idx="34">
                  <c:v>670.73344169300003</c:v>
                </c:pt>
                <c:pt idx="35">
                  <c:v>685.71649866900009</c:v>
                </c:pt>
                <c:pt idx="36">
                  <c:v>698.19086094600004</c:v>
                </c:pt>
                <c:pt idx="37">
                  <c:v>707.46521410499997</c:v>
                </c:pt>
                <c:pt idx="38">
                  <c:v>719.48793096499992</c:v>
                </c:pt>
                <c:pt idx="39">
                  <c:v>729.626376026</c:v>
                </c:pt>
                <c:pt idx="40">
                  <c:v>743.249502226</c:v>
                </c:pt>
                <c:pt idx="41">
                  <c:v>759.33535581800004</c:v>
                </c:pt>
                <c:pt idx="42">
                  <c:v>777.89368032699997</c:v>
                </c:pt>
                <c:pt idx="43">
                  <c:v>787.782635078</c:v>
                </c:pt>
                <c:pt idx="44">
                  <c:v>792.44858449900005</c:v>
                </c:pt>
                <c:pt idx="45">
                  <c:v>802.17377338400001</c:v>
                </c:pt>
                <c:pt idx="46">
                  <c:v>814.73367514699999</c:v>
                </c:pt>
                <c:pt idx="47">
                  <c:v>825.50370205200011</c:v>
                </c:pt>
                <c:pt idx="48">
                  <c:v>836.32332259300006</c:v>
                </c:pt>
                <c:pt idx="49">
                  <c:v>852.55275341600009</c:v>
                </c:pt>
                <c:pt idx="50">
                  <c:v>859.51973338899995</c:v>
                </c:pt>
                <c:pt idx="51">
                  <c:v>879.60207406299992</c:v>
                </c:pt>
                <c:pt idx="52">
                  <c:v>883.78396928799998</c:v>
                </c:pt>
              </c:numCache>
            </c:numRef>
          </c:xVal>
          <c:yVal>
            <c:numRef>
              <c:f>'Pipe to Sabo'!$X$2:$X$54</c:f>
              <c:numCache>
                <c:formatCode>General</c:formatCode>
                <c:ptCount val="53"/>
                <c:pt idx="0">
                  <c:v>1867.1533999999999</c:v>
                </c:pt>
                <c:pt idx="1">
                  <c:v>1867.5979</c:v>
                </c:pt>
                <c:pt idx="2">
                  <c:v>1867.7180000000001</c:v>
                </c:pt>
                <c:pt idx="3">
                  <c:v>1867.4023</c:v>
                </c:pt>
                <c:pt idx="4">
                  <c:v>1866.9526000000001</c:v>
                </c:pt>
                <c:pt idx="5">
                  <c:v>1865.8281999999999</c:v>
                </c:pt>
                <c:pt idx="6">
                  <c:v>1864.7204999999999</c:v>
                </c:pt>
                <c:pt idx="7">
                  <c:v>1864.3497</c:v>
                </c:pt>
                <c:pt idx="8">
                  <c:v>1864.5087000000001</c:v>
                </c:pt>
                <c:pt idx="9">
                  <c:v>1864.1180999999999</c:v>
                </c:pt>
                <c:pt idx="10">
                  <c:v>1864.3209999999999</c:v>
                </c:pt>
                <c:pt idx="11">
                  <c:v>1864.5077000000001</c:v>
                </c:pt>
                <c:pt idx="12">
                  <c:v>1864.8616999999999</c:v>
                </c:pt>
                <c:pt idx="13">
                  <c:v>1864.9719</c:v>
                </c:pt>
                <c:pt idx="14">
                  <c:v>1864.8326999999999</c:v>
                </c:pt>
                <c:pt idx="15">
                  <c:v>1864.4892</c:v>
                </c:pt>
                <c:pt idx="16">
                  <c:v>1863.8985</c:v>
                </c:pt>
                <c:pt idx="17">
                  <c:v>1863.2458999999999</c:v>
                </c:pt>
                <c:pt idx="18">
                  <c:v>1863.0130999999999</c:v>
                </c:pt>
                <c:pt idx="19">
                  <c:v>1862.7293999999999</c:v>
                </c:pt>
                <c:pt idx="20">
                  <c:v>1862.7434000000001</c:v>
                </c:pt>
                <c:pt idx="21">
                  <c:v>1862.0957000000001</c:v>
                </c:pt>
                <c:pt idx="22">
                  <c:v>1861.5057999999999</c:v>
                </c:pt>
                <c:pt idx="23">
                  <c:v>1860.8385000000001</c:v>
                </c:pt>
                <c:pt idx="24">
                  <c:v>1860.4799</c:v>
                </c:pt>
                <c:pt idx="25">
                  <c:v>1859.9315999999999</c:v>
                </c:pt>
                <c:pt idx="26">
                  <c:v>1859.0334</c:v>
                </c:pt>
                <c:pt idx="27">
                  <c:v>1858.1466</c:v>
                </c:pt>
                <c:pt idx="28">
                  <c:v>1856.7343000000001</c:v>
                </c:pt>
                <c:pt idx="29">
                  <c:v>1854.0175999999999</c:v>
                </c:pt>
                <c:pt idx="30">
                  <c:v>1849.501</c:v>
                </c:pt>
                <c:pt idx="31">
                  <c:v>1846.2725</c:v>
                </c:pt>
                <c:pt idx="32">
                  <c:v>1844.5157999999999</c:v>
                </c:pt>
                <c:pt idx="33">
                  <c:v>1843.8598999999999</c:v>
                </c:pt>
                <c:pt idx="34">
                  <c:v>1839.3289</c:v>
                </c:pt>
                <c:pt idx="35">
                  <c:v>1837.5823</c:v>
                </c:pt>
                <c:pt idx="36">
                  <c:v>1836.9592</c:v>
                </c:pt>
                <c:pt idx="37">
                  <c:v>1836.4119000000001</c:v>
                </c:pt>
                <c:pt idx="38">
                  <c:v>1836.5059000000001</c:v>
                </c:pt>
                <c:pt idx="39">
                  <c:v>1837.6422</c:v>
                </c:pt>
                <c:pt idx="40">
                  <c:v>1838.6612</c:v>
                </c:pt>
                <c:pt idx="41">
                  <c:v>1839.9248</c:v>
                </c:pt>
                <c:pt idx="42">
                  <c:v>1843.3152</c:v>
                </c:pt>
                <c:pt idx="43">
                  <c:v>1844.5169000000001</c:v>
                </c:pt>
                <c:pt idx="44">
                  <c:v>1843.9241</c:v>
                </c:pt>
                <c:pt idx="45">
                  <c:v>1844.5068000000001</c:v>
                </c:pt>
                <c:pt idx="46">
                  <c:v>1844.8535999999999</c:v>
                </c:pt>
                <c:pt idx="47">
                  <c:v>1845.5247999999999</c:v>
                </c:pt>
                <c:pt idx="48">
                  <c:v>1845.7509</c:v>
                </c:pt>
                <c:pt idx="49">
                  <c:v>1846.4739999999999</c:v>
                </c:pt>
                <c:pt idx="50">
                  <c:v>1847.3887</c:v>
                </c:pt>
                <c:pt idx="51">
                  <c:v>1849.9073000000001</c:v>
                </c:pt>
                <c:pt idx="52">
                  <c:v>1850.4494999999999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09824"/>
        <c:axId val="25310368"/>
      </c:scatterChart>
      <c:scatterChart>
        <c:scatterStyle val="lineMarker"/>
        <c:varyColors val="0"/>
        <c:ser>
          <c:idx val="2"/>
          <c:order val="2"/>
          <c:tx>
            <c:v>Survey Profile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'Pipe to Sabo'!$M$3:$M$60</c:f>
              <c:numCache>
                <c:formatCode>General</c:formatCode>
                <c:ptCount val="58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550</c:v>
                </c:pt>
                <c:pt idx="29">
                  <c:v>560</c:v>
                </c:pt>
                <c:pt idx="30">
                  <c:v>570</c:v>
                </c:pt>
                <c:pt idx="31">
                  <c:v>580</c:v>
                </c:pt>
                <c:pt idx="32">
                  <c:v>590</c:v>
                </c:pt>
                <c:pt idx="33">
                  <c:v>600</c:v>
                </c:pt>
                <c:pt idx="34">
                  <c:v>620</c:v>
                </c:pt>
                <c:pt idx="35">
                  <c:v>640</c:v>
                </c:pt>
                <c:pt idx="36">
                  <c:v>660</c:v>
                </c:pt>
                <c:pt idx="37">
                  <c:v>680</c:v>
                </c:pt>
                <c:pt idx="38">
                  <c:v>700</c:v>
                </c:pt>
                <c:pt idx="39">
                  <c:v>720</c:v>
                </c:pt>
                <c:pt idx="40">
                  <c:v>740</c:v>
                </c:pt>
                <c:pt idx="41">
                  <c:v>760</c:v>
                </c:pt>
                <c:pt idx="42">
                  <c:v>780</c:v>
                </c:pt>
                <c:pt idx="43">
                  <c:v>800</c:v>
                </c:pt>
                <c:pt idx="44">
                  <c:v>820</c:v>
                </c:pt>
                <c:pt idx="45">
                  <c:v>840</c:v>
                </c:pt>
                <c:pt idx="46">
                  <c:v>860</c:v>
                </c:pt>
                <c:pt idx="47">
                  <c:v>880</c:v>
                </c:pt>
                <c:pt idx="48">
                  <c:v>900</c:v>
                </c:pt>
                <c:pt idx="49">
                  <c:v>920</c:v>
                </c:pt>
                <c:pt idx="50">
                  <c:v>940</c:v>
                </c:pt>
                <c:pt idx="51">
                  <c:v>960</c:v>
                </c:pt>
                <c:pt idx="52">
                  <c:v>980</c:v>
                </c:pt>
                <c:pt idx="53">
                  <c:v>1000</c:v>
                </c:pt>
                <c:pt idx="54">
                  <c:v>1020</c:v>
                </c:pt>
                <c:pt idx="55">
                  <c:v>1040</c:v>
                </c:pt>
                <c:pt idx="56">
                  <c:v>1060</c:v>
                </c:pt>
                <c:pt idx="57">
                  <c:v>1061</c:v>
                </c:pt>
              </c:numCache>
            </c:numRef>
          </c:xVal>
          <c:yVal>
            <c:numRef>
              <c:f>'Pipe to Sabo'!$N$3:$N$60</c:f>
              <c:numCache>
                <c:formatCode>General</c:formatCode>
                <c:ptCount val="58"/>
                <c:pt idx="0">
                  <c:v>999.1</c:v>
                </c:pt>
                <c:pt idx="1">
                  <c:v>998.80000000000007</c:v>
                </c:pt>
                <c:pt idx="2">
                  <c:v>998.50000000000011</c:v>
                </c:pt>
                <c:pt idx="3">
                  <c:v>998.20000000000016</c:v>
                </c:pt>
                <c:pt idx="4">
                  <c:v>997.9000000000002</c:v>
                </c:pt>
                <c:pt idx="5">
                  <c:v>997.60000000000025</c:v>
                </c:pt>
                <c:pt idx="6">
                  <c:v>997.3000000000003</c:v>
                </c:pt>
                <c:pt idx="7">
                  <c:v>997.00000000000034</c:v>
                </c:pt>
                <c:pt idx="8">
                  <c:v>996.70000000000039</c:v>
                </c:pt>
                <c:pt idx="9">
                  <c:v>996.40000000000043</c:v>
                </c:pt>
                <c:pt idx="10">
                  <c:v>996.10000000000048</c:v>
                </c:pt>
                <c:pt idx="11">
                  <c:v>995.80000000000052</c:v>
                </c:pt>
                <c:pt idx="12">
                  <c:v>995.50000000000057</c:v>
                </c:pt>
                <c:pt idx="13">
                  <c:v>995.20000000000061</c:v>
                </c:pt>
                <c:pt idx="14">
                  <c:v>994.90000000000066</c:v>
                </c:pt>
                <c:pt idx="15">
                  <c:v>994.6000000000007</c:v>
                </c:pt>
                <c:pt idx="16">
                  <c:v>994.30000000000075</c:v>
                </c:pt>
                <c:pt idx="17">
                  <c:v>994.0000000000008</c:v>
                </c:pt>
                <c:pt idx="18">
                  <c:v>993.70000000000084</c:v>
                </c:pt>
                <c:pt idx="19">
                  <c:v>993.40000000000089</c:v>
                </c:pt>
                <c:pt idx="20">
                  <c:v>993.10000000000093</c:v>
                </c:pt>
                <c:pt idx="21">
                  <c:v>992.80000000000098</c:v>
                </c:pt>
                <c:pt idx="22">
                  <c:v>992.30000000000098</c:v>
                </c:pt>
                <c:pt idx="23">
                  <c:v>991.80000000000098</c:v>
                </c:pt>
                <c:pt idx="24">
                  <c:v>991.50000000000102</c:v>
                </c:pt>
                <c:pt idx="25">
                  <c:v>991.20000000000107</c:v>
                </c:pt>
                <c:pt idx="26">
                  <c:v>990.90000000000111</c:v>
                </c:pt>
                <c:pt idx="27">
                  <c:v>990.60000000000116</c:v>
                </c:pt>
                <c:pt idx="28">
                  <c:v>990.30000000000121</c:v>
                </c:pt>
                <c:pt idx="29">
                  <c:v>990.15000000000123</c:v>
                </c:pt>
                <c:pt idx="30">
                  <c:v>990.00000000000125</c:v>
                </c:pt>
                <c:pt idx="31">
                  <c:v>989.55000000000121</c:v>
                </c:pt>
                <c:pt idx="32">
                  <c:v>989.10000000000116</c:v>
                </c:pt>
                <c:pt idx="33">
                  <c:v>988.65000000000111</c:v>
                </c:pt>
                <c:pt idx="34">
                  <c:v>988.14999999999964</c:v>
                </c:pt>
                <c:pt idx="35">
                  <c:v>987.64999999999964</c:v>
                </c:pt>
                <c:pt idx="36">
                  <c:v>987.24999999999966</c:v>
                </c:pt>
                <c:pt idx="37">
                  <c:v>986.74999999999966</c:v>
                </c:pt>
                <c:pt idx="38">
                  <c:v>986.34999999999968</c:v>
                </c:pt>
                <c:pt idx="39">
                  <c:v>986.04999999999973</c:v>
                </c:pt>
                <c:pt idx="40">
                  <c:v>985.64999999999975</c:v>
                </c:pt>
                <c:pt idx="41">
                  <c:v>985.04999999999973</c:v>
                </c:pt>
                <c:pt idx="42">
                  <c:v>983.4499999999997</c:v>
                </c:pt>
                <c:pt idx="43">
                  <c:v>980.74999999999966</c:v>
                </c:pt>
                <c:pt idx="44">
                  <c:v>977.84999999999968</c:v>
                </c:pt>
                <c:pt idx="45">
                  <c:v>975.74999999999966</c:v>
                </c:pt>
                <c:pt idx="46">
                  <c:v>974.84999999999968</c:v>
                </c:pt>
                <c:pt idx="47">
                  <c:v>974.74999999999966</c:v>
                </c:pt>
                <c:pt idx="48">
                  <c:v>974.74999999999966</c:v>
                </c:pt>
                <c:pt idx="49">
                  <c:v>976.34999999999968</c:v>
                </c:pt>
                <c:pt idx="50">
                  <c:v>977.04999999999973</c:v>
                </c:pt>
                <c:pt idx="51">
                  <c:v>979.34999999999968</c:v>
                </c:pt>
                <c:pt idx="52">
                  <c:v>982.04999999999973</c:v>
                </c:pt>
                <c:pt idx="53">
                  <c:v>983.74999999999977</c:v>
                </c:pt>
                <c:pt idx="54">
                  <c:v>985.74999999999977</c:v>
                </c:pt>
                <c:pt idx="55">
                  <c:v>987.3499999999998</c:v>
                </c:pt>
                <c:pt idx="56">
                  <c:v>988.14999999999975</c:v>
                </c:pt>
                <c:pt idx="57">
                  <c:v>989.9499999999997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14176"/>
        <c:axId val="25308736"/>
      </c:scatterChart>
      <c:valAx>
        <c:axId val="25309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10368"/>
        <c:crosses val="autoZero"/>
        <c:crossBetween val="midCat"/>
      </c:valAx>
      <c:valAx>
        <c:axId val="2531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USGS Elevation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09824"/>
        <c:crosses val="autoZero"/>
        <c:crossBetween val="midCat"/>
      </c:valAx>
      <c:valAx>
        <c:axId val="253087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Elevation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14176"/>
        <c:crosses val="max"/>
        <c:crossBetween val="midCat"/>
      </c:valAx>
      <c:valAx>
        <c:axId val="25314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08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Land Surface Profile to Sabo Tank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Survey Profile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'Pipe to Sabo'!$M$3:$M$60</c:f>
              <c:numCache>
                <c:formatCode>General</c:formatCode>
                <c:ptCount val="58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550</c:v>
                </c:pt>
                <c:pt idx="29">
                  <c:v>560</c:v>
                </c:pt>
                <c:pt idx="30">
                  <c:v>570</c:v>
                </c:pt>
                <c:pt idx="31">
                  <c:v>580</c:v>
                </c:pt>
                <c:pt idx="32">
                  <c:v>590</c:v>
                </c:pt>
                <c:pt idx="33">
                  <c:v>600</c:v>
                </c:pt>
                <c:pt idx="34">
                  <c:v>620</c:v>
                </c:pt>
                <c:pt idx="35">
                  <c:v>640</c:v>
                </c:pt>
                <c:pt idx="36">
                  <c:v>660</c:v>
                </c:pt>
                <c:pt idx="37">
                  <c:v>680</c:v>
                </c:pt>
                <c:pt idx="38">
                  <c:v>700</c:v>
                </c:pt>
                <c:pt idx="39">
                  <c:v>720</c:v>
                </c:pt>
                <c:pt idx="40">
                  <c:v>740</c:v>
                </c:pt>
                <c:pt idx="41">
                  <c:v>760</c:v>
                </c:pt>
                <c:pt idx="42">
                  <c:v>780</c:v>
                </c:pt>
                <c:pt idx="43">
                  <c:v>800</c:v>
                </c:pt>
                <c:pt idx="44">
                  <c:v>820</c:v>
                </c:pt>
                <c:pt idx="45">
                  <c:v>840</c:v>
                </c:pt>
                <c:pt idx="46">
                  <c:v>860</c:v>
                </c:pt>
                <c:pt idx="47">
                  <c:v>880</c:v>
                </c:pt>
                <c:pt idx="48">
                  <c:v>900</c:v>
                </c:pt>
                <c:pt idx="49">
                  <c:v>920</c:v>
                </c:pt>
                <c:pt idx="50">
                  <c:v>940</c:v>
                </c:pt>
                <c:pt idx="51">
                  <c:v>960</c:v>
                </c:pt>
                <c:pt idx="52">
                  <c:v>980</c:v>
                </c:pt>
                <c:pt idx="53">
                  <c:v>1000</c:v>
                </c:pt>
                <c:pt idx="54">
                  <c:v>1020</c:v>
                </c:pt>
                <c:pt idx="55">
                  <c:v>1040</c:v>
                </c:pt>
                <c:pt idx="56">
                  <c:v>1060</c:v>
                </c:pt>
                <c:pt idx="57">
                  <c:v>1061</c:v>
                </c:pt>
              </c:numCache>
            </c:numRef>
          </c:xVal>
          <c:yVal>
            <c:numRef>
              <c:f>'Pipe to Sabo'!$O$3:$O$60</c:f>
              <c:numCache>
                <c:formatCode>General</c:formatCode>
                <c:ptCount val="58"/>
                <c:pt idx="0">
                  <c:v>0</c:v>
                </c:pt>
                <c:pt idx="1">
                  <c:v>3.0027024321885146E-2</c:v>
                </c:pt>
                <c:pt idx="2">
                  <c:v>6.0054048643770293E-2</c:v>
                </c:pt>
                <c:pt idx="3">
                  <c:v>9.0081072965655443E-2</c:v>
                </c:pt>
                <c:pt idx="4">
                  <c:v>0.12010809728754059</c:v>
                </c:pt>
                <c:pt idx="5">
                  <c:v>0.15013512160942574</c:v>
                </c:pt>
                <c:pt idx="6">
                  <c:v>0.18016214593131089</c:v>
                </c:pt>
                <c:pt idx="7">
                  <c:v>0.21018917025319603</c:v>
                </c:pt>
                <c:pt idx="8">
                  <c:v>0.24021619457508117</c:v>
                </c:pt>
                <c:pt idx="9">
                  <c:v>0.27024321889696634</c:v>
                </c:pt>
                <c:pt idx="10">
                  <c:v>0.30027024321885148</c:v>
                </c:pt>
                <c:pt idx="11">
                  <c:v>0.33029726754073663</c:v>
                </c:pt>
                <c:pt idx="12">
                  <c:v>0.36032429186262177</c:v>
                </c:pt>
                <c:pt idx="13">
                  <c:v>0.39035131618450691</c:v>
                </c:pt>
                <c:pt idx="14">
                  <c:v>0.42037834050639206</c:v>
                </c:pt>
                <c:pt idx="15">
                  <c:v>0.4504053648282772</c:v>
                </c:pt>
                <c:pt idx="16">
                  <c:v>0.48043238915016234</c:v>
                </c:pt>
                <c:pt idx="17">
                  <c:v>0.51045941347204749</c:v>
                </c:pt>
                <c:pt idx="18">
                  <c:v>0.54048643779393268</c:v>
                </c:pt>
                <c:pt idx="19">
                  <c:v>0.57051346211581788</c:v>
                </c:pt>
                <c:pt idx="20">
                  <c:v>0.60054048643770297</c:v>
                </c:pt>
                <c:pt idx="21">
                  <c:v>0.63056751075958817</c:v>
                </c:pt>
                <c:pt idx="22">
                  <c:v>0.6806125512960709</c:v>
                </c:pt>
                <c:pt idx="23">
                  <c:v>0.73065759183255385</c:v>
                </c:pt>
                <c:pt idx="24">
                  <c:v>0.76068461615443894</c:v>
                </c:pt>
                <c:pt idx="25">
                  <c:v>0.79071164047632403</c:v>
                </c:pt>
                <c:pt idx="26">
                  <c:v>0.82073866479820923</c:v>
                </c:pt>
                <c:pt idx="27">
                  <c:v>0.85076568912009432</c:v>
                </c:pt>
                <c:pt idx="28">
                  <c:v>0.88079271344197951</c:v>
                </c:pt>
                <c:pt idx="29">
                  <c:v>0.89580622560292211</c:v>
                </c:pt>
                <c:pt idx="30">
                  <c:v>0.9108197377638646</c:v>
                </c:pt>
                <c:pt idx="31">
                  <c:v>0.95586027424670383</c:v>
                </c:pt>
                <c:pt idx="32">
                  <c:v>1.000900810729543</c:v>
                </c:pt>
                <c:pt idx="33">
                  <c:v>1.045941347212382</c:v>
                </c:pt>
                <c:pt idx="34">
                  <c:v>1.0959863877490128</c:v>
                </c:pt>
                <c:pt idx="35">
                  <c:v>1.1460314282854955</c:v>
                </c:pt>
                <c:pt idx="36">
                  <c:v>1.1860674607146797</c:v>
                </c:pt>
                <c:pt idx="37">
                  <c:v>1.2361125012511625</c:v>
                </c:pt>
                <c:pt idx="38">
                  <c:v>1.2761485336803462</c:v>
                </c:pt>
                <c:pt idx="39">
                  <c:v>1.3061755580022316</c:v>
                </c:pt>
                <c:pt idx="40">
                  <c:v>1.3462115904314156</c:v>
                </c:pt>
                <c:pt idx="41">
                  <c:v>1.4062656390751973</c:v>
                </c:pt>
                <c:pt idx="42">
                  <c:v>1.5664097687919445</c:v>
                </c:pt>
                <c:pt idx="43">
                  <c:v>1.8366529876889564</c:v>
                </c:pt>
                <c:pt idx="44">
                  <c:v>2.1269142228005546</c:v>
                </c:pt>
                <c:pt idx="45">
                  <c:v>2.3371033930537846</c:v>
                </c:pt>
                <c:pt idx="46">
                  <c:v>2.4271844660194515</c:v>
                </c:pt>
                <c:pt idx="47">
                  <c:v>2.4371934741267505</c:v>
                </c:pt>
                <c:pt idx="48">
                  <c:v>2.4371934741267505</c:v>
                </c:pt>
                <c:pt idx="49">
                  <c:v>2.2770493444100031</c:v>
                </c:pt>
                <c:pt idx="50">
                  <c:v>2.2069862876589226</c:v>
                </c:pt>
                <c:pt idx="51">
                  <c:v>1.9767791011911062</c:v>
                </c:pt>
                <c:pt idx="52">
                  <c:v>1.7065358822940944</c:v>
                </c:pt>
                <c:pt idx="53">
                  <c:v>1.536382744470048</c:v>
                </c:pt>
                <c:pt idx="54">
                  <c:v>1.3362025823241168</c:v>
                </c:pt>
                <c:pt idx="55">
                  <c:v>1.1760584526073694</c:v>
                </c:pt>
                <c:pt idx="56">
                  <c:v>1.0959863877490013</c:v>
                </c:pt>
                <c:pt idx="57">
                  <c:v>0.91582424181766775</c:v>
                </c:pt>
              </c:numCache>
            </c:numRef>
          </c:yVal>
          <c:smooth val="1"/>
        </c:ser>
        <c:ser>
          <c:idx val="1"/>
          <c:order val="1"/>
          <c:tx>
            <c:v>3D Interpolation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'Pipe to Sabo'!$W$2:$W$54</c:f>
              <c:numCache>
                <c:formatCode>General</c:formatCode>
                <c:ptCount val="53"/>
                <c:pt idx="0">
                  <c:v>0</c:v>
                </c:pt>
                <c:pt idx="1">
                  <c:v>24.377110554799998</c:v>
                </c:pt>
                <c:pt idx="2">
                  <c:v>46.682329738</c:v>
                </c:pt>
                <c:pt idx="3">
                  <c:v>65.441497423599998</c:v>
                </c:pt>
                <c:pt idx="4">
                  <c:v>83.022112049699999</c:v>
                </c:pt>
                <c:pt idx="5">
                  <c:v>111.877869401</c:v>
                </c:pt>
                <c:pt idx="6">
                  <c:v>149.17676953200001</c:v>
                </c:pt>
                <c:pt idx="7">
                  <c:v>193.53045500300001</c:v>
                </c:pt>
                <c:pt idx="8">
                  <c:v>220.54649957799998</c:v>
                </c:pt>
                <c:pt idx="9">
                  <c:v>229.42769128500001</c:v>
                </c:pt>
                <c:pt idx="10">
                  <c:v>241.72919030400004</c:v>
                </c:pt>
                <c:pt idx="11">
                  <c:v>249.74433488899999</c:v>
                </c:pt>
                <c:pt idx="12">
                  <c:v>261.57252077799996</c:v>
                </c:pt>
                <c:pt idx="13">
                  <c:v>273.88851774099999</c:v>
                </c:pt>
                <c:pt idx="14">
                  <c:v>285.98522125700003</c:v>
                </c:pt>
                <c:pt idx="15">
                  <c:v>296.73866612900002</c:v>
                </c:pt>
                <c:pt idx="16">
                  <c:v>318.06223150300002</c:v>
                </c:pt>
                <c:pt idx="17">
                  <c:v>340.73248383999999</c:v>
                </c:pt>
                <c:pt idx="18">
                  <c:v>355.31720860600001</c:v>
                </c:pt>
                <c:pt idx="19">
                  <c:v>370.54832674400001</c:v>
                </c:pt>
                <c:pt idx="20">
                  <c:v>386.126967552</c:v>
                </c:pt>
                <c:pt idx="21">
                  <c:v>419.84248478000001</c:v>
                </c:pt>
                <c:pt idx="22">
                  <c:v>435.62596677900001</c:v>
                </c:pt>
                <c:pt idx="23">
                  <c:v>450.32039850000001</c:v>
                </c:pt>
                <c:pt idx="24">
                  <c:v>455.38962103099999</c:v>
                </c:pt>
                <c:pt idx="25">
                  <c:v>469.45106724999999</c:v>
                </c:pt>
                <c:pt idx="26">
                  <c:v>486.06088454099995</c:v>
                </c:pt>
                <c:pt idx="27">
                  <c:v>509.59625107899996</c:v>
                </c:pt>
                <c:pt idx="28">
                  <c:v>533.38801816799992</c:v>
                </c:pt>
                <c:pt idx="29">
                  <c:v>572.34836365499996</c:v>
                </c:pt>
                <c:pt idx="30">
                  <c:v>607.35700476</c:v>
                </c:pt>
                <c:pt idx="31">
                  <c:v>629.10318819199995</c:v>
                </c:pt>
                <c:pt idx="32">
                  <c:v>636.29700060799996</c:v>
                </c:pt>
                <c:pt idx="33">
                  <c:v>649.19338787100003</c:v>
                </c:pt>
                <c:pt idx="34">
                  <c:v>670.73344169300003</c:v>
                </c:pt>
                <c:pt idx="35">
                  <c:v>685.71649866900009</c:v>
                </c:pt>
                <c:pt idx="36">
                  <c:v>698.19086094600004</c:v>
                </c:pt>
                <c:pt idx="37">
                  <c:v>707.46521410499997</c:v>
                </c:pt>
                <c:pt idx="38">
                  <c:v>719.48793096499992</c:v>
                </c:pt>
                <c:pt idx="39">
                  <c:v>729.626376026</c:v>
                </c:pt>
                <c:pt idx="40">
                  <c:v>743.249502226</c:v>
                </c:pt>
                <c:pt idx="41">
                  <c:v>759.33535581800004</c:v>
                </c:pt>
                <c:pt idx="42">
                  <c:v>777.89368032699997</c:v>
                </c:pt>
                <c:pt idx="43">
                  <c:v>787.782635078</c:v>
                </c:pt>
                <c:pt idx="44">
                  <c:v>792.44858449900005</c:v>
                </c:pt>
                <c:pt idx="45">
                  <c:v>802.17377338400001</c:v>
                </c:pt>
                <c:pt idx="46">
                  <c:v>814.73367514699999</c:v>
                </c:pt>
                <c:pt idx="47">
                  <c:v>825.50370205200011</c:v>
                </c:pt>
                <c:pt idx="48">
                  <c:v>836.32332259300006</c:v>
                </c:pt>
                <c:pt idx="49">
                  <c:v>852.55275341600009</c:v>
                </c:pt>
                <c:pt idx="50">
                  <c:v>859.51973338899995</c:v>
                </c:pt>
                <c:pt idx="51">
                  <c:v>879.60207406299992</c:v>
                </c:pt>
                <c:pt idx="52">
                  <c:v>883.78396928799998</c:v>
                </c:pt>
              </c:numCache>
            </c:numRef>
          </c:xVal>
          <c:yVal>
            <c:numRef>
              <c:f>'Pipe to Sabo'!$Y$2:$Y$54</c:f>
              <c:numCache>
                <c:formatCode>General</c:formatCode>
                <c:ptCount val="53"/>
                <c:pt idx="0">
                  <c:v>3.0229402939852532E-2</c:v>
                </c:pt>
                <c:pt idx="1">
                  <c:v>6.4303069307086579E-3</c:v>
                </c:pt>
                <c:pt idx="2">
                  <c:v>0</c:v>
                </c:pt>
                <c:pt idx="3">
                  <c:v>1.6902980000198433E-2</c:v>
                </c:pt>
                <c:pt idx="4">
                  <c:v>4.0980490630812556E-2</c:v>
                </c:pt>
                <c:pt idx="5">
                  <c:v>0.10118229839837439</c:v>
                </c:pt>
                <c:pt idx="6">
                  <c:v>0.16048996690079406</c:v>
                </c:pt>
                <c:pt idx="7">
                  <c:v>0.1803430710631953</c:v>
                </c:pt>
                <c:pt idx="8">
                  <c:v>0.17183000859872768</c:v>
                </c:pt>
                <c:pt idx="9">
                  <c:v>0.19274322997369844</c:v>
                </c:pt>
                <c:pt idx="10">
                  <c:v>0.18187970560867123</c:v>
                </c:pt>
                <c:pt idx="11">
                  <c:v>0.17188354987208782</c:v>
                </c:pt>
                <c:pt idx="12">
                  <c:v>0.15292993910216351</c:v>
                </c:pt>
                <c:pt idx="13">
                  <c:v>0.14702969077773353</c:v>
                </c:pt>
                <c:pt idx="14">
                  <c:v>0.15448263602964382</c:v>
                </c:pt>
                <c:pt idx="15">
                  <c:v>0.17287406342928066</c:v>
                </c:pt>
                <c:pt idx="16">
                  <c:v>0.2045008936038557</c:v>
                </c:pt>
                <c:pt idx="17">
                  <c:v>0.23944192859950922</c:v>
                </c:pt>
                <c:pt idx="18">
                  <c:v>0.25190633703804216</c:v>
                </c:pt>
                <c:pt idx="19">
                  <c:v>0.26709599629066766</c:v>
                </c:pt>
                <c:pt idx="20">
                  <c:v>0.26634641846360152</c:v>
                </c:pt>
                <c:pt idx="21">
                  <c:v>0.30102510121977705</c:v>
                </c:pt>
                <c:pt idx="22">
                  <c:v>0.33260909837567376</c:v>
                </c:pt>
                <c:pt idx="23">
                  <c:v>0.36833719008972482</c:v>
                </c:pt>
                <c:pt idx="24">
                  <c:v>0.38753709071712278</c:v>
                </c:pt>
                <c:pt idx="25">
                  <c:v>0.41689377090118451</c:v>
                </c:pt>
                <c:pt idx="26">
                  <c:v>0.46498454263438299</c:v>
                </c:pt>
                <c:pt idx="27">
                  <c:v>0.51246494385126873</c:v>
                </c:pt>
                <c:pt idx="28">
                  <c:v>0.58808128421956618</c:v>
                </c:pt>
                <c:pt idx="29">
                  <c:v>0.73353686156048037</c:v>
                </c:pt>
                <c:pt idx="30">
                  <c:v>0.97536137682455792</c:v>
                </c:pt>
                <c:pt idx="31">
                  <c:v>1.1482193778718219</c:v>
                </c:pt>
                <c:pt idx="32">
                  <c:v>1.2422753327857938</c:v>
                </c:pt>
                <c:pt idx="33">
                  <c:v>1.2773930539835321</c:v>
                </c:pt>
                <c:pt idx="34">
                  <c:v>1.5199885635840154</c:v>
                </c:pt>
                <c:pt idx="35">
                  <c:v>1.6135037516370268</c:v>
                </c:pt>
                <c:pt idx="36">
                  <c:v>1.6468653190685139</c:v>
                </c:pt>
                <c:pt idx="37">
                  <c:v>1.6761684579792033</c:v>
                </c:pt>
                <c:pt idx="38">
                  <c:v>1.6711355782832293</c:v>
                </c:pt>
                <c:pt idx="39">
                  <c:v>1.6102966293626806</c:v>
                </c:pt>
                <c:pt idx="40">
                  <c:v>1.5557380718074176</c:v>
                </c:pt>
                <c:pt idx="41">
                  <c:v>1.4880833187879579</c:v>
                </c:pt>
                <c:pt idx="42">
                  <c:v>1.3065569855834804</c:v>
                </c:pt>
                <c:pt idx="43">
                  <c:v>1.2422164373850868</c:v>
                </c:pt>
                <c:pt idx="44">
                  <c:v>1.2739557042337291</c:v>
                </c:pt>
                <c:pt idx="45">
                  <c:v>1.2427572042460351</c:v>
                </c:pt>
                <c:pt idx="46">
                  <c:v>1.2241890906443134</c:v>
                </c:pt>
                <c:pt idx="47">
                  <c:v>1.1882521879641446</c:v>
                </c:pt>
                <c:pt idx="48">
                  <c:v>1.1761465060571281</c:v>
                </c:pt>
                <c:pt idx="49">
                  <c:v>1.1374308112895062</c:v>
                </c:pt>
                <c:pt idx="50">
                  <c:v>1.0884566085458351</c:v>
                </c:pt>
                <c:pt idx="51">
                  <c:v>0.95360755745781733</c:v>
                </c:pt>
                <c:pt idx="52">
                  <c:v>0.92457747904127541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12000"/>
        <c:axId val="25315808"/>
      </c:scatterChart>
      <c:valAx>
        <c:axId val="253120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15808"/>
        <c:crosses val="autoZero"/>
        <c:crossBetween val="midCat"/>
      </c:valAx>
      <c:valAx>
        <c:axId val="25315808"/>
        <c:scaling>
          <c:orientation val="maxMin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Change From</a:t>
                </a:r>
                <a:r>
                  <a:rPr lang="en-US" baseline="0"/>
                  <a:t> Max Elevation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12000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Head </a:t>
            </a:r>
            <a:r>
              <a:rPr lang="en-US" dirty="0" smtClean="0"/>
              <a:t>Curve to Sabo Tank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'Pipe to Sabo'!$AD$1</c:f>
              <c:strCache>
                <c:ptCount val="1"/>
                <c:pt idx="0">
                  <c:v>hL Sum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'Pipe to Sabo'!$M$3:$M$60</c:f>
              <c:numCache>
                <c:formatCode>General</c:formatCode>
                <c:ptCount val="58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550</c:v>
                </c:pt>
                <c:pt idx="29">
                  <c:v>560</c:v>
                </c:pt>
                <c:pt idx="30">
                  <c:v>570</c:v>
                </c:pt>
                <c:pt idx="31">
                  <c:v>580</c:v>
                </c:pt>
                <c:pt idx="32">
                  <c:v>590</c:v>
                </c:pt>
                <c:pt idx="33">
                  <c:v>600</c:v>
                </c:pt>
                <c:pt idx="34">
                  <c:v>620</c:v>
                </c:pt>
                <c:pt idx="35">
                  <c:v>640</c:v>
                </c:pt>
                <c:pt idx="36">
                  <c:v>660</c:v>
                </c:pt>
                <c:pt idx="37">
                  <c:v>680</c:v>
                </c:pt>
                <c:pt idx="38">
                  <c:v>700</c:v>
                </c:pt>
                <c:pt idx="39">
                  <c:v>720</c:v>
                </c:pt>
                <c:pt idx="40">
                  <c:v>740</c:v>
                </c:pt>
                <c:pt idx="41">
                  <c:v>760</c:v>
                </c:pt>
                <c:pt idx="42">
                  <c:v>780</c:v>
                </c:pt>
                <c:pt idx="43">
                  <c:v>800</c:v>
                </c:pt>
                <c:pt idx="44">
                  <c:v>820</c:v>
                </c:pt>
                <c:pt idx="45">
                  <c:v>840</c:v>
                </c:pt>
                <c:pt idx="46">
                  <c:v>860</c:v>
                </c:pt>
                <c:pt idx="47">
                  <c:v>880</c:v>
                </c:pt>
                <c:pt idx="48">
                  <c:v>900</c:v>
                </c:pt>
                <c:pt idx="49">
                  <c:v>920</c:v>
                </c:pt>
                <c:pt idx="50">
                  <c:v>940</c:v>
                </c:pt>
                <c:pt idx="51">
                  <c:v>960</c:v>
                </c:pt>
                <c:pt idx="52">
                  <c:v>980</c:v>
                </c:pt>
                <c:pt idx="53">
                  <c:v>1000</c:v>
                </c:pt>
                <c:pt idx="54">
                  <c:v>1020</c:v>
                </c:pt>
                <c:pt idx="55">
                  <c:v>1040</c:v>
                </c:pt>
                <c:pt idx="56">
                  <c:v>1060</c:v>
                </c:pt>
                <c:pt idx="57">
                  <c:v>1061</c:v>
                </c:pt>
              </c:numCache>
            </c:numRef>
          </c:xVal>
          <c:yVal>
            <c:numRef>
              <c:f>'Pipe to Sabo'!$T$3:$T$59</c:f>
              <c:numCache>
                <c:formatCode>General</c:formatCode>
                <c:ptCount val="57"/>
                <c:pt idx="0">
                  <c:v>0.14672450297915696</c:v>
                </c:pt>
                <c:pt idx="1">
                  <c:v>0.32385568940816534</c:v>
                </c:pt>
                <c:pt idx="2">
                  <c:v>0.50098687583717372</c:v>
                </c:pt>
                <c:pt idx="3">
                  <c:v>0.6781180622661821</c:v>
                </c:pt>
                <c:pt idx="4">
                  <c:v>0.85524924869519048</c:v>
                </c:pt>
                <c:pt idx="5">
                  <c:v>1.0323804351241987</c:v>
                </c:pt>
                <c:pt idx="6">
                  <c:v>1.2095116215532071</c:v>
                </c:pt>
                <c:pt idx="7">
                  <c:v>1.3866428079822155</c:v>
                </c:pt>
                <c:pt idx="8">
                  <c:v>1.5637739944112239</c:v>
                </c:pt>
                <c:pt idx="9">
                  <c:v>1.7409051808402323</c:v>
                </c:pt>
                <c:pt idx="10">
                  <c:v>1.9180363672692406</c:v>
                </c:pt>
                <c:pt idx="11">
                  <c:v>2.095167553698249</c:v>
                </c:pt>
                <c:pt idx="12">
                  <c:v>2.2722987401272574</c:v>
                </c:pt>
                <c:pt idx="13">
                  <c:v>2.4494299265562658</c:v>
                </c:pt>
                <c:pt idx="14">
                  <c:v>2.6265611129852742</c:v>
                </c:pt>
                <c:pt idx="15">
                  <c:v>2.8036922994142826</c:v>
                </c:pt>
                <c:pt idx="16">
                  <c:v>2.9808234858432909</c:v>
                </c:pt>
                <c:pt idx="17">
                  <c:v>3.1579546722722993</c:v>
                </c:pt>
                <c:pt idx="18">
                  <c:v>3.3350858587013077</c:v>
                </c:pt>
                <c:pt idx="19">
                  <c:v>3.5122170451303161</c:v>
                </c:pt>
                <c:pt idx="20">
                  <c:v>3.6893482315593245</c:v>
                </c:pt>
                <c:pt idx="21">
                  <c:v>4.0664794179883783</c:v>
                </c:pt>
                <c:pt idx="22">
                  <c:v>4.4436106044174322</c:v>
                </c:pt>
                <c:pt idx="23">
                  <c:v>4.6207417908464405</c:v>
                </c:pt>
                <c:pt idx="24">
                  <c:v>4.7978729772754489</c:v>
                </c:pt>
                <c:pt idx="25">
                  <c:v>4.9750041637044573</c:v>
                </c:pt>
                <c:pt idx="26">
                  <c:v>5.1521353501334657</c:v>
                </c:pt>
                <c:pt idx="27">
                  <c:v>5.3907009433479471</c:v>
                </c:pt>
                <c:pt idx="28">
                  <c:v>5.4792665365624513</c:v>
                </c:pt>
                <c:pt idx="29">
                  <c:v>5.5678321297769555</c:v>
                </c:pt>
                <c:pt idx="30">
                  <c:v>5.9563977229915279</c:v>
                </c:pt>
                <c:pt idx="31">
                  <c:v>6.3449633162061003</c:v>
                </c:pt>
                <c:pt idx="32">
                  <c:v>6.7335289094206727</c:v>
                </c:pt>
                <c:pt idx="33">
                  <c:v>7.1106600958512045</c:v>
                </c:pt>
                <c:pt idx="34">
                  <c:v>7.4720314599687265</c:v>
                </c:pt>
                <c:pt idx="35">
                  <c:v>7.7491626463977576</c:v>
                </c:pt>
                <c:pt idx="36">
                  <c:v>8.1262938328268106</c:v>
                </c:pt>
                <c:pt idx="37">
                  <c:v>8.4034250192558417</c:v>
                </c:pt>
                <c:pt idx="38">
                  <c:v>8.5805562056848501</c:v>
                </c:pt>
                <c:pt idx="39">
                  <c:v>8.8576873921138812</c:v>
                </c:pt>
                <c:pt idx="40">
                  <c:v>9.3348185785429578</c:v>
                </c:pt>
                <c:pt idx="41">
                  <c:v>10.811949764972034</c:v>
                </c:pt>
                <c:pt idx="42">
                  <c:v>13.389080951401134</c:v>
                </c:pt>
                <c:pt idx="43">
                  <c:v>16.166212137830165</c:v>
                </c:pt>
                <c:pt idx="44">
                  <c:v>18.143343324259241</c:v>
                </c:pt>
                <c:pt idx="45">
                  <c:v>18.920474510688273</c:v>
                </c:pt>
                <c:pt idx="46">
                  <c:v>18.897605697117349</c:v>
                </c:pt>
                <c:pt idx="47">
                  <c:v>18.774736883546403</c:v>
                </c:pt>
                <c:pt idx="48">
                  <c:v>17.051868069975434</c:v>
                </c:pt>
                <c:pt idx="49">
                  <c:v>16.228999256404443</c:v>
                </c:pt>
                <c:pt idx="50">
                  <c:v>13.806130442833542</c:v>
                </c:pt>
                <c:pt idx="51">
                  <c:v>10.904462517704891</c:v>
                </c:pt>
                <c:pt idx="52">
                  <c:v>9.0815937041338994</c:v>
                </c:pt>
                <c:pt idx="53">
                  <c:v>6.9587248905629533</c:v>
                </c:pt>
                <c:pt idx="54">
                  <c:v>5.2358560769919844</c:v>
                </c:pt>
                <c:pt idx="55">
                  <c:v>4.3129872634210837</c:v>
                </c:pt>
                <c:pt idx="56">
                  <c:v>2.5068438227425816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73840"/>
        <c:axId val="23976560"/>
      </c:scatterChart>
      <c:valAx>
        <c:axId val="23973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76560"/>
        <c:crosses val="autoZero"/>
        <c:crossBetween val="midCat"/>
      </c:valAx>
      <c:valAx>
        <c:axId val="2397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Available Head </a:t>
                </a:r>
              </a:p>
              <a:p>
                <a:pPr>
                  <a:defRPr/>
                </a:pPr>
                <a:r>
                  <a:rPr lang="en-US"/>
                  <a:t>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738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700088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D0AD-53B0-4544-9E9D-4200F6508758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34436-5D68-4890-989E-C234D96C15D2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D0AD-53B0-4544-9E9D-4200F6508758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79F29-07CC-4734-BC9D-F46D4774DF95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D0AD-53B0-4544-9E9D-4200F6508758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4FEC8-3D7B-4AEE-BB2B-4DA7498A7F66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D0AD-53B0-4544-9E9D-4200F6508758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B47B6-E5D9-439A-BE4E-EE64598FF312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D0AD-53B0-4544-9E9D-4200F6508758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3E192-77A4-4967-844C-956291C8F121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399"/>
            <a:ext cx="5111750" cy="5257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66937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D0AD-53B0-4544-9E9D-4200F6508758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CBA08-3EB1-495B-AF72-9B2DD7D4D1BD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D0AD-53B0-4544-9E9D-4200F6508758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100D8-BB89-428B-B60F-A4CDEC89E416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676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07993" y="964009"/>
            <a:ext cx="3429000" cy="683498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D0AD-53B0-4544-9E9D-4200F6508758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3F31C-FC08-480E-89F2-BE02BC6A4A33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1037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8D0AD-53B0-4544-9E9D-4200F6508758}" type="datetimeFigureOut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49DEA2-C18D-49ED-9BA5-89B98D0617C1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Water Supply System in </a:t>
            </a:r>
            <a:r>
              <a:rPr lang="en-US" dirty="0" err="1"/>
              <a:t>Ntisaw</a:t>
            </a:r>
            <a:r>
              <a:rPr lang="en-US" dirty="0"/>
              <a:t>, Cameroon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Garrett Kehoe</a:t>
            </a:r>
          </a:p>
          <a:p>
            <a:r>
              <a:rPr lang="en-US" dirty="0"/>
              <a:t>November 21,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if water filter can be installed</a:t>
            </a:r>
          </a:p>
          <a:p>
            <a:pPr lvl="1"/>
            <a:r>
              <a:rPr lang="en-US" dirty="0" smtClean="0"/>
              <a:t>Map water distribution pipeline</a:t>
            </a:r>
          </a:p>
          <a:p>
            <a:pPr lvl="1"/>
            <a:r>
              <a:rPr lang="en-US" dirty="0" smtClean="0"/>
              <a:t>Find elevation profile of pipelines</a:t>
            </a:r>
          </a:p>
          <a:p>
            <a:pPr lvl="1"/>
            <a:r>
              <a:rPr lang="en-US" dirty="0" smtClean="0"/>
              <a:t>Determine if pipeline profiles are accurate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 err="1" smtClean="0"/>
              <a:t>headloss</a:t>
            </a:r>
            <a:r>
              <a:rPr lang="en-US" dirty="0" smtClean="0"/>
              <a:t> curve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7963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96300" y="1143000"/>
            <a:ext cx="3347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Organized </a:t>
            </a:r>
            <a:r>
              <a:rPr lang="en-US" dirty="0" err="1" smtClean="0"/>
              <a:t>gps</a:t>
            </a:r>
            <a:r>
              <a:rPr lang="en-US" dirty="0" smtClean="0"/>
              <a:t> coordinates for input into GIS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Separate and label everything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Connect all points with lines to form vectors for pipelines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940290"/>
              </p:ext>
            </p:extLst>
          </p:nvPr>
        </p:nvGraphicFramePr>
        <p:xfrm>
          <a:off x="22654" y="762000"/>
          <a:ext cx="8968946" cy="4891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5653552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SRTM &amp; ASTER DEM from USGS at 3 arc second </a:t>
            </a:r>
          </a:p>
          <a:p>
            <a:endParaRPr lang="en-US" dirty="0"/>
          </a:p>
          <a:p>
            <a:r>
              <a:rPr lang="en-US" dirty="0" smtClean="0"/>
              <a:t>Tool – Extract Multi Values to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838396"/>
              </p:ext>
            </p:extLst>
          </p:nvPr>
        </p:nvGraphicFramePr>
        <p:xfrm>
          <a:off x="685799" y="762000"/>
          <a:ext cx="8220475" cy="581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400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3D Analyst Interpolate Line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79539"/>
              </p:ext>
            </p:extLst>
          </p:nvPr>
        </p:nvGraphicFramePr>
        <p:xfrm>
          <a:off x="457200" y="1143000"/>
          <a:ext cx="8229600" cy="437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791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Much better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Profiles beginning to look similar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3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938995"/>
              </p:ext>
            </p:extLst>
          </p:nvPr>
        </p:nvGraphicFramePr>
        <p:xfrm>
          <a:off x="381000" y="1219200"/>
          <a:ext cx="8229600" cy="437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1330577"/>
      </p:ext>
    </p:extLst>
  </p:cSld>
  <p:clrMapOvr>
    <a:masterClrMapping/>
  </p:clrMapOvr>
</p:sld>
</file>

<file path=ppt/theme/theme1.xml><?xml version="1.0" encoding="utf-8"?>
<a:theme xmlns:a="http://schemas.openxmlformats.org/drawingml/2006/main" name="New_Wordmark">
  <a:themeElements>
    <a:clrScheme name="Custom 1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403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5520</TotalTime>
  <Words>146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ヒラギノ角ゴ Pro W3</vt:lpstr>
      <vt:lpstr>New_Wordmark</vt:lpstr>
      <vt:lpstr>Water Supply System in Ntisaw, Cameroon</vt:lpstr>
      <vt:lpstr>Goals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Texas at 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Debbie Godfrey</dc:creator>
  <cp:lastModifiedBy>Maidment, David R</cp:lastModifiedBy>
  <cp:revision>362</cp:revision>
  <cp:lastPrinted>2011-01-24T02:49:42Z</cp:lastPrinted>
  <dcterms:created xsi:type="dcterms:W3CDTF">2011-06-30T15:04:08Z</dcterms:created>
  <dcterms:modified xsi:type="dcterms:W3CDTF">2013-11-19T15:44:14Z</dcterms:modified>
</cp:coreProperties>
</file>