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7" r:id="rId8"/>
    <p:sldId id="265" r:id="rId9"/>
    <p:sldId id="274" r:id="rId10"/>
    <p:sldId id="266" r:id="rId11"/>
    <p:sldId id="275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amas, Antonio" initials="CA" lastIdx="1" clrIdx="0">
    <p:extLst>
      <p:ext uri="{19B8F6BF-5375-455C-9EA6-DF929625EA0E}">
        <p15:presenceInfo xmlns:p15="http://schemas.microsoft.com/office/powerpoint/2012/main" userId="S-1-5-21-527237240-963894560-725345543-6967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5" autoAdjust="0"/>
    <p:restoredTop sz="99829" autoAdjust="0"/>
  </p:normalViewPr>
  <p:slideViewPr>
    <p:cSldViewPr snapToGrid="0" snapToObjects="1">
      <p:cViewPr varScale="1">
        <p:scale>
          <a:sx n="132" d="100"/>
          <a:sy n="132" d="100"/>
        </p:scale>
        <p:origin x="121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c56696\Desktop\Temez_Spain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c56696\Desktop\Temez_Spain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Calibration</a:t>
            </a:r>
          </a:p>
        </c:rich>
      </c:tx>
      <c:layout>
        <c:manualLayout>
          <c:xMode val="edge"/>
          <c:yMode val="edge"/>
          <c:x val="0.436678277267746"/>
          <c:y val="1.8979831562712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26856720523595E-2"/>
          <c:y val="9.8927147297532894E-2"/>
          <c:w val="0.90991041875160705"/>
          <c:h val="0.66388810567332601"/>
        </c:manualLayout>
      </c:layout>
      <c:lineChart>
        <c:grouping val="standard"/>
        <c:varyColors val="0"/>
        <c:ser>
          <c:idx val="0"/>
          <c:order val="0"/>
          <c:tx>
            <c:v>Calculated Streamflow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Sheet1!$N$7:$N$223</c:f>
              <c:numCache>
                <c:formatCode>mmm\-yyyy</c:formatCode>
                <c:ptCount val="217"/>
                <c:pt idx="0">
                  <c:v>33147</c:v>
                </c:pt>
                <c:pt idx="1">
                  <c:v>33178</c:v>
                </c:pt>
                <c:pt idx="2">
                  <c:v>33208</c:v>
                </c:pt>
                <c:pt idx="3">
                  <c:v>33239</c:v>
                </c:pt>
                <c:pt idx="4">
                  <c:v>33270</c:v>
                </c:pt>
                <c:pt idx="5">
                  <c:v>33298</c:v>
                </c:pt>
                <c:pt idx="6">
                  <c:v>33329</c:v>
                </c:pt>
                <c:pt idx="7">
                  <c:v>33359</c:v>
                </c:pt>
                <c:pt idx="8">
                  <c:v>33390</c:v>
                </c:pt>
                <c:pt idx="9">
                  <c:v>33420</c:v>
                </c:pt>
                <c:pt idx="10">
                  <c:v>33451</c:v>
                </c:pt>
                <c:pt idx="11">
                  <c:v>33482</c:v>
                </c:pt>
                <c:pt idx="12">
                  <c:v>33512</c:v>
                </c:pt>
                <c:pt idx="13">
                  <c:v>33543</c:v>
                </c:pt>
                <c:pt idx="14">
                  <c:v>33573</c:v>
                </c:pt>
                <c:pt idx="15">
                  <c:v>33604</c:v>
                </c:pt>
                <c:pt idx="16">
                  <c:v>33635</c:v>
                </c:pt>
                <c:pt idx="17">
                  <c:v>33664</c:v>
                </c:pt>
                <c:pt idx="18">
                  <c:v>33695</c:v>
                </c:pt>
                <c:pt idx="19">
                  <c:v>33725</c:v>
                </c:pt>
                <c:pt idx="20">
                  <c:v>33756</c:v>
                </c:pt>
                <c:pt idx="21">
                  <c:v>33786</c:v>
                </c:pt>
                <c:pt idx="22">
                  <c:v>33817</c:v>
                </c:pt>
                <c:pt idx="23">
                  <c:v>33848</c:v>
                </c:pt>
                <c:pt idx="24">
                  <c:v>33878</c:v>
                </c:pt>
                <c:pt idx="25">
                  <c:v>33909</c:v>
                </c:pt>
                <c:pt idx="26">
                  <c:v>33939</c:v>
                </c:pt>
                <c:pt idx="27">
                  <c:v>33970</c:v>
                </c:pt>
                <c:pt idx="28">
                  <c:v>34001</c:v>
                </c:pt>
                <c:pt idx="29">
                  <c:v>34029</c:v>
                </c:pt>
                <c:pt idx="30">
                  <c:v>34060</c:v>
                </c:pt>
                <c:pt idx="31">
                  <c:v>34090</c:v>
                </c:pt>
                <c:pt idx="32">
                  <c:v>34121</c:v>
                </c:pt>
                <c:pt idx="33">
                  <c:v>34151</c:v>
                </c:pt>
                <c:pt idx="34">
                  <c:v>34182</c:v>
                </c:pt>
                <c:pt idx="35">
                  <c:v>34213</c:v>
                </c:pt>
                <c:pt idx="36">
                  <c:v>34243</c:v>
                </c:pt>
                <c:pt idx="37">
                  <c:v>34274</c:v>
                </c:pt>
                <c:pt idx="38">
                  <c:v>34304</c:v>
                </c:pt>
                <c:pt idx="39">
                  <c:v>34335</c:v>
                </c:pt>
                <c:pt idx="40">
                  <c:v>34366</c:v>
                </c:pt>
                <c:pt idx="41">
                  <c:v>34394</c:v>
                </c:pt>
                <c:pt idx="42">
                  <c:v>34425</c:v>
                </c:pt>
                <c:pt idx="43">
                  <c:v>34455</c:v>
                </c:pt>
                <c:pt idx="44">
                  <c:v>34486</c:v>
                </c:pt>
                <c:pt idx="45">
                  <c:v>34516</c:v>
                </c:pt>
                <c:pt idx="46">
                  <c:v>34547</c:v>
                </c:pt>
                <c:pt idx="47">
                  <c:v>34578</c:v>
                </c:pt>
                <c:pt idx="48">
                  <c:v>34608</c:v>
                </c:pt>
                <c:pt idx="49">
                  <c:v>34639</c:v>
                </c:pt>
                <c:pt idx="50">
                  <c:v>34669</c:v>
                </c:pt>
                <c:pt idx="51">
                  <c:v>34700</c:v>
                </c:pt>
                <c:pt idx="52">
                  <c:v>34731</c:v>
                </c:pt>
                <c:pt idx="53">
                  <c:v>34759</c:v>
                </c:pt>
                <c:pt idx="54">
                  <c:v>34790</c:v>
                </c:pt>
                <c:pt idx="55">
                  <c:v>34820</c:v>
                </c:pt>
                <c:pt idx="56">
                  <c:v>34851</c:v>
                </c:pt>
                <c:pt idx="57">
                  <c:v>34881</c:v>
                </c:pt>
                <c:pt idx="58">
                  <c:v>34912</c:v>
                </c:pt>
                <c:pt idx="59">
                  <c:v>34943</c:v>
                </c:pt>
                <c:pt idx="60">
                  <c:v>34973</c:v>
                </c:pt>
                <c:pt idx="61">
                  <c:v>35004</c:v>
                </c:pt>
                <c:pt idx="62">
                  <c:v>35034</c:v>
                </c:pt>
                <c:pt idx="63">
                  <c:v>35065</c:v>
                </c:pt>
                <c:pt idx="64">
                  <c:v>35096</c:v>
                </c:pt>
                <c:pt idx="65">
                  <c:v>35125</c:v>
                </c:pt>
                <c:pt idx="66">
                  <c:v>35156</c:v>
                </c:pt>
                <c:pt idx="67">
                  <c:v>35186</c:v>
                </c:pt>
                <c:pt idx="68">
                  <c:v>35217</c:v>
                </c:pt>
                <c:pt idx="69">
                  <c:v>35247</c:v>
                </c:pt>
                <c:pt idx="70">
                  <c:v>35278</c:v>
                </c:pt>
                <c:pt idx="71">
                  <c:v>35309</c:v>
                </c:pt>
                <c:pt idx="72">
                  <c:v>35339</c:v>
                </c:pt>
                <c:pt idx="73">
                  <c:v>35370</c:v>
                </c:pt>
                <c:pt idx="74">
                  <c:v>35400</c:v>
                </c:pt>
                <c:pt idx="75">
                  <c:v>35431</c:v>
                </c:pt>
                <c:pt idx="76">
                  <c:v>35462</c:v>
                </c:pt>
                <c:pt idx="77">
                  <c:v>35490</c:v>
                </c:pt>
                <c:pt idx="78">
                  <c:v>35521</c:v>
                </c:pt>
                <c:pt idx="79">
                  <c:v>35551</c:v>
                </c:pt>
                <c:pt idx="80">
                  <c:v>35582</c:v>
                </c:pt>
                <c:pt idx="81">
                  <c:v>35612</c:v>
                </c:pt>
                <c:pt idx="82">
                  <c:v>35643</c:v>
                </c:pt>
                <c:pt idx="83">
                  <c:v>35674</c:v>
                </c:pt>
                <c:pt idx="84">
                  <c:v>35704</c:v>
                </c:pt>
                <c:pt idx="85">
                  <c:v>35735</c:v>
                </c:pt>
                <c:pt idx="86">
                  <c:v>35765</c:v>
                </c:pt>
                <c:pt idx="87">
                  <c:v>35796</c:v>
                </c:pt>
                <c:pt idx="88">
                  <c:v>35827</c:v>
                </c:pt>
                <c:pt idx="89">
                  <c:v>35855</c:v>
                </c:pt>
                <c:pt idx="90">
                  <c:v>35886</c:v>
                </c:pt>
                <c:pt idx="91">
                  <c:v>35916</c:v>
                </c:pt>
                <c:pt idx="92">
                  <c:v>35947</c:v>
                </c:pt>
                <c:pt idx="93">
                  <c:v>35977</c:v>
                </c:pt>
                <c:pt idx="94">
                  <c:v>36008</c:v>
                </c:pt>
                <c:pt idx="95">
                  <c:v>36039</c:v>
                </c:pt>
                <c:pt idx="96">
                  <c:v>36069</c:v>
                </c:pt>
                <c:pt idx="97">
                  <c:v>36100</c:v>
                </c:pt>
                <c:pt idx="98">
                  <c:v>36130</c:v>
                </c:pt>
                <c:pt idx="99">
                  <c:v>36161</c:v>
                </c:pt>
                <c:pt idx="100">
                  <c:v>36192</c:v>
                </c:pt>
                <c:pt idx="101">
                  <c:v>36220</c:v>
                </c:pt>
                <c:pt idx="102">
                  <c:v>36251</c:v>
                </c:pt>
                <c:pt idx="103">
                  <c:v>36281</c:v>
                </c:pt>
                <c:pt idx="104">
                  <c:v>36312</c:v>
                </c:pt>
                <c:pt idx="105">
                  <c:v>36342</c:v>
                </c:pt>
                <c:pt idx="106">
                  <c:v>36373</c:v>
                </c:pt>
                <c:pt idx="107">
                  <c:v>36404</c:v>
                </c:pt>
                <c:pt idx="108">
                  <c:v>36434</c:v>
                </c:pt>
                <c:pt idx="109">
                  <c:v>36465</c:v>
                </c:pt>
                <c:pt idx="110">
                  <c:v>36495</c:v>
                </c:pt>
                <c:pt idx="111">
                  <c:v>36526</c:v>
                </c:pt>
                <c:pt idx="112">
                  <c:v>36557</c:v>
                </c:pt>
                <c:pt idx="113">
                  <c:v>36586</c:v>
                </c:pt>
                <c:pt idx="114">
                  <c:v>36617</c:v>
                </c:pt>
                <c:pt idx="115">
                  <c:v>36647</c:v>
                </c:pt>
                <c:pt idx="116">
                  <c:v>36678</c:v>
                </c:pt>
                <c:pt idx="117">
                  <c:v>36708</c:v>
                </c:pt>
                <c:pt idx="118">
                  <c:v>36739</c:v>
                </c:pt>
                <c:pt idx="119">
                  <c:v>36770</c:v>
                </c:pt>
                <c:pt idx="120">
                  <c:v>36800</c:v>
                </c:pt>
                <c:pt idx="121">
                  <c:v>36831</c:v>
                </c:pt>
                <c:pt idx="122">
                  <c:v>36861</c:v>
                </c:pt>
                <c:pt idx="123">
                  <c:v>36892</c:v>
                </c:pt>
                <c:pt idx="124">
                  <c:v>36923</c:v>
                </c:pt>
                <c:pt idx="125">
                  <c:v>36951</c:v>
                </c:pt>
                <c:pt idx="126">
                  <c:v>36982</c:v>
                </c:pt>
                <c:pt idx="127">
                  <c:v>37012</c:v>
                </c:pt>
                <c:pt idx="128">
                  <c:v>37043</c:v>
                </c:pt>
                <c:pt idx="129">
                  <c:v>37073</c:v>
                </c:pt>
                <c:pt idx="130">
                  <c:v>37104</c:v>
                </c:pt>
                <c:pt idx="131">
                  <c:v>37135</c:v>
                </c:pt>
                <c:pt idx="132">
                  <c:v>37165</c:v>
                </c:pt>
                <c:pt idx="133">
                  <c:v>37196</c:v>
                </c:pt>
                <c:pt idx="134">
                  <c:v>37226</c:v>
                </c:pt>
                <c:pt idx="135">
                  <c:v>37257</c:v>
                </c:pt>
                <c:pt idx="136">
                  <c:v>37288</c:v>
                </c:pt>
                <c:pt idx="137">
                  <c:v>37316</c:v>
                </c:pt>
                <c:pt idx="138">
                  <c:v>37347</c:v>
                </c:pt>
                <c:pt idx="139">
                  <c:v>37377</c:v>
                </c:pt>
                <c:pt idx="140">
                  <c:v>37408</c:v>
                </c:pt>
                <c:pt idx="141">
                  <c:v>37438</c:v>
                </c:pt>
                <c:pt idx="142">
                  <c:v>37469</c:v>
                </c:pt>
                <c:pt idx="143">
                  <c:v>37500</c:v>
                </c:pt>
                <c:pt idx="144">
                  <c:v>37530</c:v>
                </c:pt>
                <c:pt idx="145">
                  <c:v>37561</c:v>
                </c:pt>
                <c:pt idx="146">
                  <c:v>37591</c:v>
                </c:pt>
                <c:pt idx="147">
                  <c:v>37622</c:v>
                </c:pt>
                <c:pt idx="148">
                  <c:v>37653</c:v>
                </c:pt>
                <c:pt idx="149">
                  <c:v>37681</c:v>
                </c:pt>
                <c:pt idx="150">
                  <c:v>37712</c:v>
                </c:pt>
                <c:pt idx="151">
                  <c:v>37742</c:v>
                </c:pt>
                <c:pt idx="152">
                  <c:v>37773</c:v>
                </c:pt>
                <c:pt idx="153">
                  <c:v>37803</c:v>
                </c:pt>
                <c:pt idx="154">
                  <c:v>37834</c:v>
                </c:pt>
                <c:pt idx="155">
                  <c:v>37865</c:v>
                </c:pt>
                <c:pt idx="156">
                  <c:v>37895</c:v>
                </c:pt>
                <c:pt idx="157">
                  <c:v>37926</c:v>
                </c:pt>
                <c:pt idx="158">
                  <c:v>37956</c:v>
                </c:pt>
                <c:pt idx="159">
                  <c:v>37987</c:v>
                </c:pt>
                <c:pt idx="160">
                  <c:v>38018</c:v>
                </c:pt>
                <c:pt idx="161">
                  <c:v>38047</c:v>
                </c:pt>
                <c:pt idx="162">
                  <c:v>38078</c:v>
                </c:pt>
                <c:pt idx="163">
                  <c:v>38108</c:v>
                </c:pt>
                <c:pt idx="164">
                  <c:v>38139</c:v>
                </c:pt>
                <c:pt idx="165">
                  <c:v>38169</c:v>
                </c:pt>
                <c:pt idx="166">
                  <c:v>38200</c:v>
                </c:pt>
                <c:pt idx="167">
                  <c:v>38231</c:v>
                </c:pt>
                <c:pt idx="168">
                  <c:v>38261</c:v>
                </c:pt>
                <c:pt idx="169">
                  <c:v>38292</c:v>
                </c:pt>
                <c:pt idx="170">
                  <c:v>38322</c:v>
                </c:pt>
                <c:pt idx="171">
                  <c:v>38353</c:v>
                </c:pt>
                <c:pt idx="172">
                  <c:v>38384</c:v>
                </c:pt>
                <c:pt idx="173">
                  <c:v>38412</c:v>
                </c:pt>
                <c:pt idx="174">
                  <c:v>38443</c:v>
                </c:pt>
                <c:pt idx="175">
                  <c:v>38473</c:v>
                </c:pt>
                <c:pt idx="176">
                  <c:v>38504</c:v>
                </c:pt>
                <c:pt idx="177">
                  <c:v>38534</c:v>
                </c:pt>
                <c:pt idx="178">
                  <c:v>38565</c:v>
                </c:pt>
                <c:pt idx="179">
                  <c:v>38596</c:v>
                </c:pt>
                <c:pt idx="180">
                  <c:v>38626</c:v>
                </c:pt>
                <c:pt idx="181">
                  <c:v>38657</c:v>
                </c:pt>
                <c:pt idx="182">
                  <c:v>38687</c:v>
                </c:pt>
                <c:pt idx="183">
                  <c:v>38718</c:v>
                </c:pt>
                <c:pt idx="184">
                  <c:v>38749</c:v>
                </c:pt>
                <c:pt idx="185">
                  <c:v>38777</c:v>
                </c:pt>
                <c:pt idx="186">
                  <c:v>38808</c:v>
                </c:pt>
                <c:pt idx="187">
                  <c:v>38838</c:v>
                </c:pt>
                <c:pt idx="188">
                  <c:v>38869</c:v>
                </c:pt>
                <c:pt idx="189">
                  <c:v>38899</c:v>
                </c:pt>
                <c:pt idx="190">
                  <c:v>38930</c:v>
                </c:pt>
                <c:pt idx="191">
                  <c:v>38961</c:v>
                </c:pt>
                <c:pt idx="192">
                  <c:v>38991</c:v>
                </c:pt>
                <c:pt idx="193">
                  <c:v>39022</c:v>
                </c:pt>
                <c:pt idx="194">
                  <c:v>39052</c:v>
                </c:pt>
                <c:pt idx="195">
                  <c:v>39083</c:v>
                </c:pt>
                <c:pt idx="196">
                  <c:v>39114</c:v>
                </c:pt>
                <c:pt idx="197">
                  <c:v>39142</c:v>
                </c:pt>
                <c:pt idx="198">
                  <c:v>39173</c:v>
                </c:pt>
                <c:pt idx="199">
                  <c:v>39203</c:v>
                </c:pt>
                <c:pt idx="200">
                  <c:v>39234</c:v>
                </c:pt>
                <c:pt idx="201">
                  <c:v>39264</c:v>
                </c:pt>
                <c:pt idx="202">
                  <c:v>39295</c:v>
                </c:pt>
                <c:pt idx="203">
                  <c:v>39326</c:v>
                </c:pt>
                <c:pt idx="204">
                  <c:v>39356</c:v>
                </c:pt>
                <c:pt idx="205">
                  <c:v>39387</c:v>
                </c:pt>
                <c:pt idx="206">
                  <c:v>39417</c:v>
                </c:pt>
                <c:pt idx="207">
                  <c:v>39448</c:v>
                </c:pt>
                <c:pt idx="208">
                  <c:v>39479</c:v>
                </c:pt>
                <c:pt idx="209">
                  <c:v>39508</c:v>
                </c:pt>
                <c:pt idx="210">
                  <c:v>39539</c:v>
                </c:pt>
                <c:pt idx="211">
                  <c:v>39569</c:v>
                </c:pt>
                <c:pt idx="212">
                  <c:v>39600</c:v>
                </c:pt>
                <c:pt idx="213">
                  <c:v>39630</c:v>
                </c:pt>
                <c:pt idx="214">
                  <c:v>39661</c:v>
                </c:pt>
                <c:pt idx="215">
                  <c:v>39692</c:v>
                </c:pt>
                <c:pt idx="216">
                  <c:v>39722</c:v>
                </c:pt>
              </c:numCache>
            </c:numRef>
          </c:cat>
          <c:val>
            <c:numRef>
              <c:f>Sheet1!$O$7:$O$223</c:f>
              <c:numCache>
                <c:formatCode>General</c:formatCode>
                <c:ptCount val="217"/>
                <c:pt idx="0">
                  <c:v>52.529259995239798</c:v>
                </c:pt>
                <c:pt idx="1">
                  <c:v>54.764117101156202</c:v>
                </c:pt>
                <c:pt idx="2">
                  <c:v>26.074902781808699</c:v>
                </c:pt>
                <c:pt idx="3">
                  <c:v>16.330941158690958</c:v>
                </c:pt>
                <c:pt idx="4">
                  <c:v>10.072802177148461</c:v>
                </c:pt>
                <c:pt idx="5">
                  <c:v>16.39968476355871</c:v>
                </c:pt>
                <c:pt idx="6">
                  <c:v>18.65737185403254</c:v>
                </c:pt>
                <c:pt idx="7">
                  <c:v>28.913423675526069</c:v>
                </c:pt>
                <c:pt idx="8">
                  <c:v>9.7940534070560723</c:v>
                </c:pt>
                <c:pt idx="9">
                  <c:v>8.4718056191328852</c:v>
                </c:pt>
                <c:pt idx="10">
                  <c:v>8.3463498020937781</c:v>
                </c:pt>
                <c:pt idx="11">
                  <c:v>3.884558209486106</c:v>
                </c:pt>
                <c:pt idx="12">
                  <c:v>9.0069757217845794</c:v>
                </c:pt>
                <c:pt idx="13">
                  <c:v>6.9341910526228103</c:v>
                </c:pt>
                <c:pt idx="14">
                  <c:v>5.4007713770139079</c:v>
                </c:pt>
                <c:pt idx="15">
                  <c:v>9.2185642644077976</c:v>
                </c:pt>
                <c:pt idx="16">
                  <c:v>3.4793874422342239</c:v>
                </c:pt>
                <c:pt idx="17">
                  <c:v>2.2519150366039482</c:v>
                </c:pt>
                <c:pt idx="18">
                  <c:v>1.7355068819143309</c:v>
                </c:pt>
                <c:pt idx="19">
                  <c:v>1.2190365590500289</c:v>
                </c:pt>
                <c:pt idx="20">
                  <c:v>3.5499540099930469</c:v>
                </c:pt>
                <c:pt idx="21">
                  <c:v>17.037983937342979</c:v>
                </c:pt>
                <c:pt idx="22">
                  <c:v>5.5369478892251616</c:v>
                </c:pt>
                <c:pt idx="23">
                  <c:v>12.34363634650574</c:v>
                </c:pt>
                <c:pt idx="24">
                  <c:v>7.9880532659151902</c:v>
                </c:pt>
                <c:pt idx="25">
                  <c:v>17.850929179928421</c:v>
                </c:pt>
                <c:pt idx="26">
                  <c:v>6.0486120811951469</c:v>
                </c:pt>
                <c:pt idx="27">
                  <c:v>9.4009525347779093</c:v>
                </c:pt>
                <c:pt idx="28">
                  <c:v>3.9610922520578229</c:v>
                </c:pt>
                <c:pt idx="29">
                  <c:v>9.5472711708733264</c:v>
                </c:pt>
                <c:pt idx="30">
                  <c:v>7.1926461167958546</c:v>
                </c:pt>
                <c:pt idx="31">
                  <c:v>3.2732690235992519</c:v>
                </c:pt>
                <c:pt idx="32">
                  <c:v>3.1386272303492699</c:v>
                </c:pt>
                <c:pt idx="33">
                  <c:v>1.7288893727461909</c:v>
                </c:pt>
                <c:pt idx="34">
                  <c:v>1.3481520333901611</c:v>
                </c:pt>
                <c:pt idx="35">
                  <c:v>1.447619113801194</c:v>
                </c:pt>
                <c:pt idx="36">
                  <c:v>2.2608210056576912</c:v>
                </c:pt>
                <c:pt idx="37">
                  <c:v>9.2208351182790498</c:v>
                </c:pt>
                <c:pt idx="38">
                  <c:v>6.3651397222091228</c:v>
                </c:pt>
                <c:pt idx="39">
                  <c:v>2.7980408074627872</c:v>
                </c:pt>
                <c:pt idx="40">
                  <c:v>2.1584948523252172</c:v>
                </c:pt>
                <c:pt idx="41">
                  <c:v>1.7571956601574541</c:v>
                </c:pt>
                <c:pt idx="42">
                  <c:v>0.89499642825881198</c:v>
                </c:pt>
                <c:pt idx="43">
                  <c:v>2.2513480942074282</c:v>
                </c:pt>
                <c:pt idx="44">
                  <c:v>2.117193239289425</c:v>
                </c:pt>
                <c:pt idx="45">
                  <c:v>0.93711378896186703</c:v>
                </c:pt>
                <c:pt idx="46">
                  <c:v>0.647660266036577</c:v>
                </c:pt>
                <c:pt idx="47">
                  <c:v>0.96944587591793396</c:v>
                </c:pt>
                <c:pt idx="48">
                  <c:v>13.946136492767531</c:v>
                </c:pt>
                <c:pt idx="49">
                  <c:v>33.262833741236022</c:v>
                </c:pt>
                <c:pt idx="50">
                  <c:v>10.67426705898141</c:v>
                </c:pt>
                <c:pt idx="51">
                  <c:v>6.0429413276817936</c:v>
                </c:pt>
                <c:pt idx="52">
                  <c:v>4.3330117387507396</c:v>
                </c:pt>
                <c:pt idx="53">
                  <c:v>2.4306825647869581</c:v>
                </c:pt>
                <c:pt idx="54">
                  <c:v>1.5217417531223201</c:v>
                </c:pt>
                <c:pt idx="55">
                  <c:v>1.444289546831508</c:v>
                </c:pt>
                <c:pt idx="56">
                  <c:v>5.4267726887150234</c:v>
                </c:pt>
                <c:pt idx="57">
                  <c:v>9.6527898607305058</c:v>
                </c:pt>
                <c:pt idx="58">
                  <c:v>4.595884172903685</c:v>
                </c:pt>
                <c:pt idx="59">
                  <c:v>2.7639272692071541</c:v>
                </c:pt>
                <c:pt idx="60">
                  <c:v>2.102216135174658</c:v>
                </c:pt>
                <c:pt idx="61">
                  <c:v>6.22963660748779</c:v>
                </c:pt>
                <c:pt idx="62">
                  <c:v>3.7376567003740839</c:v>
                </c:pt>
                <c:pt idx="63">
                  <c:v>11.79372273658392</c:v>
                </c:pt>
                <c:pt idx="64">
                  <c:v>21.41854006281299</c:v>
                </c:pt>
                <c:pt idx="65">
                  <c:v>7.4687150741699089</c:v>
                </c:pt>
                <c:pt idx="66">
                  <c:v>6.0849335754189466</c:v>
                </c:pt>
                <c:pt idx="67">
                  <c:v>5.2998374081959403</c:v>
                </c:pt>
                <c:pt idx="68">
                  <c:v>8.9254093901710227</c:v>
                </c:pt>
                <c:pt idx="69">
                  <c:v>4.6369299384994607</c:v>
                </c:pt>
                <c:pt idx="70">
                  <c:v>2.6261347576662799</c:v>
                </c:pt>
                <c:pt idx="71">
                  <c:v>13.333206400880229</c:v>
                </c:pt>
                <c:pt idx="72">
                  <c:v>4.7080389322545919</c:v>
                </c:pt>
                <c:pt idx="73">
                  <c:v>2.742268707408543</c:v>
                </c:pt>
                <c:pt idx="74">
                  <c:v>5.5239686496148872</c:v>
                </c:pt>
                <c:pt idx="75">
                  <c:v>9.5548238381768016</c:v>
                </c:pt>
                <c:pt idx="76">
                  <c:v>32.201228589274223</c:v>
                </c:pt>
                <c:pt idx="77">
                  <c:v>8.8409045904045769</c:v>
                </c:pt>
                <c:pt idx="78">
                  <c:v>5.36227969367454</c:v>
                </c:pt>
                <c:pt idx="79">
                  <c:v>6.9844643603196426</c:v>
                </c:pt>
                <c:pt idx="80">
                  <c:v>11.77942437406757</c:v>
                </c:pt>
                <c:pt idx="81">
                  <c:v>12.250695266732119</c:v>
                </c:pt>
                <c:pt idx="82">
                  <c:v>5.706316680607622</c:v>
                </c:pt>
                <c:pt idx="83">
                  <c:v>13.59438944140958</c:v>
                </c:pt>
                <c:pt idx="84">
                  <c:v>20.255014550452842</c:v>
                </c:pt>
                <c:pt idx="85">
                  <c:v>7.1557845370562578</c:v>
                </c:pt>
                <c:pt idx="86">
                  <c:v>9.8857584316370932</c:v>
                </c:pt>
                <c:pt idx="87">
                  <c:v>18.985681637030421</c:v>
                </c:pt>
                <c:pt idx="88">
                  <c:v>14.423778035105229</c:v>
                </c:pt>
                <c:pt idx="89">
                  <c:v>7.9191492059692301</c:v>
                </c:pt>
                <c:pt idx="90">
                  <c:v>4.5395057004230432</c:v>
                </c:pt>
                <c:pt idx="91">
                  <c:v>5.0027825952119986</c:v>
                </c:pt>
                <c:pt idx="92">
                  <c:v>18.465692682928982</c:v>
                </c:pt>
                <c:pt idx="93">
                  <c:v>7.8539663721253694</c:v>
                </c:pt>
                <c:pt idx="94">
                  <c:v>4.0929583801340854</c:v>
                </c:pt>
                <c:pt idx="95">
                  <c:v>18.860483841646641</c:v>
                </c:pt>
                <c:pt idx="96">
                  <c:v>8.2661480981063278</c:v>
                </c:pt>
                <c:pt idx="97">
                  <c:v>5.2684748102146282</c:v>
                </c:pt>
                <c:pt idx="98">
                  <c:v>2.966462940986343</c:v>
                </c:pt>
                <c:pt idx="99">
                  <c:v>3.1148949720005148</c:v>
                </c:pt>
                <c:pt idx="100">
                  <c:v>3.1216887415586001</c:v>
                </c:pt>
                <c:pt idx="101">
                  <c:v>1.722974073917996</c:v>
                </c:pt>
                <c:pt idx="102">
                  <c:v>9.6767932003000556</c:v>
                </c:pt>
                <c:pt idx="103">
                  <c:v>6.98093369587908</c:v>
                </c:pt>
                <c:pt idx="104">
                  <c:v>5.8051826791169772</c:v>
                </c:pt>
                <c:pt idx="105">
                  <c:v>7.7206528779794787</c:v>
                </c:pt>
                <c:pt idx="106">
                  <c:v>21.887560851383761</c:v>
                </c:pt>
                <c:pt idx="107">
                  <c:v>10.25923275369958</c:v>
                </c:pt>
                <c:pt idx="108">
                  <c:v>16.403076558350829</c:v>
                </c:pt>
                <c:pt idx="109">
                  <c:v>16.27512358289378</c:v>
                </c:pt>
                <c:pt idx="110">
                  <c:v>7.5941665709849469</c:v>
                </c:pt>
                <c:pt idx="111">
                  <c:v>4.3831595670677661</c:v>
                </c:pt>
                <c:pt idx="112">
                  <c:v>4.1241980076375144</c:v>
                </c:pt>
                <c:pt idx="113">
                  <c:v>2.0540477272228839</c:v>
                </c:pt>
                <c:pt idx="114">
                  <c:v>6.6239391485101047</c:v>
                </c:pt>
                <c:pt idx="115">
                  <c:v>12.590711808411401</c:v>
                </c:pt>
                <c:pt idx="116">
                  <c:v>16.717128720642961</c:v>
                </c:pt>
                <c:pt idx="117">
                  <c:v>6.69452124854367</c:v>
                </c:pt>
                <c:pt idx="118">
                  <c:v>3.8505292895049861</c:v>
                </c:pt>
                <c:pt idx="119">
                  <c:v>2.3773492770293112</c:v>
                </c:pt>
                <c:pt idx="120">
                  <c:v>3.20695795644263</c:v>
                </c:pt>
                <c:pt idx="121">
                  <c:v>105.96837259600539</c:v>
                </c:pt>
                <c:pt idx="122">
                  <c:v>17.84316074664277</c:v>
                </c:pt>
                <c:pt idx="123">
                  <c:v>13.12370272019686</c:v>
                </c:pt>
                <c:pt idx="124">
                  <c:v>8.8057605587883003</c:v>
                </c:pt>
                <c:pt idx="125">
                  <c:v>5.273762700750753</c:v>
                </c:pt>
                <c:pt idx="126">
                  <c:v>3.3004136166436231</c:v>
                </c:pt>
                <c:pt idx="127">
                  <c:v>4.617611106260731</c:v>
                </c:pt>
                <c:pt idx="128">
                  <c:v>12.94084320000607</c:v>
                </c:pt>
                <c:pt idx="129">
                  <c:v>4.2462764779734297</c:v>
                </c:pt>
                <c:pt idx="130">
                  <c:v>2.7412742595091371</c:v>
                </c:pt>
                <c:pt idx="131">
                  <c:v>2.1250353219644</c:v>
                </c:pt>
                <c:pt idx="132">
                  <c:v>15.434560510913849</c:v>
                </c:pt>
                <c:pt idx="133">
                  <c:v>9.4401597272127624</c:v>
                </c:pt>
                <c:pt idx="134">
                  <c:v>6.7284871305081886</c:v>
                </c:pt>
                <c:pt idx="135">
                  <c:v>3.7330886938715522</c:v>
                </c:pt>
                <c:pt idx="136">
                  <c:v>2.9619038083219329</c:v>
                </c:pt>
                <c:pt idx="137">
                  <c:v>1.5513035419202319</c:v>
                </c:pt>
                <c:pt idx="138">
                  <c:v>3.704722444025184</c:v>
                </c:pt>
                <c:pt idx="139">
                  <c:v>31.795868119287469</c:v>
                </c:pt>
                <c:pt idx="140">
                  <c:v>16.51933350610782</c:v>
                </c:pt>
                <c:pt idx="141">
                  <c:v>9.5481714470477481</c:v>
                </c:pt>
                <c:pt idx="142">
                  <c:v>8.8981570091029951</c:v>
                </c:pt>
                <c:pt idx="143">
                  <c:v>15.46286997889163</c:v>
                </c:pt>
                <c:pt idx="144">
                  <c:v>19.644746117126289</c:v>
                </c:pt>
                <c:pt idx="145">
                  <c:v>10.84564260165377</c:v>
                </c:pt>
                <c:pt idx="146">
                  <c:v>7.4945408858337697</c:v>
                </c:pt>
                <c:pt idx="147">
                  <c:v>9.759310929372818</c:v>
                </c:pt>
                <c:pt idx="148">
                  <c:v>5.4214697385121902</c:v>
                </c:pt>
                <c:pt idx="149">
                  <c:v>18.268570352949219</c:v>
                </c:pt>
                <c:pt idx="150">
                  <c:v>11.030499959001061</c:v>
                </c:pt>
                <c:pt idx="151">
                  <c:v>14.45247669314487</c:v>
                </c:pt>
                <c:pt idx="152">
                  <c:v>25.970600833750421</c:v>
                </c:pt>
                <c:pt idx="153">
                  <c:v>11.311095706130549</c:v>
                </c:pt>
                <c:pt idx="154">
                  <c:v>6.6451299943724758</c:v>
                </c:pt>
                <c:pt idx="155">
                  <c:v>7.0427438343178421</c:v>
                </c:pt>
                <c:pt idx="156">
                  <c:v>27.288571468356739</c:v>
                </c:pt>
                <c:pt idx="157">
                  <c:v>17.457578042751059</c:v>
                </c:pt>
                <c:pt idx="158">
                  <c:v>9.3563895859256796</c:v>
                </c:pt>
                <c:pt idx="159">
                  <c:v>6.5428644953125881</c:v>
                </c:pt>
                <c:pt idx="160">
                  <c:v>3.65463640678154</c:v>
                </c:pt>
                <c:pt idx="161">
                  <c:v>8.9466592101188098</c:v>
                </c:pt>
                <c:pt idx="162">
                  <c:v>21.740366226870592</c:v>
                </c:pt>
                <c:pt idx="163">
                  <c:v>14.38692537744426</c:v>
                </c:pt>
                <c:pt idx="164">
                  <c:v>26.22371335015341</c:v>
                </c:pt>
                <c:pt idx="165">
                  <c:v>14.4687927268024</c:v>
                </c:pt>
                <c:pt idx="166">
                  <c:v>8.2769943688161529</c:v>
                </c:pt>
                <c:pt idx="167">
                  <c:v>5.3916180139589507</c:v>
                </c:pt>
                <c:pt idx="168">
                  <c:v>11.46401443200295</c:v>
                </c:pt>
                <c:pt idx="169">
                  <c:v>5.9280480877930399</c:v>
                </c:pt>
                <c:pt idx="170">
                  <c:v>3.5348651531347879</c:v>
                </c:pt>
                <c:pt idx="171">
                  <c:v>5.6569681070152606</c:v>
                </c:pt>
                <c:pt idx="172">
                  <c:v>2.318581284349325</c:v>
                </c:pt>
                <c:pt idx="173">
                  <c:v>4.9671813259638977</c:v>
                </c:pt>
                <c:pt idx="174">
                  <c:v>2.448089433122266</c:v>
                </c:pt>
                <c:pt idx="175">
                  <c:v>2.6333146562859979</c:v>
                </c:pt>
                <c:pt idx="176">
                  <c:v>1.7392440900826001</c:v>
                </c:pt>
                <c:pt idx="177">
                  <c:v>7.2296526921262867</c:v>
                </c:pt>
                <c:pt idx="178">
                  <c:v>6.4744421196251869</c:v>
                </c:pt>
                <c:pt idx="179">
                  <c:v>6.8252966297543924</c:v>
                </c:pt>
                <c:pt idx="180">
                  <c:v>9.171354740979945</c:v>
                </c:pt>
                <c:pt idx="181">
                  <c:v>6.584151325689346</c:v>
                </c:pt>
                <c:pt idx="182">
                  <c:v>39.858257809481387</c:v>
                </c:pt>
                <c:pt idx="183">
                  <c:v>10.19067108866593</c:v>
                </c:pt>
                <c:pt idx="184">
                  <c:v>16.9098471734467</c:v>
                </c:pt>
                <c:pt idx="185">
                  <c:v>9.934478689950998</c:v>
                </c:pt>
                <c:pt idx="186">
                  <c:v>6.3515921134267872</c:v>
                </c:pt>
                <c:pt idx="187">
                  <c:v>6.518546798229071</c:v>
                </c:pt>
                <c:pt idx="188">
                  <c:v>8.1200083743118299</c:v>
                </c:pt>
                <c:pt idx="189">
                  <c:v>10.3676804564045</c:v>
                </c:pt>
                <c:pt idx="190">
                  <c:v>4.7694399832060732</c:v>
                </c:pt>
                <c:pt idx="191">
                  <c:v>2.6763227696334519</c:v>
                </c:pt>
                <c:pt idx="192">
                  <c:v>10.963106326417901</c:v>
                </c:pt>
                <c:pt idx="193">
                  <c:v>5.9674031750670462</c:v>
                </c:pt>
                <c:pt idx="194">
                  <c:v>12.2094926704314</c:v>
                </c:pt>
                <c:pt idx="195">
                  <c:v>4.9273167645795048</c:v>
                </c:pt>
                <c:pt idx="196">
                  <c:v>2.907629918167153</c:v>
                </c:pt>
                <c:pt idx="197">
                  <c:v>4.3229710684405189</c:v>
                </c:pt>
                <c:pt idx="198">
                  <c:v>2.5302880044228342</c:v>
                </c:pt>
                <c:pt idx="199">
                  <c:v>56.018574357915227</c:v>
                </c:pt>
                <c:pt idx="200">
                  <c:v>13.648115258391639</c:v>
                </c:pt>
                <c:pt idx="201">
                  <c:v>8.0856417422523652</c:v>
                </c:pt>
                <c:pt idx="202">
                  <c:v>4.7921811616510537</c:v>
                </c:pt>
                <c:pt idx="203">
                  <c:v>14.446050764630931</c:v>
                </c:pt>
                <c:pt idx="204">
                  <c:v>6.7030901853596543</c:v>
                </c:pt>
                <c:pt idx="205">
                  <c:v>7.3071310627529797</c:v>
                </c:pt>
                <c:pt idx="206">
                  <c:v>3.385203527278255</c:v>
                </c:pt>
                <c:pt idx="207">
                  <c:v>16.331748450819259</c:v>
                </c:pt>
                <c:pt idx="208">
                  <c:v>5.41988112421084</c:v>
                </c:pt>
                <c:pt idx="209">
                  <c:v>3.7253819343737948</c:v>
                </c:pt>
                <c:pt idx="210">
                  <c:v>2.1004838599720208</c:v>
                </c:pt>
                <c:pt idx="211">
                  <c:v>2.6837479428118649</c:v>
                </c:pt>
                <c:pt idx="212">
                  <c:v>58.0092798185037</c:v>
                </c:pt>
                <c:pt idx="213">
                  <c:v>18.280080843229928</c:v>
                </c:pt>
                <c:pt idx="214">
                  <c:v>9.0524352290836703</c:v>
                </c:pt>
                <c:pt idx="215">
                  <c:v>6.0662580349794526</c:v>
                </c:pt>
                <c:pt idx="216">
                  <c:v>10.555705800599609</c:v>
                </c:pt>
              </c:numCache>
            </c:numRef>
          </c:val>
          <c:smooth val="0"/>
        </c:ser>
        <c:ser>
          <c:idx val="1"/>
          <c:order val="1"/>
          <c:tx>
            <c:v>Data Streamflow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Sheet1!$N$7:$N$223</c:f>
              <c:numCache>
                <c:formatCode>mmm\-yyyy</c:formatCode>
                <c:ptCount val="217"/>
                <c:pt idx="0">
                  <c:v>33147</c:v>
                </c:pt>
                <c:pt idx="1">
                  <c:v>33178</c:v>
                </c:pt>
                <c:pt idx="2">
                  <c:v>33208</c:v>
                </c:pt>
                <c:pt idx="3">
                  <c:v>33239</c:v>
                </c:pt>
                <c:pt idx="4">
                  <c:v>33270</c:v>
                </c:pt>
                <c:pt idx="5">
                  <c:v>33298</c:v>
                </c:pt>
                <c:pt idx="6">
                  <c:v>33329</c:v>
                </c:pt>
                <c:pt idx="7">
                  <c:v>33359</c:v>
                </c:pt>
                <c:pt idx="8">
                  <c:v>33390</c:v>
                </c:pt>
                <c:pt idx="9">
                  <c:v>33420</c:v>
                </c:pt>
                <c:pt idx="10">
                  <c:v>33451</c:v>
                </c:pt>
                <c:pt idx="11">
                  <c:v>33482</c:v>
                </c:pt>
                <c:pt idx="12">
                  <c:v>33512</c:v>
                </c:pt>
                <c:pt idx="13">
                  <c:v>33543</c:v>
                </c:pt>
                <c:pt idx="14">
                  <c:v>33573</c:v>
                </c:pt>
                <c:pt idx="15">
                  <c:v>33604</c:v>
                </c:pt>
                <c:pt idx="16">
                  <c:v>33635</c:v>
                </c:pt>
                <c:pt idx="17">
                  <c:v>33664</c:v>
                </c:pt>
                <c:pt idx="18">
                  <c:v>33695</c:v>
                </c:pt>
                <c:pt idx="19">
                  <c:v>33725</c:v>
                </c:pt>
                <c:pt idx="20">
                  <c:v>33756</c:v>
                </c:pt>
                <c:pt idx="21">
                  <c:v>33786</c:v>
                </c:pt>
                <c:pt idx="22">
                  <c:v>33817</c:v>
                </c:pt>
                <c:pt idx="23">
                  <c:v>33848</c:v>
                </c:pt>
                <c:pt idx="24">
                  <c:v>33878</c:v>
                </c:pt>
                <c:pt idx="25">
                  <c:v>33909</c:v>
                </c:pt>
                <c:pt idx="26">
                  <c:v>33939</c:v>
                </c:pt>
                <c:pt idx="27">
                  <c:v>33970</c:v>
                </c:pt>
                <c:pt idx="28">
                  <c:v>34001</c:v>
                </c:pt>
                <c:pt idx="29">
                  <c:v>34029</c:v>
                </c:pt>
                <c:pt idx="30">
                  <c:v>34060</c:v>
                </c:pt>
                <c:pt idx="31">
                  <c:v>34090</c:v>
                </c:pt>
                <c:pt idx="32">
                  <c:v>34121</c:v>
                </c:pt>
                <c:pt idx="33">
                  <c:v>34151</c:v>
                </c:pt>
                <c:pt idx="34">
                  <c:v>34182</c:v>
                </c:pt>
                <c:pt idx="35">
                  <c:v>34213</c:v>
                </c:pt>
                <c:pt idx="36">
                  <c:v>34243</c:v>
                </c:pt>
                <c:pt idx="37">
                  <c:v>34274</c:v>
                </c:pt>
                <c:pt idx="38">
                  <c:v>34304</c:v>
                </c:pt>
                <c:pt idx="39">
                  <c:v>34335</c:v>
                </c:pt>
                <c:pt idx="40">
                  <c:v>34366</c:v>
                </c:pt>
                <c:pt idx="41">
                  <c:v>34394</c:v>
                </c:pt>
                <c:pt idx="42">
                  <c:v>34425</c:v>
                </c:pt>
                <c:pt idx="43">
                  <c:v>34455</c:v>
                </c:pt>
                <c:pt idx="44">
                  <c:v>34486</c:v>
                </c:pt>
                <c:pt idx="45">
                  <c:v>34516</c:v>
                </c:pt>
                <c:pt idx="46">
                  <c:v>34547</c:v>
                </c:pt>
                <c:pt idx="47">
                  <c:v>34578</c:v>
                </c:pt>
                <c:pt idx="48">
                  <c:v>34608</c:v>
                </c:pt>
                <c:pt idx="49">
                  <c:v>34639</c:v>
                </c:pt>
                <c:pt idx="50">
                  <c:v>34669</c:v>
                </c:pt>
                <c:pt idx="51">
                  <c:v>34700</c:v>
                </c:pt>
                <c:pt idx="52">
                  <c:v>34731</c:v>
                </c:pt>
                <c:pt idx="53">
                  <c:v>34759</c:v>
                </c:pt>
                <c:pt idx="54">
                  <c:v>34790</c:v>
                </c:pt>
                <c:pt idx="55">
                  <c:v>34820</c:v>
                </c:pt>
                <c:pt idx="56">
                  <c:v>34851</c:v>
                </c:pt>
                <c:pt idx="57">
                  <c:v>34881</c:v>
                </c:pt>
                <c:pt idx="58">
                  <c:v>34912</c:v>
                </c:pt>
                <c:pt idx="59">
                  <c:v>34943</c:v>
                </c:pt>
                <c:pt idx="60">
                  <c:v>34973</c:v>
                </c:pt>
                <c:pt idx="61">
                  <c:v>35004</c:v>
                </c:pt>
                <c:pt idx="62">
                  <c:v>35034</c:v>
                </c:pt>
                <c:pt idx="63">
                  <c:v>35065</c:v>
                </c:pt>
                <c:pt idx="64">
                  <c:v>35096</c:v>
                </c:pt>
                <c:pt idx="65">
                  <c:v>35125</c:v>
                </c:pt>
                <c:pt idx="66">
                  <c:v>35156</c:v>
                </c:pt>
                <c:pt idx="67">
                  <c:v>35186</c:v>
                </c:pt>
                <c:pt idx="68">
                  <c:v>35217</c:v>
                </c:pt>
                <c:pt idx="69">
                  <c:v>35247</c:v>
                </c:pt>
                <c:pt idx="70">
                  <c:v>35278</c:v>
                </c:pt>
                <c:pt idx="71">
                  <c:v>35309</c:v>
                </c:pt>
                <c:pt idx="72">
                  <c:v>35339</c:v>
                </c:pt>
                <c:pt idx="73">
                  <c:v>35370</c:v>
                </c:pt>
                <c:pt idx="74">
                  <c:v>35400</c:v>
                </c:pt>
                <c:pt idx="75">
                  <c:v>35431</c:v>
                </c:pt>
                <c:pt idx="76">
                  <c:v>35462</c:v>
                </c:pt>
                <c:pt idx="77">
                  <c:v>35490</c:v>
                </c:pt>
                <c:pt idx="78">
                  <c:v>35521</c:v>
                </c:pt>
                <c:pt idx="79">
                  <c:v>35551</c:v>
                </c:pt>
                <c:pt idx="80">
                  <c:v>35582</c:v>
                </c:pt>
                <c:pt idx="81">
                  <c:v>35612</c:v>
                </c:pt>
                <c:pt idx="82">
                  <c:v>35643</c:v>
                </c:pt>
                <c:pt idx="83">
                  <c:v>35674</c:v>
                </c:pt>
                <c:pt idx="84">
                  <c:v>35704</c:v>
                </c:pt>
                <c:pt idx="85">
                  <c:v>35735</c:v>
                </c:pt>
                <c:pt idx="86">
                  <c:v>35765</c:v>
                </c:pt>
                <c:pt idx="87">
                  <c:v>35796</c:v>
                </c:pt>
                <c:pt idx="88">
                  <c:v>35827</c:v>
                </c:pt>
                <c:pt idx="89">
                  <c:v>35855</c:v>
                </c:pt>
                <c:pt idx="90">
                  <c:v>35886</c:v>
                </c:pt>
                <c:pt idx="91">
                  <c:v>35916</c:v>
                </c:pt>
                <c:pt idx="92">
                  <c:v>35947</c:v>
                </c:pt>
                <c:pt idx="93">
                  <c:v>35977</c:v>
                </c:pt>
                <c:pt idx="94">
                  <c:v>36008</c:v>
                </c:pt>
                <c:pt idx="95">
                  <c:v>36039</c:v>
                </c:pt>
                <c:pt idx="96">
                  <c:v>36069</c:v>
                </c:pt>
                <c:pt idx="97">
                  <c:v>36100</c:v>
                </c:pt>
                <c:pt idx="98">
                  <c:v>36130</c:v>
                </c:pt>
                <c:pt idx="99">
                  <c:v>36161</c:v>
                </c:pt>
                <c:pt idx="100">
                  <c:v>36192</c:v>
                </c:pt>
                <c:pt idx="101">
                  <c:v>36220</c:v>
                </c:pt>
                <c:pt idx="102">
                  <c:v>36251</c:v>
                </c:pt>
                <c:pt idx="103">
                  <c:v>36281</c:v>
                </c:pt>
                <c:pt idx="104">
                  <c:v>36312</c:v>
                </c:pt>
                <c:pt idx="105">
                  <c:v>36342</c:v>
                </c:pt>
                <c:pt idx="106">
                  <c:v>36373</c:v>
                </c:pt>
                <c:pt idx="107">
                  <c:v>36404</c:v>
                </c:pt>
                <c:pt idx="108">
                  <c:v>36434</c:v>
                </c:pt>
                <c:pt idx="109">
                  <c:v>36465</c:v>
                </c:pt>
                <c:pt idx="110">
                  <c:v>36495</c:v>
                </c:pt>
                <c:pt idx="111">
                  <c:v>36526</c:v>
                </c:pt>
                <c:pt idx="112">
                  <c:v>36557</c:v>
                </c:pt>
                <c:pt idx="113">
                  <c:v>36586</c:v>
                </c:pt>
                <c:pt idx="114">
                  <c:v>36617</c:v>
                </c:pt>
                <c:pt idx="115">
                  <c:v>36647</c:v>
                </c:pt>
                <c:pt idx="116">
                  <c:v>36678</c:v>
                </c:pt>
                <c:pt idx="117">
                  <c:v>36708</c:v>
                </c:pt>
                <c:pt idx="118">
                  <c:v>36739</c:v>
                </c:pt>
                <c:pt idx="119">
                  <c:v>36770</c:v>
                </c:pt>
                <c:pt idx="120">
                  <c:v>36800</c:v>
                </c:pt>
                <c:pt idx="121">
                  <c:v>36831</c:v>
                </c:pt>
                <c:pt idx="122">
                  <c:v>36861</c:v>
                </c:pt>
                <c:pt idx="123">
                  <c:v>36892</c:v>
                </c:pt>
                <c:pt idx="124">
                  <c:v>36923</c:v>
                </c:pt>
                <c:pt idx="125">
                  <c:v>36951</c:v>
                </c:pt>
                <c:pt idx="126">
                  <c:v>36982</c:v>
                </c:pt>
                <c:pt idx="127">
                  <c:v>37012</c:v>
                </c:pt>
                <c:pt idx="128">
                  <c:v>37043</c:v>
                </c:pt>
                <c:pt idx="129">
                  <c:v>37073</c:v>
                </c:pt>
                <c:pt idx="130">
                  <c:v>37104</c:v>
                </c:pt>
                <c:pt idx="131">
                  <c:v>37135</c:v>
                </c:pt>
                <c:pt idx="132">
                  <c:v>37165</c:v>
                </c:pt>
                <c:pt idx="133">
                  <c:v>37196</c:v>
                </c:pt>
                <c:pt idx="134">
                  <c:v>37226</c:v>
                </c:pt>
                <c:pt idx="135">
                  <c:v>37257</c:v>
                </c:pt>
                <c:pt idx="136">
                  <c:v>37288</c:v>
                </c:pt>
                <c:pt idx="137">
                  <c:v>37316</c:v>
                </c:pt>
                <c:pt idx="138">
                  <c:v>37347</c:v>
                </c:pt>
                <c:pt idx="139">
                  <c:v>37377</c:v>
                </c:pt>
                <c:pt idx="140">
                  <c:v>37408</c:v>
                </c:pt>
                <c:pt idx="141">
                  <c:v>37438</c:v>
                </c:pt>
                <c:pt idx="142">
                  <c:v>37469</c:v>
                </c:pt>
                <c:pt idx="143">
                  <c:v>37500</c:v>
                </c:pt>
                <c:pt idx="144">
                  <c:v>37530</c:v>
                </c:pt>
                <c:pt idx="145">
                  <c:v>37561</c:v>
                </c:pt>
                <c:pt idx="146">
                  <c:v>37591</c:v>
                </c:pt>
                <c:pt idx="147">
                  <c:v>37622</c:v>
                </c:pt>
                <c:pt idx="148">
                  <c:v>37653</c:v>
                </c:pt>
                <c:pt idx="149">
                  <c:v>37681</c:v>
                </c:pt>
                <c:pt idx="150">
                  <c:v>37712</c:v>
                </c:pt>
                <c:pt idx="151">
                  <c:v>37742</c:v>
                </c:pt>
                <c:pt idx="152">
                  <c:v>37773</c:v>
                </c:pt>
                <c:pt idx="153">
                  <c:v>37803</c:v>
                </c:pt>
                <c:pt idx="154">
                  <c:v>37834</c:v>
                </c:pt>
                <c:pt idx="155">
                  <c:v>37865</c:v>
                </c:pt>
                <c:pt idx="156">
                  <c:v>37895</c:v>
                </c:pt>
                <c:pt idx="157">
                  <c:v>37926</c:v>
                </c:pt>
                <c:pt idx="158">
                  <c:v>37956</c:v>
                </c:pt>
                <c:pt idx="159">
                  <c:v>37987</c:v>
                </c:pt>
                <c:pt idx="160">
                  <c:v>38018</c:v>
                </c:pt>
                <c:pt idx="161">
                  <c:v>38047</c:v>
                </c:pt>
                <c:pt idx="162">
                  <c:v>38078</c:v>
                </c:pt>
                <c:pt idx="163">
                  <c:v>38108</c:v>
                </c:pt>
                <c:pt idx="164">
                  <c:v>38139</c:v>
                </c:pt>
                <c:pt idx="165">
                  <c:v>38169</c:v>
                </c:pt>
                <c:pt idx="166">
                  <c:v>38200</c:v>
                </c:pt>
                <c:pt idx="167">
                  <c:v>38231</c:v>
                </c:pt>
                <c:pt idx="168">
                  <c:v>38261</c:v>
                </c:pt>
                <c:pt idx="169">
                  <c:v>38292</c:v>
                </c:pt>
                <c:pt idx="170">
                  <c:v>38322</c:v>
                </c:pt>
                <c:pt idx="171">
                  <c:v>38353</c:v>
                </c:pt>
                <c:pt idx="172">
                  <c:v>38384</c:v>
                </c:pt>
                <c:pt idx="173">
                  <c:v>38412</c:v>
                </c:pt>
                <c:pt idx="174">
                  <c:v>38443</c:v>
                </c:pt>
                <c:pt idx="175">
                  <c:v>38473</c:v>
                </c:pt>
                <c:pt idx="176">
                  <c:v>38504</c:v>
                </c:pt>
                <c:pt idx="177">
                  <c:v>38534</c:v>
                </c:pt>
                <c:pt idx="178">
                  <c:v>38565</c:v>
                </c:pt>
                <c:pt idx="179">
                  <c:v>38596</c:v>
                </c:pt>
                <c:pt idx="180">
                  <c:v>38626</c:v>
                </c:pt>
                <c:pt idx="181">
                  <c:v>38657</c:v>
                </c:pt>
                <c:pt idx="182">
                  <c:v>38687</c:v>
                </c:pt>
                <c:pt idx="183">
                  <c:v>38718</c:v>
                </c:pt>
                <c:pt idx="184">
                  <c:v>38749</c:v>
                </c:pt>
                <c:pt idx="185">
                  <c:v>38777</c:v>
                </c:pt>
                <c:pt idx="186">
                  <c:v>38808</c:v>
                </c:pt>
                <c:pt idx="187">
                  <c:v>38838</c:v>
                </c:pt>
                <c:pt idx="188">
                  <c:v>38869</c:v>
                </c:pt>
                <c:pt idx="189">
                  <c:v>38899</c:v>
                </c:pt>
                <c:pt idx="190">
                  <c:v>38930</c:v>
                </c:pt>
                <c:pt idx="191">
                  <c:v>38961</c:v>
                </c:pt>
                <c:pt idx="192">
                  <c:v>38991</c:v>
                </c:pt>
                <c:pt idx="193">
                  <c:v>39022</c:v>
                </c:pt>
                <c:pt idx="194">
                  <c:v>39052</c:v>
                </c:pt>
                <c:pt idx="195">
                  <c:v>39083</c:v>
                </c:pt>
                <c:pt idx="196">
                  <c:v>39114</c:v>
                </c:pt>
                <c:pt idx="197">
                  <c:v>39142</c:v>
                </c:pt>
                <c:pt idx="198">
                  <c:v>39173</c:v>
                </c:pt>
                <c:pt idx="199">
                  <c:v>39203</c:v>
                </c:pt>
                <c:pt idx="200">
                  <c:v>39234</c:v>
                </c:pt>
                <c:pt idx="201">
                  <c:v>39264</c:v>
                </c:pt>
                <c:pt idx="202">
                  <c:v>39295</c:v>
                </c:pt>
                <c:pt idx="203">
                  <c:v>39326</c:v>
                </c:pt>
                <c:pt idx="204">
                  <c:v>39356</c:v>
                </c:pt>
                <c:pt idx="205">
                  <c:v>39387</c:v>
                </c:pt>
                <c:pt idx="206">
                  <c:v>39417</c:v>
                </c:pt>
                <c:pt idx="207">
                  <c:v>39448</c:v>
                </c:pt>
                <c:pt idx="208">
                  <c:v>39479</c:v>
                </c:pt>
                <c:pt idx="209">
                  <c:v>39508</c:v>
                </c:pt>
                <c:pt idx="210">
                  <c:v>39539</c:v>
                </c:pt>
                <c:pt idx="211">
                  <c:v>39569</c:v>
                </c:pt>
                <c:pt idx="212">
                  <c:v>39600</c:v>
                </c:pt>
                <c:pt idx="213">
                  <c:v>39630</c:v>
                </c:pt>
                <c:pt idx="214">
                  <c:v>39661</c:v>
                </c:pt>
                <c:pt idx="215">
                  <c:v>39692</c:v>
                </c:pt>
                <c:pt idx="216">
                  <c:v>39722</c:v>
                </c:pt>
              </c:numCache>
            </c:numRef>
          </c:cat>
          <c:val>
            <c:numRef>
              <c:f>Sheet1!$P$7:$P$223</c:f>
              <c:numCache>
                <c:formatCode>General</c:formatCode>
                <c:ptCount val="217"/>
                <c:pt idx="0">
                  <c:v>32.020000000000003</c:v>
                </c:pt>
                <c:pt idx="1">
                  <c:v>20.309999999999999</c:v>
                </c:pt>
                <c:pt idx="2">
                  <c:v>10.81</c:v>
                </c:pt>
                <c:pt idx="3">
                  <c:v>8.4600000000000026</c:v>
                </c:pt>
                <c:pt idx="4">
                  <c:v>18.68</c:v>
                </c:pt>
                <c:pt idx="5">
                  <c:v>32.65</c:v>
                </c:pt>
                <c:pt idx="6">
                  <c:v>49.46</c:v>
                </c:pt>
                <c:pt idx="7">
                  <c:v>27.64</c:v>
                </c:pt>
                <c:pt idx="8">
                  <c:v>21.32</c:v>
                </c:pt>
                <c:pt idx="9">
                  <c:v>22.81</c:v>
                </c:pt>
                <c:pt idx="10">
                  <c:v>18.93</c:v>
                </c:pt>
                <c:pt idx="11">
                  <c:v>16.59</c:v>
                </c:pt>
                <c:pt idx="12">
                  <c:v>12.79</c:v>
                </c:pt>
                <c:pt idx="13">
                  <c:v>14.62</c:v>
                </c:pt>
                <c:pt idx="14">
                  <c:v>6.06</c:v>
                </c:pt>
                <c:pt idx="15">
                  <c:v>6.1499999999999986</c:v>
                </c:pt>
                <c:pt idx="16">
                  <c:v>7.1099999999999994</c:v>
                </c:pt>
                <c:pt idx="17">
                  <c:v>7.8</c:v>
                </c:pt>
                <c:pt idx="18">
                  <c:v>16.3</c:v>
                </c:pt>
                <c:pt idx="19">
                  <c:v>16.66</c:v>
                </c:pt>
                <c:pt idx="20">
                  <c:v>7.49</c:v>
                </c:pt>
                <c:pt idx="21">
                  <c:v>19.489999999999981</c:v>
                </c:pt>
                <c:pt idx="22">
                  <c:v>18.09</c:v>
                </c:pt>
                <c:pt idx="23">
                  <c:v>13.19</c:v>
                </c:pt>
                <c:pt idx="24">
                  <c:v>7.2</c:v>
                </c:pt>
                <c:pt idx="25">
                  <c:v>12.07</c:v>
                </c:pt>
                <c:pt idx="26">
                  <c:v>7.6499999999999977</c:v>
                </c:pt>
                <c:pt idx="27">
                  <c:v>0.08</c:v>
                </c:pt>
                <c:pt idx="28">
                  <c:v>0</c:v>
                </c:pt>
                <c:pt idx="29">
                  <c:v>2.2999999999999998</c:v>
                </c:pt>
                <c:pt idx="30">
                  <c:v>7.52</c:v>
                </c:pt>
                <c:pt idx="31">
                  <c:v>8.66</c:v>
                </c:pt>
                <c:pt idx="32">
                  <c:v>12.57</c:v>
                </c:pt>
                <c:pt idx="33">
                  <c:v>16.02</c:v>
                </c:pt>
                <c:pt idx="34">
                  <c:v>18.8</c:v>
                </c:pt>
                <c:pt idx="35">
                  <c:v>19.12</c:v>
                </c:pt>
                <c:pt idx="36">
                  <c:v>9.27</c:v>
                </c:pt>
                <c:pt idx="37">
                  <c:v>2.5299999999999998</c:v>
                </c:pt>
                <c:pt idx="38">
                  <c:v>2.96</c:v>
                </c:pt>
                <c:pt idx="39">
                  <c:v>12.01</c:v>
                </c:pt>
                <c:pt idx="40">
                  <c:v>7.51</c:v>
                </c:pt>
                <c:pt idx="41">
                  <c:v>12.1</c:v>
                </c:pt>
                <c:pt idx="42">
                  <c:v>6.72</c:v>
                </c:pt>
                <c:pt idx="43">
                  <c:v>14.45</c:v>
                </c:pt>
                <c:pt idx="44">
                  <c:v>10.75</c:v>
                </c:pt>
                <c:pt idx="45">
                  <c:v>7.6499999999999977</c:v>
                </c:pt>
                <c:pt idx="46">
                  <c:v>9.9600000000000026</c:v>
                </c:pt>
                <c:pt idx="47">
                  <c:v>7.56</c:v>
                </c:pt>
                <c:pt idx="48">
                  <c:v>0.44</c:v>
                </c:pt>
                <c:pt idx="49">
                  <c:v>1.1200000000000001</c:v>
                </c:pt>
                <c:pt idx="50">
                  <c:v>4.45</c:v>
                </c:pt>
                <c:pt idx="51">
                  <c:v>10.3</c:v>
                </c:pt>
                <c:pt idx="52">
                  <c:v>6.44</c:v>
                </c:pt>
                <c:pt idx="53">
                  <c:v>10.44</c:v>
                </c:pt>
                <c:pt idx="54">
                  <c:v>10.42</c:v>
                </c:pt>
                <c:pt idx="55">
                  <c:v>12.91</c:v>
                </c:pt>
                <c:pt idx="56">
                  <c:v>13.1</c:v>
                </c:pt>
                <c:pt idx="57">
                  <c:v>11.53</c:v>
                </c:pt>
                <c:pt idx="58">
                  <c:v>11.37</c:v>
                </c:pt>
                <c:pt idx="59">
                  <c:v>7.8</c:v>
                </c:pt>
                <c:pt idx="60">
                  <c:v>8.33</c:v>
                </c:pt>
                <c:pt idx="61">
                  <c:v>10.5</c:v>
                </c:pt>
                <c:pt idx="62">
                  <c:v>1.9</c:v>
                </c:pt>
                <c:pt idx="63">
                  <c:v>0</c:v>
                </c:pt>
                <c:pt idx="64">
                  <c:v>0</c:v>
                </c:pt>
                <c:pt idx="65">
                  <c:v>7.87</c:v>
                </c:pt>
                <c:pt idx="66">
                  <c:v>10.7</c:v>
                </c:pt>
                <c:pt idx="67">
                  <c:v>11.71</c:v>
                </c:pt>
                <c:pt idx="68">
                  <c:v>16.22</c:v>
                </c:pt>
                <c:pt idx="69">
                  <c:v>17.55</c:v>
                </c:pt>
                <c:pt idx="70">
                  <c:v>18.78</c:v>
                </c:pt>
                <c:pt idx="71">
                  <c:v>6.52</c:v>
                </c:pt>
                <c:pt idx="72">
                  <c:v>16.41</c:v>
                </c:pt>
                <c:pt idx="73">
                  <c:v>5.01</c:v>
                </c:pt>
                <c:pt idx="74">
                  <c:v>0</c:v>
                </c:pt>
                <c:pt idx="75">
                  <c:v>0.74</c:v>
                </c:pt>
                <c:pt idx="76">
                  <c:v>1.95</c:v>
                </c:pt>
                <c:pt idx="77">
                  <c:v>13.3</c:v>
                </c:pt>
                <c:pt idx="78">
                  <c:v>7.48</c:v>
                </c:pt>
                <c:pt idx="79">
                  <c:v>15.74</c:v>
                </c:pt>
                <c:pt idx="80">
                  <c:v>14.34</c:v>
                </c:pt>
                <c:pt idx="81">
                  <c:v>15.56</c:v>
                </c:pt>
                <c:pt idx="82">
                  <c:v>12.57</c:v>
                </c:pt>
                <c:pt idx="83">
                  <c:v>11.39</c:v>
                </c:pt>
                <c:pt idx="84">
                  <c:v>14.15</c:v>
                </c:pt>
                <c:pt idx="85">
                  <c:v>10.08</c:v>
                </c:pt>
                <c:pt idx="86">
                  <c:v>2.62</c:v>
                </c:pt>
                <c:pt idx="87">
                  <c:v>2.4500000000000002</c:v>
                </c:pt>
                <c:pt idx="88">
                  <c:v>0.48</c:v>
                </c:pt>
                <c:pt idx="89">
                  <c:v>13.18</c:v>
                </c:pt>
                <c:pt idx="90">
                  <c:v>13.84</c:v>
                </c:pt>
                <c:pt idx="91">
                  <c:v>8.68</c:v>
                </c:pt>
                <c:pt idx="92">
                  <c:v>16.2</c:v>
                </c:pt>
                <c:pt idx="93">
                  <c:v>16.37</c:v>
                </c:pt>
                <c:pt idx="94">
                  <c:v>14.99</c:v>
                </c:pt>
                <c:pt idx="95">
                  <c:v>15.77</c:v>
                </c:pt>
                <c:pt idx="96">
                  <c:v>15.47</c:v>
                </c:pt>
                <c:pt idx="97">
                  <c:v>9.1300000000000008</c:v>
                </c:pt>
                <c:pt idx="98">
                  <c:v>1.39</c:v>
                </c:pt>
                <c:pt idx="99">
                  <c:v>0.96</c:v>
                </c:pt>
                <c:pt idx="100">
                  <c:v>8.6399999999999988</c:v>
                </c:pt>
                <c:pt idx="101">
                  <c:v>2.74</c:v>
                </c:pt>
                <c:pt idx="102">
                  <c:v>9.19</c:v>
                </c:pt>
                <c:pt idx="103">
                  <c:v>9.85</c:v>
                </c:pt>
                <c:pt idx="104">
                  <c:v>10.02</c:v>
                </c:pt>
                <c:pt idx="105">
                  <c:v>10.050000000000001</c:v>
                </c:pt>
                <c:pt idx="106">
                  <c:v>9.620000000000001</c:v>
                </c:pt>
                <c:pt idx="107">
                  <c:v>9.2100000000000009</c:v>
                </c:pt>
                <c:pt idx="108">
                  <c:v>4.6199999999999974</c:v>
                </c:pt>
                <c:pt idx="109">
                  <c:v>8.7900000000000009</c:v>
                </c:pt>
                <c:pt idx="110">
                  <c:v>7.08</c:v>
                </c:pt>
                <c:pt idx="111">
                  <c:v>3.32</c:v>
                </c:pt>
                <c:pt idx="112">
                  <c:v>2.71</c:v>
                </c:pt>
                <c:pt idx="113">
                  <c:v>4.59</c:v>
                </c:pt>
                <c:pt idx="114">
                  <c:v>5.6499999999999977</c:v>
                </c:pt>
                <c:pt idx="115">
                  <c:v>8.66</c:v>
                </c:pt>
                <c:pt idx="116">
                  <c:v>9.84</c:v>
                </c:pt>
                <c:pt idx="117">
                  <c:v>11.3</c:v>
                </c:pt>
                <c:pt idx="118">
                  <c:v>10.82</c:v>
                </c:pt>
                <c:pt idx="119">
                  <c:v>7.59</c:v>
                </c:pt>
                <c:pt idx="120">
                  <c:v>28.16</c:v>
                </c:pt>
                <c:pt idx="121">
                  <c:v>32</c:v>
                </c:pt>
                <c:pt idx="122">
                  <c:v>6.05</c:v>
                </c:pt>
                <c:pt idx="123">
                  <c:v>1.83</c:v>
                </c:pt>
                <c:pt idx="124">
                  <c:v>4.95</c:v>
                </c:pt>
                <c:pt idx="125">
                  <c:v>8.3000000000000007</c:v>
                </c:pt>
                <c:pt idx="126">
                  <c:v>7.9</c:v>
                </c:pt>
                <c:pt idx="127">
                  <c:v>7.77</c:v>
                </c:pt>
                <c:pt idx="128">
                  <c:v>11.56</c:v>
                </c:pt>
                <c:pt idx="129">
                  <c:v>12.24</c:v>
                </c:pt>
                <c:pt idx="130">
                  <c:v>12.35</c:v>
                </c:pt>
                <c:pt idx="131">
                  <c:v>6.93</c:v>
                </c:pt>
                <c:pt idx="132">
                  <c:v>1.4</c:v>
                </c:pt>
                <c:pt idx="133">
                  <c:v>0.82</c:v>
                </c:pt>
                <c:pt idx="134">
                  <c:v>1.2</c:v>
                </c:pt>
                <c:pt idx="135">
                  <c:v>0.09</c:v>
                </c:pt>
                <c:pt idx="136">
                  <c:v>4.47</c:v>
                </c:pt>
                <c:pt idx="137">
                  <c:v>7.63</c:v>
                </c:pt>
                <c:pt idx="138">
                  <c:v>2.71</c:v>
                </c:pt>
                <c:pt idx="139">
                  <c:v>6.53</c:v>
                </c:pt>
                <c:pt idx="140">
                  <c:v>14.9</c:v>
                </c:pt>
                <c:pt idx="141">
                  <c:v>12.95</c:v>
                </c:pt>
                <c:pt idx="142">
                  <c:v>10.6</c:v>
                </c:pt>
                <c:pt idx="143">
                  <c:v>11.46</c:v>
                </c:pt>
                <c:pt idx="144">
                  <c:v>9.9499999999999993</c:v>
                </c:pt>
                <c:pt idx="145">
                  <c:v>8.81</c:v>
                </c:pt>
                <c:pt idx="146">
                  <c:v>5.05</c:v>
                </c:pt>
                <c:pt idx="147">
                  <c:v>3.84</c:v>
                </c:pt>
                <c:pt idx="148">
                  <c:v>5.26</c:v>
                </c:pt>
                <c:pt idx="149">
                  <c:v>5.43</c:v>
                </c:pt>
                <c:pt idx="150">
                  <c:v>2.76</c:v>
                </c:pt>
                <c:pt idx="151">
                  <c:v>41.55</c:v>
                </c:pt>
                <c:pt idx="152">
                  <c:v>25.84</c:v>
                </c:pt>
                <c:pt idx="153">
                  <c:v>20.92</c:v>
                </c:pt>
                <c:pt idx="154">
                  <c:v>29.56</c:v>
                </c:pt>
                <c:pt idx="155">
                  <c:v>23.07</c:v>
                </c:pt>
                <c:pt idx="156">
                  <c:v>10.32</c:v>
                </c:pt>
                <c:pt idx="157">
                  <c:v>10.37</c:v>
                </c:pt>
                <c:pt idx="158">
                  <c:v>6.67</c:v>
                </c:pt>
                <c:pt idx="159">
                  <c:v>6.77</c:v>
                </c:pt>
                <c:pt idx="160">
                  <c:v>3.78</c:v>
                </c:pt>
                <c:pt idx="161">
                  <c:v>13.64</c:v>
                </c:pt>
                <c:pt idx="162">
                  <c:v>31.3</c:v>
                </c:pt>
                <c:pt idx="163">
                  <c:v>38.99</c:v>
                </c:pt>
                <c:pt idx="164">
                  <c:v>29.83</c:v>
                </c:pt>
                <c:pt idx="165">
                  <c:v>25.49</c:v>
                </c:pt>
                <c:pt idx="166">
                  <c:v>24.63</c:v>
                </c:pt>
                <c:pt idx="167">
                  <c:v>19.89</c:v>
                </c:pt>
                <c:pt idx="168">
                  <c:v>15.8</c:v>
                </c:pt>
                <c:pt idx="169">
                  <c:v>11.62</c:v>
                </c:pt>
                <c:pt idx="170">
                  <c:v>2.25</c:v>
                </c:pt>
                <c:pt idx="171">
                  <c:v>8.120000000000001</c:v>
                </c:pt>
                <c:pt idx="172">
                  <c:v>10.220000000000001</c:v>
                </c:pt>
                <c:pt idx="173">
                  <c:v>9.1</c:v>
                </c:pt>
                <c:pt idx="174">
                  <c:v>9.93</c:v>
                </c:pt>
                <c:pt idx="175">
                  <c:v>10.56</c:v>
                </c:pt>
                <c:pt idx="176">
                  <c:v>12.11</c:v>
                </c:pt>
                <c:pt idx="177">
                  <c:v>11.84</c:v>
                </c:pt>
                <c:pt idx="178">
                  <c:v>9.2000000000000011</c:v>
                </c:pt>
                <c:pt idx="179">
                  <c:v>8.57</c:v>
                </c:pt>
                <c:pt idx="180">
                  <c:v>5.6199999999999974</c:v>
                </c:pt>
                <c:pt idx="181">
                  <c:v>3</c:v>
                </c:pt>
                <c:pt idx="182">
                  <c:v>2.37</c:v>
                </c:pt>
                <c:pt idx="183">
                  <c:v>4.8099999999999996</c:v>
                </c:pt>
                <c:pt idx="184">
                  <c:v>15.66</c:v>
                </c:pt>
                <c:pt idx="185">
                  <c:v>23.66</c:v>
                </c:pt>
                <c:pt idx="186">
                  <c:v>16.97</c:v>
                </c:pt>
                <c:pt idx="187">
                  <c:v>14.02</c:v>
                </c:pt>
                <c:pt idx="188">
                  <c:v>11.51</c:v>
                </c:pt>
                <c:pt idx="189">
                  <c:v>14.43</c:v>
                </c:pt>
                <c:pt idx="190">
                  <c:v>13.85</c:v>
                </c:pt>
                <c:pt idx="191">
                  <c:v>6.49</c:v>
                </c:pt>
                <c:pt idx="192">
                  <c:v>7.6</c:v>
                </c:pt>
                <c:pt idx="193">
                  <c:v>0.64</c:v>
                </c:pt>
                <c:pt idx="194">
                  <c:v>4.91</c:v>
                </c:pt>
                <c:pt idx="195">
                  <c:v>2.72</c:v>
                </c:pt>
                <c:pt idx="196">
                  <c:v>0.75</c:v>
                </c:pt>
                <c:pt idx="197">
                  <c:v>5.33</c:v>
                </c:pt>
                <c:pt idx="198">
                  <c:v>22</c:v>
                </c:pt>
                <c:pt idx="199">
                  <c:v>6.52</c:v>
                </c:pt>
                <c:pt idx="200">
                  <c:v>8.57</c:v>
                </c:pt>
                <c:pt idx="201">
                  <c:v>10.79</c:v>
                </c:pt>
                <c:pt idx="202">
                  <c:v>11.35</c:v>
                </c:pt>
                <c:pt idx="203">
                  <c:v>6.97</c:v>
                </c:pt>
                <c:pt idx="204">
                  <c:v>6.59</c:v>
                </c:pt>
                <c:pt idx="205">
                  <c:v>9.0500000000000007</c:v>
                </c:pt>
                <c:pt idx="206">
                  <c:v>3.13</c:v>
                </c:pt>
                <c:pt idx="207">
                  <c:v>1.64</c:v>
                </c:pt>
                <c:pt idx="208">
                  <c:v>4.91</c:v>
                </c:pt>
                <c:pt idx="209">
                  <c:v>8.35</c:v>
                </c:pt>
                <c:pt idx="210">
                  <c:v>7.6899999999999986</c:v>
                </c:pt>
                <c:pt idx="211">
                  <c:v>14.43</c:v>
                </c:pt>
                <c:pt idx="212">
                  <c:v>22.6</c:v>
                </c:pt>
                <c:pt idx="213">
                  <c:v>21.58</c:v>
                </c:pt>
                <c:pt idx="214">
                  <c:v>17.04</c:v>
                </c:pt>
                <c:pt idx="215">
                  <c:v>12.78</c:v>
                </c:pt>
                <c:pt idx="216">
                  <c:v>9.7299999999999986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093584"/>
        <c:axId val="515095216"/>
      </c:lineChart>
      <c:dateAx>
        <c:axId val="515093584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95216"/>
        <c:crosses val="autoZero"/>
        <c:auto val="1"/>
        <c:lblOffset val="100"/>
        <c:baseTimeUnit val="months"/>
      </c:dateAx>
      <c:valAx>
        <c:axId val="51509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Mm3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9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Validation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65615619129"/>
          <c:y val="0.19642938182247999"/>
          <c:w val="0.85800362471679803"/>
          <c:h val="0.58335787130703498"/>
        </c:manualLayout>
      </c:layout>
      <c:lineChart>
        <c:grouping val="standard"/>
        <c:varyColors val="0"/>
        <c:ser>
          <c:idx val="0"/>
          <c:order val="0"/>
          <c:tx>
            <c:v>Calculated Streamflow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Sheet1!$N$178:$N$246</c:f>
              <c:numCache>
                <c:formatCode>mmm\-yyyy</c:formatCode>
                <c:ptCount val="69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</c:numCache>
            </c:numRef>
          </c:cat>
          <c:val>
            <c:numRef>
              <c:f>Sheet1!$O$178:$O$246</c:f>
              <c:numCache>
                <c:formatCode>General</c:formatCode>
                <c:ptCount val="69"/>
                <c:pt idx="0">
                  <c:v>5.6569681070152606</c:v>
                </c:pt>
                <c:pt idx="1">
                  <c:v>2.318581284349325</c:v>
                </c:pt>
                <c:pt idx="2">
                  <c:v>4.9671813259638977</c:v>
                </c:pt>
                <c:pt idx="3">
                  <c:v>2.448089433122266</c:v>
                </c:pt>
                <c:pt idx="4">
                  <c:v>2.6333146562859979</c:v>
                </c:pt>
                <c:pt idx="5">
                  <c:v>1.7392440900826001</c:v>
                </c:pt>
                <c:pt idx="6">
                  <c:v>7.2296526921262867</c:v>
                </c:pt>
                <c:pt idx="7">
                  <c:v>6.4744421196251869</c:v>
                </c:pt>
                <c:pt idx="8">
                  <c:v>6.8252966297543924</c:v>
                </c:pt>
                <c:pt idx="9">
                  <c:v>9.171354740979945</c:v>
                </c:pt>
                <c:pt idx="10">
                  <c:v>6.584151325689346</c:v>
                </c:pt>
                <c:pt idx="11">
                  <c:v>39.858257809481387</c:v>
                </c:pt>
                <c:pt idx="12">
                  <c:v>10.19067108866593</c:v>
                </c:pt>
                <c:pt idx="13">
                  <c:v>16.9098471734467</c:v>
                </c:pt>
                <c:pt idx="14">
                  <c:v>9.934478689950998</c:v>
                </c:pt>
                <c:pt idx="15">
                  <c:v>6.3515921134267872</c:v>
                </c:pt>
                <c:pt idx="16">
                  <c:v>6.518546798229071</c:v>
                </c:pt>
                <c:pt idx="17">
                  <c:v>8.1200083743118299</c:v>
                </c:pt>
                <c:pt idx="18">
                  <c:v>10.3676804564045</c:v>
                </c:pt>
                <c:pt idx="19">
                  <c:v>4.7694399832060732</c:v>
                </c:pt>
                <c:pt idx="20">
                  <c:v>2.6763227696334519</c:v>
                </c:pt>
                <c:pt idx="21">
                  <c:v>10.963106326417901</c:v>
                </c:pt>
                <c:pt idx="22">
                  <c:v>5.9674031750670462</c:v>
                </c:pt>
                <c:pt idx="23">
                  <c:v>12.2094926704314</c:v>
                </c:pt>
                <c:pt idx="24">
                  <c:v>4.9273167645795048</c:v>
                </c:pt>
                <c:pt idx="25">
                  <c:v>2.907629918167153</c:v>
                </c:pt>
                <c:pt idx="26">
                  <c:v>4.3229710684405189</c:v>
                </c:pt>
                <c:pt idx="27">
                  <c:v>2.5302880044228342</c:v>
                </c:pt>
                <c:pt idx="28">
                  <c:v>56.018574357915227</c:v>
                </c:pt>
                <c:pt idx="29">
                  <c:v>13.648115258391639</c:v>
                </c:pt>
                <c:pt idx="30">
                  <c:v>8.0856417422523652</c:v>
                </c:pt>
                <c:pt idx="31">
                  <c:v>4.7921811616510537</c:v>
                </c:pt>
                <c:pt idx="32">
                  <c:v>14.446050764630931</c:v>
                </c:pt>
                <c:pt idx="33">
                  <c:v>6.7030901853596543</c:v>
                </c:pt>
                <c:pt idx="34">
                  <c:v>7.3071310627529797</c:v>
                </c:pt>
                <c:pt idx="35">
                  <c:v>3.385203527278255</c:v>
                </c:pt>
                <c:pt idx="36">
                  <c:v>16.331748450819259</c:v>
                </c:pt>
                <c:pt idx="37">
                  <c:v>5.41988112421084</c:v>
                </c:pt>
                <c:pt idx="38">
                  <c:v>3.7253819343737948</c:v>
                </c:pt>
                <c:pt idx="39">
                  <c:v>2.1004838599720208</c:v>
                </c:pt>
                <c:pt idx="40">
                  <c:v>2.6837479428118649</c:v>
                </c:pt>
                <c:pt idx="41">
                  <c:v>58.0092798185037</c:v>
                </c:pt>
                <c:pt idx="42">
                  <c:v>18.280080843229928</c:v>
                </c:pt>
                <c:pt idx="43">
                  <c:v>9.0524352290836703</c:v>
                </c:pt>
                <c:pt idx="44">
                  <c:v>6.0662580349794526</c:v>
                </c:pt>
                <c:pt idx="45">
                  <c:v>10.555705800599609</c:v>
                </c:pt>
                <c:pt idx="46">
                  <c:v>47.201519834611503</c:v>
                </c:pt>
                <c:pt idx="47">
                  <c:v>16.10707349825357</c:v>
                </c:pt>
                <c:pt idx="48">
                  <c:v>9.1731755809756201</c:v>
                </c:pt>
                <c:pt idx="49">
                  <c:v>12.84366893688861</c:v>
                </c:pt>
                <c:pt idx="50">
                  <c:v>6.1968505019770559</c:v>
                </c:pt>
                <c:pt idx="51">
                  <c:v>12.90938301197356</c:v>
                </c:pt>
                <c:pt idx="52">
                  <c:v>7.5741020250697373</c:v>
                </c:pt>
                <c:pt idx="53">
                  <c:v>4.0694059220611116</c:v>
                </c:pt>
                <c:pt idx="54">
                  <c:v>2.4171380297078939</c:v>
                </c:pt>
                <c:pt idx="55">
                  <c:v>1.7199455933163681</c:v>
                </c:pt>
                <c:pt idx="56">
                  <c:v>8.5425609176397348</c:v>
                </c:pt>
                <c:pt idx="57">
                  <c:v>17.868911420085599</c:v>
                </c:pt>
                <c:pt idx="58">
                  <c:v>7.7980112106789257</c:v>
                </c:pt>
                <c:pt idx="59">
                  <c:v>4.4291205443123269</c:v>
                </c:pt>
                <c:pt idx="60">
                  <c:v>28.41654471255141</c:v>
                </c:pt>
                <c:pt idx="61">
                  <c:v>14.819098229425339</c:v>
                </c:pt>
                <c:pt idx="62">
                  <c:v>14.47321589857715</c:v>
                </c:pt>
                <c:pt idx="63">
                  <c:v>14.495966513387501</c:v>
                </c:pt>
                <c:pt idx="64">
                  <c:v>31.916677048525969</c:v>
                </c:pt>
                <c:pt idx="65">
                  <c:v>19.556104664070411</c:v>
                </c:pt>
                <c:pt idx="66">
                  <c:v>16.48543630436086</c:v>
                </c:pt>
                <c:pt idx="67">
                  <c:v>7.7654893653197057</c:v>
                </c:pt>
                <c:pt idx="68">
                  <c:v>9.5467515003239001</c:v>
                </c:pt>
              </c:numCache>
            </c:numRef>
          </c:val>
          <c:smooth val="0"/>
        </c:ser>
        <c:ser>
          <c:idx val="1"/>
          <c:order val="1"/>
          <c:tx>
            <c:v>Data Streamflow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Sheet1!$N$178:$N$246</c:f>
              <c:numCache>
                <c:formatCode>mmm\-yyyy</c:formatCode>
                <c:ptCount val="69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</c:numCache>
            </c:numRef>
          </c:cat>
          <c:val>
            <c:numRef>
              <c:f>Sheet1!$P$178:$P$246</c:f>
              <c:numCache>
                <c:formatCode>General</c:formatCode>
                <c:ptCount val="69"/>
                <c:pt idx="0">
                  <c:v>8.120000000000001</c:v>
                </c:pt>
                <c:pt idx="1">
                  <c:v>10.220000000000001</c:v>
                </c:pt>
                <c:pt idx="2">
                  <c:v>9.1</c:v>
                </c:pt>
                <c:pt idx="3">
                  <c:v>9.93</c:v>
                </c:pt>
                <c:pt idx="4">
                  <c:v>10.56</c:v>
                </c:pt>
                <c:pt idx="5">
                  <c:v>12.11</c:v>
                </c:pt>
                <c:pt idx="6">
                  <c:v>11.84</c:v>
                </c:pt>
                <c:pt idx="7">
                  <c:v>9.2000000000000011</c:v>
                </c:pt>
                <c:pt idx="8">
                  <c:v>8.57</c:v>
                </c:pt>
                <c:pt idx="9">
                  <c:v>5.6199999999999974</c:v>
                </c:pt>
                <c:pt idx="10">
                  <c:v>3</c:v>
                </c:pt>
                <c:pt idx="11">
                  <c:v>2.37</c:v>
                </c:pt>
                <c:pt idx="12">
                  <c:v>4.8099999999999996</c:v>
                </c:pt>
                <c:pt idx="13">
                  <c:v>15.66</c:v>
                </c:pt>
                <c:pt idx="14">
                  <c:v>23.66</c:v>
                </c:pt>
                <c:pt idx="15">
                  <c:v>16.97</c:v>
                </c:pt>
                <c:pt idx="16">
                  <c:v>14.02</c:v>
                </c:pt>
                <c:pt idx="17">
                  <c:v>11.51</c:v>
                </c:pt>
                <c:pt idx="18">
                  <c:v>14.43</c:v>
                </c:pt>
                <c:pt idx="19">
                  <c:v>13.85</c:v>
                </c:pt>
                <c:pt idx="20">
                  <c:v>6.49</c:v>
                </c:pt>
                <c:pt idx="21">
                  <c:v>7.6</c:v>
                </c:pt>
                <c:pt idx="22">
                  <c:v>0.64</c:v>
                </c:pt>
                <c:pt idx="23">
                  <c:v>4.91</c:v>
                </c:pt>
                <c:pt idx="24">
                  <c:v>2.72</c:v>
                </c:pt>
                <c:pt idx="25">
                  <c:v>0.75</c:v>
                </c:pt>
                <c:pt idx="26">
                  <c:v>5.33</c:v>
                </c:pt>
                <c:pt idx="27">
                  <c:v>22</c:v>
                </c:pt>
                <c:pt idx="28">
                  <c:v>6.52</c:v>
                </c:pt>
                <c:pt idx="29">
                  <c:v>8.57</c:v>
                </c:pt>
                <c:pt idx="30">
                  <c:v>10.79</c:v>
                </c:pt>
                <c:pt idx="31">
                  <c:v>11.35</c:v>
                </c:pt>
                <c:pt idx="32">
                  <c:v>6.97</c:v>
                </c:pt>
                <c:pt idx="33">
                  <c:v>6.59</c:v>
                </c:pt>
                <c:pt idx="34">
                  <c:v>9.0500000000000007</c:v>
                </c:pt>
                <c:pt idx="35">
                  <c:v>3.13</c:v>
                </c:pt>
                <c:pt idx="36">
                  <c:v>1.64</c:v>
                </c:pt>
                <c:pt idx="37">
                  <c:v>4.91</c:v>
                </c:pt>
                <c:pt idx="38">
                  <c:v>8.35</c:v>
                </c:pt>
                <c:pt idx="39">
                  <c:v>7.6899999999999986</c:v>
                </c:pt>
                <c:pt idx="40">
                  <c:v>14.43</c:v>
                </c:pt>
                <c:pt idx="41">
                  <c:v>22.6</c:v>
                </c:pt>
                <c:pt idx="42">
                  <c:v>21.58</c:v>
                </c:pt>
                <c:pt idx="43">
                  <c:v>17.04</c:v>
                </c:pt>
                <c:pt idx="44">
                  <c:v>12.78</c:v>
                </c:pt>
                <c:pt idx="45">
                  <c:v>9.7299999999999986</c:v>
                </c:pt>
                <c:pt idx="46">
                  <c:v>26.05</c:v>
                </c:pt>
                <c:pt idx="47">
                  <c:v>9.26</c:v>
                </c:pt>
                <c:pt idx="48">
                  <c:v>1.45</c:v>
                </c:pt>
                <c:pt idx="49">
                  <c:v>4.46</c:v>
                </c:pt>
                <c:pt idx="50">
                  <c:v>10.47</c:v>
                </c:pt>
                <c:pt idx="51">
                  <c:v>15.89</c:v>
                </c:pt>
                <c:pt idx="52">
                  <c:v>14.27</c:v>
                </c:pt>
                <c:pt idx="53">
                  <c:v>11.82</c:v>
                </c:pt>
                <c:pt idx="54">
                  <c:v>10.38</c:v>
                </c:pt>
                <c:pt idx="55">
                  <c:v>9.65</c:v>
                </c:pt>
                <c:pt idx="56">
                  <c:v>5.0599999999999996</c:v>
                </c:pt>
                <c:pt idx="57">
                  <c:v>10.81</c:v>
                </c:pt>
                <c:pt idx="58">
                  <c:v>8.86</c:v>
                </c:pt>
                <c:pt idx="59">
                  <c:v>2.2000000000000002</c:v>
                </c:pt>
                <c:pt idx="60">
                  <c:v>1.89</c:v>
                </c:pt>
                <c:pt idx="61">
                  <c:v>20.02</c:v>
                </c:pt>
                <c:pt idx="62">
                  <c:v>15.81</c:v>
                </c:pt>
                <c:pt idx="63">
                  <c:v>17.329999999999991</c:v>
                </c:pt>
                <c:pt idx="64">
                  <c:v>27.92</c:v>
                </c:pt>
                <c:pt idx="65">
                  <c:v>12.1</c:v>
                </c:pt>
                <c:pt idx="66">
                  <c:v>10.41</c:v>
                </c:pt>
                <c:pt idx="67">
                  <c:v>10.08</c:v>
                </c:pt>
                <c:pt idx="68">
                  <c:v>9.6300000000000008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699184"/>
        <c:axId val="297699728"/>
      </c:lineChart>
      <c:dateAx>
        <c:axId val="297699184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9728"/>
        <c:crosses val="autoZero"/>
        <c:auto val="1"/>
        <c:lblOffset val="100"/>
        <c:baseTimeUnit val="months"/>
      </c:dateAx>
      <c:valAx>
        <c:axId val="297699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Mm3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234602920140999"/>
          <c:y val="0.121033951057033"/>
          <c:w val="0.65228813311931799"/>
          <c:h val="7.5395430765447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mean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80870125798"/>
          <c:y val="0.22343725083853699"/>
          <c:w val="0.86087988345347"/>
          <c:h val="0.55042443994004697"/>
        </c:manualLayout>
      </c:layout>
      <c:barChart>
        <c:barDir val="col"/>
        <c:grouping val="clustered"/>
        <c:varyColors val="0"/>
        <c:ser>
          <c:idx val="0"/>
          <c:order val="0"/>
          <c:tx>
            <c:v>Calculated Streamflow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Sheet1!$AL$7:$AL$18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 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Sheet1!$AM$7:$AM$18</c:f>
              <c:numCache>
                <c:formatCode>General</c:formatCode>
                <c:ptCount val="12"/>
                <c:pt idx="0">
                  <c:v>13.488337985699459</c:v>
                </c:pt>
                <c:pt idx="1">
                  <c:v>19.210110605124971</c:v>
                </c:pt>
                <c:pt idx="2">
                  <c:v>10.2609148933304</c:v>
                </c:pt>
                <c:pt idx="3">
                  <c:v>9.9739557193620723</c:v>
                </c:pt>
                <c:pt idx="4">
                  <c:v>8.7678349538898495</c:v>
                </c:pt>
                <c:pt idx="5">
                  <c:v>6.902645754634376</c:v>
                </c:pt>
                <c:pt idx="6">
                  <c:v>7.1450759767647938</c:v>
                </c:pt>
                <c:pt idx="7">
                  <c:v>12.327897044610379</c:v>
                </c:pt>
                <c:pt idx="8">
                  <c:v>13.625804371988471</c:v>
                </c:pt>
                <c:pt idx="9">
                  <c:v>8.9712657354415235</c:v>
                </c:pt>
                <c:pt idx="10">
                  <c:v>5.9886991603474451</c:v>
                </c:pt>
                <c:pt idx="11">
                  <c:v>7.8979678147839056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4338720"/>
        <c:axId val="517678496"/>
      </c:barChart>
      <c:lineChart>
        <c:grouping val="standard"/>
        <c:varyColors val="0"/>
        <c:ser>
          <c:idx val="1"/>
          <c:order val="1"/>
          <c:tx>
            <c:v>Streamflow data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Sheet1!$AL$7:$AL$18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 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Sheet1!$AN$7:$AN$18</c:f>
              <c:numCache>
                <c:formatCode>General</c:formatCode>
                <c:ptCount val="12"/>
                <c:pt idx="0">
                  <c:v>11.53629188522244</c:v>
                </c:pt>
                <c:pt idx="1">
                  <c:v>17.432410280323381</c:v>
                </c:pt>
                <c:pt idx="2">
                  <c:v>9.4702154989064731</c:v>
                </c:pt>
                <c:pt idx="3">
                  <c:v>9.6561064473956275</c:v>
                </c:pt>
                <c:pt idx="4">
                  <c:v>8.7025865927269201</c:v>
                </c:pt>
                <c:pt idx="5">
                  <c:v>6.4277938041881573</c:v>
                </c:pt>
                <c:pt idx="6">
                  <c:v>6.5694611829014109</c:v>
                </c:pt>
                <c:pt idx="7">
                  <c:v>11.498620713064589</c:v>
                </c:pt>
                <c:pt idx="8">
                  <c:v>13.817391920235091</c:v>
                </c:pt>
                <c:pt idx="9">
                  <c:v>8.9962387412569633</c:v>
                </c:pt>
                <c:pt idx="10">
                  <c:v>5.870816628260128</c:v>
                </c:pt>
                <c:pt idx="11">
                  <c:v>8.0986382950488007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338720"/>
        <c:axId val="517678496"/>
      </c:lineChart>
      <c:catAx>
        <c:axId val="4743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8496"/>
        <c:crosses val="autoZero"/>
        <c:auto val="1"/>
        <c:lblAlgn val="ctr"/>
        <c:lblOffset val="100"/>
        <c:noMultiLvlLbl val="0"/>
      </c:catAx>
      <c:valAx>
        <c:axId val="5176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33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Calibration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29742877664703E-2"/>
          <c:y val="0.13364228442739401"/>
          <c:w val="0.93824576492919898"/>
          <c:h val="0.68595200506996701"/>
        </c:manualLayout>
      </c:layout>
      <c:lineChart>
        <c:grouping val="standard"/>
        <c:varyColors val="0"/>
        <c:ser>
          <c:idx val="0"/>
          <c:order val="0"/>
          <c:tx>
            <c:v>Calculated Streamflow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Sheet1!$N$7:$N$354</c:f>
              <c:numCache>
                <c:formatCode>mmm\-yyyy</c:formatCode>
                <c:ptCount val="348"/>
                <c:pt idx="0">
                  <c:v>28856</c:v>
                </c:pt>
                <c:pt idx="1">
                  <c:v>28887</c:v>
                </c:pt>
                <c:pt idx="2">
                  <c:v>28915</c:v>
                </c:pt>
                <c:pt idx="3">
                  <c:v>28946</c:v>
                </c:pt>
                <c:pt idx="4">
                  <c:v>28976</c:v>
                </c:pt>
                <c:pt idx="5">
                  <c:v>29007</c:v>
                </c:pt>
                <c:pt idx="6">
                  <c:v>29037</c:v>
                </c:pt>
                <c:pt idx="7">
                  <c:v>29068</c:v>
                </c:pt>
                <c:pt idx="8">
                  <c:v>29099</c:v>
                </c:pt>
                <c:pt idx="9">
                  <c:v>29129</c:v>
                </c:pt>
                <c:pt idx="10">
                  <c:v>29160</c:v>
                </c:pt>
                <c:pt idx="11">
                  <c:v>29190</c:v>
                </c:pt>
                <c:pt idx="12">
                  <c:v>29221</c:v>
                </c:pt>
                <c:pt idx="13">
                  <c:v>29252</c:v>
                </c:pt>
                <c:pt idx="14">
                  <c:v>29281</c:v>
                </c:pt>
                <c:pt idx="15">
                  <c:v>29312</c:v>
                </c:pt>
                <c:pt idx="16">
                  <c:v>29342</c:v>
                </c:pt>
                <c:pt idx="17">
                  <c:v>29373</c:v>
                </c:pt>
                <c:pt idx="18">
                  <c:v>29403</c:v>
                </c:pt>
                <c:pt idx="19">
                  <c:v>29434</c:v>
                </c:pt>
                <c:pt idx="20">
                  <c:v>29465</c:v>
                </c:pt>
                <c:pt idx="21">
                  <c:v>29495</c:v>
                </c:pt>
                <c:pt idx="22">
                  <c:v>29526</c:v>
                </c:pt>
                <c:pt idx="23">
                  <c:v>29556</c:v>
                </c:pt>
                <c:pt idx="24">
                  <c:v>29587</c:v>
                </c:pt>
                <c:pt idx="25">
                  <c:v>29618</c:v>
                </c:pt>
                <c:pt idx="26">
                  <c:v>29646</c:v>
                </c:pt>
                <c:pt idx="27">
                  <c:v>29677</c:v>
                </c:pt>
                <c:pt idx="28">
                  <c:v>29707</c:v>
                </c:pt>
                <c:pt idx="29">
                  <c:v>29738</c:v>
                </c:pt>
                <c:pt idx="30">
                  <c:v>29768</c:v>
                </c:pt>
                <c:pt idx="31">
                  <c:v>29799</c:v>
                </c:pt>
                <c:pt idx="32">
                  <c:v>29830</c:v>
                </c:pt>
                <c:pt idx="33">
                  <c:v>29860</c:v>
                </c:pt>
                <c:pt idx="34">
                  <c:v>29891</c:v>
                </c:pt>
                <c:pt idx="35">
                  <c:v>29921</c:v>
                </c:pt>
                <c:pt idx="36">
                  <c:v>29952</c:v>
                </c:pt>
                <c:pt idx="37">
                  <c:v>29983</c:v>
                </c:pt>
                <c:pt idx="38">
                  <c:v>30011</c:v>
                </c:pt>
                <c:pt idx="39">
                  <c:v>30042</c:v>
                </c:pt>
                <c:pt idx="40">
                  <c:v>30072</c:v>
                </c:pt>
                <c:pt idx="41">
                  <c:v>30103</c:v>
                </c:pt>
                <c:pt idx="42">
                  <c:v>30133</c:v>
                </c:pt>
                <c:pt idx="43">
                  <c:v>30164</c:v>
                </c:pt>
                <c:pt idx="44">
                  <c:v>30195</c:v>
                </c:pt>
                <c:pt idx="45">
                  <c:v>30225</c:v>
                </c:pt>
                <c:pt idx="46">
                  <c:v>30256</c:v>
                </c:pt>
                <c:pt idx="47">
                  <c:v>30286</c:v>
                </c:pt>
                <c:pt idx="48">
                  <c:v>30317</c:v>
                </c:pt>
                <c:pt idx="49">
                  <c:v>30348</c:v>
                </c:pt>
                <c:pt idx="50">
                  <c:v>30376</c:v>
                </c:pt>
                <c:pt idx="51">
                  <c:v>30407</c:v>
                </c:pt>
                <c:pt idx="52">
                  <c:v>30437</c:v>
                </c:pt>
                <c:pt idx="53">
                  <c:v>30468</c:v>
                </c:pt>
                <c:pt idx="54">
                  <c:v>30498</c:v>
                </c:pt>
                <c:pt idx="55">
                  <c:v>30529</c:v>
                </c:pt>
                <c:pt idx="56">
                  <c:v>30560</c:v>
                </c:pt>
                <c:pt idx="57">
                  <c:v>30590</c:v>
                </c:pt>
                <c:pt idx="58">
                  <c:v>30621</c:v>
                </c:pt>
                <c:pt idx="59">
                  <c:v>30651</c:v>
                </c:pt>
                <c:pt idx="60">
                  <c:v>30682</c:v>
                </c:pt>
                <c:pt idx="61">
                  <c:v>30713</c:v>
                </c:pt>
                <c:pt idx="62">
                  <c:v>30742</c:v>
                </c:pt>
                <c:pt idx="63">
                  <c:v>30773</c:v>
                </c:pt>
                <c:pt idx="64">
                  <c:v>30803</c:v>
                </c:pt>
                <c:pt idx="65">
                  <c:v>30834</c:v>
                </c:pt>
                <c:pt idx="66">
                  <c:v>30864</c:v>
                </c:pt>
                <c:pt idx="67">
                  <c:v>30895</c:v>
                </c:pt>
                <c:pt idx="68">
                  <c:v>30926</c:v>
                </c:pt>
                <c:pt idx="69">
                  <c:v>30956</c:v>
                </c:pt>
                <c:pt idx="70">
                  <c:v>30987</c:v>
                </c:pt>
                <c:pt idx="71">
                  <c:v>31017</c:v>
                </c:pt>
                <c:pt idx="72">
                  <c:v>31048</c:v>
                </c:pt>
                <c:pt idx="73">
                  <c:v>31079</c:v>
                </c:pt>
                <c:pt idx="74">
                  <c:v>31107</c:v>
                </c:pt>
                <c:pt idx="75">
                  <c:v>31138</c:v>
                </c:pt>
                <c:pt idx="76">
                  <c:v>31168</c:v>
                </c:pt>
                <c:pt idx="77">
                  <c:v>31199</c:v>
                </c:pt>
                <c:pt idx="78">
                  <c:v>31229</c:v>
                </c:pt>
                <c:pt idx="79">
                  <c:v>31260</c:v>
                </c:pt>
                <c:pt idx="80">
                  <c:v>31291</c:v>
                </c:pt>
                <c:pt idx="81">
                  <c:v>31321</c:v>
                </c:pt>
                <c:pt idx="82">
                  <c:v>31352</c:v>
                </c:pt>
                <c:pt idx="83">
                  <c:v>31382</c:v>
                </c:pt>
                <c:pt idx="84">
                  <c:v>31413</c:v>
                </c:pt>
                <c:pt idx="85">
                  <c:v>31444</c:v>
                </c:pt>
                <c:pt idx="86">
                  <c:v>31472</c:v>
                </c:pt>
                <c:pt idx="87">
                  <c:v>31503</c:v>
                </c:pt>
                <c:pt idx="88">
                  <c:v>31533</c:v>
                </c:pt>
                <c:pt idx="89">
                  <c:v>31564</c:v>
                </c:pt>
                <c:pt idx="90">
                  <c:v>31594</c:v>
                </c:pt>
                <c:pt idx="91">
                  <c:v>31625</c:v>
                </c:pt>
                <c:pt idx="92">
                  <c:v>31656</c:v>
                </c:pt>
                <c:pt idx="93">
                  <c:v>31686</c:v>
                </c:pt>
                <c:pt idx="94">
                  <c:v>31717</c:v>
                </c:pt>
                <c:pt idx="95">
                  <c:v>31747</c:v>
                </c:pt>
                <c:pt idx="96">
                  <c:v>31778</c:v>
                </c:pt>
                <c:pt idx="97">
                  <c:v>31809</c:v>
                </c:pt>
                <c:pt idx="98">
                  <c:v>31837</c:v>
                </c:pt>
                <c:pt idx="99">
                  <c:v>31868</c:v>
                </c:pt>
                <c:pt idx="100">
                  <c:v>31898</c:v>
                </c:pt>
                <c:pt idx="101">
                  <c:v>31929</c:v>
                </c:pt>
                <c:pt idx="102">
                  <c:v>31959</c:v>
                </c:pt>
                <c:pt idx="103">
                  <c:v>31990</c:v>
                </c:pt>
                <c:pt idx="104">
                  <c:v>32021</c:v>
                </c:pt>
                <c:pt idx="105">
                  <c:v>32051</c:v>
                </c:pt>
                <c:pt idx="106">
                  <c:v>32082</c:v>
                </c:pt>
                <c:pt idx="107">
                  <c:v>32112</c:v>
                </c:pt>
                <c:pt idx="108">
                  <c:v>32143</c:v>
                </c:pt>
                <c:pt idx="109">
                  <c:v>32174</c:v>
                </c:pt>
                <c:pt idx="110">
                  <c:v>32203</c:v>
                </c:pt>
                <c:pt idx="111">
                  <c:v>32234</c:v>
                </c:pt>
                <c:pt idx="112">
                  <c:v>32264</c:v>
                </c:pt>
                <c:pt idx="113">
                  <c:v>32295</c:v>
                </c:pt>
                <c:pt idx="114">
                  <c:v>32325</c:v>
                </c:pt>
                <c:pt idx="115">
                  <c:v>32356</c:v>
                </c:pt>
                <c:pt idx="116">
                  <c:v>32387</c:v>
                </c:pt>
                <c:pt idx="117">
                  <c:v>32417</c:v>
                </c:pt>
                <c:pt idx="118">
                  <c:v>32448</c:v>
                </c:pt>
                <c:pt idx="119">
                  <c:v>32478</c:v>
                </c:pt>
                <c:pt idx="120">
                  <c:v>32509</c:v>
                </c:pt>
                <c:pt idx="121">
                  <c:v>32540</c:v>
                </c:pt>
                <c:pt idx="122">
                  <c:v>32568</c:v>
                </c:pt>
                <c:pt idx="123">
                  <c:v>32599</c:v>
                </c:pt>
                <c:pt idx="124">
                  <c:v>32629</c:v>
                </c:pt>
                <c:pt idx="125">
                  <c:v>32660</c:v>
                </c:pt>
                <c:pt idx="126">
                  <c:v>32690</c:v>
                </c:pt>
                <c:pt idx="127">
                  <c:v>32721</c:v>
                </c:pt>
                <c:pt idx="128">
                  <c:v>32752</c:v>
                </c:pt>
                <c:pt idx="129">
                  <c:v>32782</c:v>
                </c:pt>
                <c:pt idx="130">
                  <c:v>32813</c:v>
                </c:pt>
                <c:pt idx="131">
                  <c:v>32843</c:v>
                </c:pt>
                <c:pt idx="132">
                  <c:v>32874</c:v>
                </c:pt>
                <c:pt idx="133">
                  <c:v>32905</c:v>
                </c:pt>
                <c:pt idx="134">
                  <c:v>32933</c:v>
                </c:pt>
                <c:pt idx="135">
                  <c:v>32964</c:v>
                </c:pt>
                <c:pt idx="136">
                  <c:v>32994</c:v>
                </c:pt>
                <c:pt idx="137">
                  <c:v>33025</c:v>
                </c:pt>
                <c:pt idx="138">
                  <c:v>33055</c:v>
                </c:pt>
                <c:pt idx="139">
                  <c:v>33086</c:v>
                </c:pt>
                <c:pt idx="140">
                  <c:v>33117</c:v>
                </c:pt>
                <c:pt idx="141">
                  <c:v>33147</c:v>
                </c:pt>
                <c:pt idx="142">
                  <c:v>33178</c:v>
                </c:pt>
                <c:pt idx="143">
                  <c:v>33208</c:v>
                </c:pt>
                <c:pt idx="144">
                  <c:v>33239</c:v>
                </c:pt>
                <c:pt idx="145">
                  <c:v>33270</c:v>
                </c:pt>
                <c:pt idx="146">
                  <c:v>33298</c:v>
                </c:pt>
                <c:pt idx="147">
                  <c:v>33329</c:v>
                </c:pt>
                <c:pt idx="148">
                  <c:v>33359</c:v>
                </c:pt>
                <c:pt idx="149">
                  <c:v>33390</c:v>
                </c:pt>
                <c:pt idx="150">
                  <c:v>33420</c:v>
                </c:pt>
                <c:pt idx="151">
                  <c:v>33451</c:v>
                </c:pt>
                <c:pt idx="152">
                  <c:v>33482</c:v>
                </c:pt>
                <c:pt idx="153">
                  <c:v>33512</c:v>
                </c:pt>
                <c:pt idx="154">
                  <c:v>33543</c:v>
                </c:pt>
                <c:pt idx="155">
                  <c:v>33573</c:v>
                </c:pt>
                <c:pt idx="156">
                  <c:v>33604</c:v>
                </c:pt>
                <c:pt idx="157">
                  <c:v>33635</c:v>
                </c:pt>
                <c:pt idx="158">
                  <c:v>33664</c:v>
                </c:pt>
                <c:pt idx="159">
                  <c:v>33695</c:v>
                </c:pt>
                <c:pt idx="160">
                  <c:v>33725</c:v>
                </c:pt>
                <c:pt idx="161">
                  <c:v>33756</c:v>
                </c:pt>
                <c:pt idx="162">
                  <c:v>33786</c:v>
                </c:pt>
                <c:pt idx="163">
                  <c:v>33817</c:v>
                </c:pt>
                <c:pt idx="164">
                  <c:v>33848</c:v>
                </c:pt>
                <c:pt idx="165">
                  <c:v>33878</c:v>
                </c:pt>
                <c:pt idx="166">
                  <c:v>33909</c:v>
                </c:pt>
                <c:pt idx="167">
                  <c:v>33939</c:v>
                </c:pt>
                <c:pt idx="168">
                  <c:v>33970</c:v>
                </c:pt>
                <c:pt idx="169">
                  <c:v>34001</c:v>
                </c:pt>
                <c:pt idx="170">
                  <c:v>34029</c:v>
                </c:pt>
                <c:pt idx="171">
                  <c:v>34060</c:v>
                </c:pt>
                <c:pt idx="172">
                  <c:v>34090</c:v>
                </c:pt>
                <c:pt idx="173">
                  <c:v>34121</c:v>
                </c:pt>
                <c:pt idx="174">
                  <c:v>34151</c:v>
                </c:pt>
                <c:pt idx="175">
                  <c:v>34182</c:v>
                </c:pt>
                <c:pt idx="176">
                  <c:v>34213</c:v>
                </c:pt>
                <c:pt idx="177">
                  <c:v>34243</c:v>
                </c:pt>
                <c:pt idx="178">
                  <c:v>34274</c:v>
                </c:pt>
                <c:pt idx="179">
                  <c:v>34304</c:v>
                </c:pt>
                <c:pt idx="180">
                  <c:v>34335</c:v>
                </c:pt>
                <c:pt idx="181">
                  <c:v>34366</c:v>
                </c:pt>
                <c:pt idx="182">
                  <c:v>34394</c:v>
                </c:pt>
                <c:pt idx="183">
                  <c:v>34425</c:v>
                </c:pt>
                <c:pt idx="184">
                  <c:v>34455</c:v>
                </c:pt>
                <c:pt idx="185">
                  <c:v>34486</c:v>
                </c:pt>
                <c:pt idx="186">
                  <c:v>34516</c:v>
                </c:pt>
                <c:pt idx="187">
                  <c:v>34547</c:v>
                </c:pt>
                <c:pt idx="188">
                  <c:v>34578</c:v>
                </c:pt>
                <c:pt idx="189">
                  <c:v>34608</c:v>
                </c:pt>
                <c:pt idx="190">
                  <c:v>34639</c:v>
                </c:pt>
                <c:pt idx="191">
                  <c:v>34669</c:v>
                </c:pt>
                <c:pt idx="192">
                  <c:v>34700</c:v>
                </c:pt>
                <c:pt idx="193">
                  <c:v>34731</c:v>
                </c:pt>
                <c:pt idx="194">
                  <c:v>34759</c:v>
                </c:pt>
                <c:pt idx="195">
                  <c:v>34790</c:v>
                </c:pt>
                <c:pt idx="196">
                  <c:v>34820</c:v>
                </c:pt>
                <c:pt idx="197">
                  <c:v>34851</c:v>
                </c:pt>
                <c:pt idx="198">
                  <c:v>34881</c:v>
                </c:pt>
                <c:pt idx="199">
                  <c:v>34912</c:v>
                </c:pt>
                <c:pt idx="200">
                  <c:v>34943</c:v>
                </c:pt>
                <c:pt idx="201">
                  <c:v>34973</c:v>
                </c:pt>
                <c:pt idx="202">
                  <c:v>35004</c:v>
                </c:pt>
                <c:pt idx="203">
                  <c:v>35034</c:v>
                </c:pt>
                <c:pt idx="204">
                  <c:v>35065</c:v>
                </c:pt>
                <c:pt idx="205">
                  <c:v>35096</c:v>
                </c:pt>
                <c:pt idx="206">
                  <c:v>35125</c:v>
                </c:pt>
                <c:pt idx="207">
                  <c:v>35156</c:v>
                </c:pt>
                <c:pt idx="208">
                  <c:v>35186</c:v>
                </c:pt>
                <c:pt idx="209">
                  <c:v>35217</c:v>
                </c:pt>
                <c:pt idx="210">
                  <c:v>35247</c:v>
                </c:pt>
                <c:pt idx="211">
                  <c:v>35278</c:v>
                </c:pt>
                <c:pt idx="212">
                  <c:v>35309</c:v>
                </c:pt>
                <c:pt idx="213">
                  <c:v>35339</c:v>
                </c:pt>
                <c:pt idx="214">
                  <c:v>35370</c:v>
                </c:pt>
                <c:pt idx="215">
                  <c:v>35400</c:v>
                </c:pt>
                <c:pt idx="216">
                  <c:v>35431</c:v>
                </c:pt>
                <c:pt idx="217">
                  <c:v>35462</c:v>
                </c:pt>
                <c:pt idx="218">
                  <c:v>35490</c:v>
                </c:pt>
                <c:pt idx="219">
                  <c:v>35521</c:v>
                </c:pt>
                <c:pt idx="220">
                  <c:v>35551</c:v>
                </c:pt>
                <c:pt idx="221">
                  <c:v>35582</c:v>
                </c:pt>
                <c:pt idx="222">
                  <c:v>35612</c:v>
                </c:pt>
                <c:pt idx="223">
                  <c:v>35643</c:v>
                </c:pt>
                <c:pt idx="224">
                  <c:v>35674</c:v>
                </c:pt>
                <c:pt idx="225">
                  <c:v>35704</c:v>
                </c:pt>
                <c:pt idx="226">
                  <c:v>35735</c:v>
                </c:pt>
                <c:pt idx="227">
                  <c:v>35765</c:v>
                </c:pt>
                <c:pt idx="228">
                  <c:v>35796</c:v>
                </c:pt>
                <c:pt idx="229">
                  <c:v>35827</c:v>
                </c:pt>
                <c:pt idx="230">
                  <c:v>35855</c:v>
                </c:pt>
                <c:pt idx="231">
                  <c:v>35886</c:v>
                </c:pt>
                <c:pt idx="232">
                  <c:v>35916</c:v>
                </c:pt>
                <c:pt idx="233">
                  <c:v>35947</c:v>
                </c:pt>
                <c:pt idx="234">
                  <c:v>35977</c:v>
                </c:pt>
                <c:pt idx="235">
                  <c:v>36008</c:v>
                </c:pt>
                <c:pt idx="236">
                  <c:v>36039</c:v>
                </c:pt>
                <c:pt idx="237">
                  <c:v>36069</c:v>
                </c:pt>
                <c:pt idx="238">
                  <c:v>36100</c:v>
                </c:pt>
                <c:pt idx="239">
                  <c:v>36130</c:v>
                </c:pt>
                <c:pt idx="240">
                  <c:v>36161</c:v>
                </c:pt>
                <c:pt idx="241">
                  <c:v>36192</c:v>
                </c:pt>
                <c:pt idx="242">
                  <c:v>36220</c:v>
                </c:pt>
                <c:pt idx="243">
                  <c:v>36251</c:v>
                </c:pt>
                <c:pt idx="244">
                  <c:v>36281</c:v>
                </c:pt>
                <c:pt idx="245">
                  <c:v>36312</c:v>
                </c:pt>
                <c:pt idx="246">
                  <c:v>36342</c:v>
                </c:pt>
                <c:pt idx="247">
                  <c:v>36373</c:v>
                </c:pt>
                <c:pt idx="248">
                  <c:v>36404</c:v>
                </c:pt>
                <c:pt idx="249">
                  <c:v>36434</c:v>
                </c:pt>
                <c:pt idx="250">
                  <c:v>36465</c:v>
                </c:pt>
                <c:pt idx="251">
                  <c:v>36495</c:v>
                </c:pt>
                <c:pt idx="252">
                  <c:v>36526</c:v>
                </c:pt>
                <c:pt idx="253">
                  <c:v>36557</c:v>
                </c:pt>
                <c:pt idx="254">
                  <c:v>36586</c:v>
                </c:pt>
                <c:pt idx="255">
                  <c:v>36617</c:v>
                </c:pt>
                <c:pt idx="256">
                  <c:v>36647</c:v>
                </c:pt>
                <c:pt idx="257">
                  <c:v>36678</c:v>
                </c:pt>
                <c:pt idx="258">
                  <c:v>36708</c:v>
                </c:pt>
                <c:pt idx="259">
                  <c:v>36739</c:v>
                </c:pt>
                <c:pt idx="260">
                  <c:v>36770</c:v>
                </c:pt>
                <c:pt idx="261">
                  <c:v>36800</c:v>
                </c:pt>
                <c:pt idx="262">
                  <c:v>36831</c:v>
                </c:pt>
                <c:pt idx="263">
                  <c:v>36861</c:v>
                </c:pt>
                <c:pt idx="264">
                  <c:v>36892</c:v>
                </c:pt>
                <c:pt idx="265">
                  <c:v>36923</c:v>
                </c:pt>
                <c:pt idx="266">
                  <c:v>36951</c:v>
                </c:pt>
                <c:pt idx="267">
                  <c:v>36982</c:v>
                </c:pt>
                <c:pt idx="268">
                  <c:v>37012</c:v>
                </c:pt>
                <c:pt idx="269">
                  <c:v>37043</c:v>
                </c:pt>
                <c:pt idx="270">
                  <c:v>37073</c:v>
                </c:pt>
                <c:pt idx="271">
                  <c:v>37104</c:v>
                </c:pt>
                <c:pt idx="272">
                  <c:v>37135</c:v>
                </c:pt>
                <c:pt idx="273">
                  <c:v>37165</c:v>
                </c:pt>
                <c:pt idx="274">
                  <c:v>37196</c:v>
                </c:pt>
                <c:pt idx="275">
                  <c:v>37226</c:v>
                </c:pt>
                <c:pt idx="276">
                  <c:v>37257</c:v>
                </c:pt>
                <c:pt idx="277">
                  <c:v>37288</c:v>
                </c:pt>
                <c:pt idx="278">
                  <c:v>37316</c:v>
                </c:pt>
                <c:pt idx="279">
                  <c:v>37347</c:v>
                </c:pt>
                <c:pt idx="280">
                  <c:v>37377</c:v>
                </c:pt>
                <c:pt idx="281">
                  <c:v>37408</c:v>
                </c:pt>
                <c:pt idx="282">
                  <c:v>37438</c:v>
                </c:pt>
                <c:pt idx="283">
                  <c:v>37469</c:v>
                </c:pt>
                <c:pt idx="284">
                  <c:v>37500</c:v>
                </c:pt>
                <c:pt idx="285">
                  <c:v>37530</c:v>
                </c:pt>
                <c:pt idx="286">
                  <c:v>37561</c:v>
                </c:pt>
                <c:pt idx="287">
                  <c:v>37591</c:v>
                </c:pt>
                <c:pt idx="288">
                  <c:v>37622</c:v>
                </c:pt>
                <c:pt idx="289">
                  <c:v>37653</c:v>
                </c:pt>
                <c:pt idx="290">
                  <c:v>37681</c:v>
                </c:pt>
                <c:pt idx="291">
                  <c:v>37712</c:v>
                </c:pt>
                <c:pt idx="292">
                  <c:v>37742</c:v>
                </c:pt>
                <c:pt idx="293">
                  <c:v>37773</c:v>
                </c:pt>
                <c:pt idx="294">
                  <c:v>37803</c:v>
                </c:pt>
                <c:pt idx="295">
                  <c:v>37834</c:v>
                </c:pt>
                <c:pt idx="296">
                  <c:v>37865</c:v>
                </c:pt>
                <c:pt idx="297">
                  <c:v>37895</c:v>
                </c:pt>
                <c:pt idx="298">
                  <c:v>37926</c:v>
                </c:pt>
                <c:pt idx="299">
                  <c:v>37956</c:v>
                </c:pt>
                <c:pt idx="300">
                  <c:v>37987</c:v>
                </c:pt>
                <c:pt idx="301">
                  <c:v>38018</c:v>
                </c:pt>
                <c:pt idx="302">
                  <c:v>38047</c:v>
                </c:pt>
                <c:pt idx="303">
                  <c:v>38078</c:v>
                </c:pt>
                <c:pt idx="304">
                  <c:v>38108</c:v>
                </c:pt>
                <c:pt idx="305">
                  <c:v>38139</c:v>
                </c:pt>
                <c:pt idx="306">
                  <c:v>38169</c:v>
                </c:pt>
                <c:pt idx="307">
                  <c:v>38200</c:v>
                </c:pt>
                <c:pt idx="308">
                  <c:v>38231</c:v>
                </c:pt>
                <c:pt idx="309">
                  <c:v>38261</c:v>
                </c:pt>
                <c:pt idx="310">
                  <c:v>38292</c:v>
                </c:pt>
                <c:pt idx="311">
                  <c:v>38322</c:v>
                </c:pt>
                <c:pt idx="312">
                  <c:v>38353</c:v>
                </c:pt>
                <c:pt idx="313">
                  <c:v>38384</c:v>
                </c:pt>
                <c:pt idx="314">
                  <c:v>38412</c:v>
                </c:pt>
                <c:pt idx="315">
                  <c:v>38443</c:v>
                </c:pt>
                <c:pt idx="316">
                  <c:v>38473</c:v>
                </c:pt>
                <c:pt idx="317">
                  <c:v>38504</c:v>
                </c:pt>
                <c:pt idx="318">
                  <c:v>38534</c:v>
                </c:pt>
                <c:pt idx="319">
                  <c:v>38565</c:v>
                </c:pt>
                <c:pt idx="320">
                  <c:v>38596</c:v>
                </c:pt>
                <c:pt idx="321">
                  <c:v>38626</c:v>
                </c:pt>
                <c:pt idx="322">
                  <c:v>38657</c:v>
                </c:pt>
                <c:pt idx="323">
                  <c:v>38687</c:v>
                </c:pt>
                <c:pt idx="324">
                  <c:v>38718</c:v>
                </c:pt>
                <c:pt idx="325">
                  <c:v>38749</c:v>
                </c:pt>
                <c:pt idx="326">
                  <c:v>38777</c:v>
                </c:pt>
                <c:pt idx="327">
                  <c:v>38808</c:v>
                </c:pt>
                <c:pt idx="328">
                  <c:v>38838</c:v>
                </c:pt>
                <c:pt idx="329">
                  <c:v>38869</c:v>
                </c:pt>
                <c:pt idx="330">
                  <c:v>38899</c:v>
                </c:pt>
                <c:pt idx="331">
                  <c:v>38930</c:v>
                </c:pt>
                <c:pt idx="332">
                  <c:v>38961</c:v>
                </c:pt>
                <c:pt idx="333">
                  <c:v>38991</c:v>
                </c:pt>
                <c:pt idx="334">
                  <c:v>39022</c:v>
                </c:pt>
                <c:pt idx="335">
                  <c:v>39052</c:v>
                </c:pt>
                <c:pt idx="336">
                  <c:v>39083</c:v>
                </c:pt>
                <c:pt idx="337">
                  <c:v>39114</c:v>
                </c:pt>
                <c:pt idx="338">
                  <c:v>39142</c:v>
                </c:pt>
                <c:pt idx="339">
                  <c:v>39173</c:v>
                </c:pt>
                <c:pt idx="340">
                  <c:v>39203</c:v>
                </c:pt>
                <c:pt idx="341">
                  <c:v>39234</c:v>
                </c:pt>
                <c:pt idx="342">
                  <c:v>39264</c:v>
                </c:pt>
                <c:pt idx="343">
                  <c:v>39295</c:v>
                </c:pt>
                <c:pt idx="344">
                  <c:v>39326</c:v>
                </c:pt>
                <c:pt idx="345">
                  <c:v>39356</c:v>
                </c:pt>
                <c:pt idx="346">
                  <c:v>39387</c:v>
                </c:pt>
                <c:pt idx="347">
                  <c:v>39417</c:v>
                </c:pt>
              </c:numCache>
            </c:numRef>
          </c:cat>
          <c:val>
            <c:numRef>
              <c:f>Sheet1!$O$7:$O$354</c:f>
              <c:numCache>
                <c:formatCode>General</c:formatCode>
                <c:ptCount val="348"/>
                <c:pt idx="0">
                  <c:v>6.6034163050985777</c:v>
                </c:pt>
                <c:pt idx="1">
                  <c:v>13.5169040783141</c:v>
                </c:pt>
                <c:pt idx="2">
                  <c:v>42.806338745682922</c:v>
                </c:pt>
                <c:pt idx="3">
                  <c:v>39.026770271195858</c:v>
                </c:pt>
                <c:pt idx="4">
                  <c:v>16.687386883905472</c:v>
                </c:pt>
                <c:pt idx="5">
                  <c:v>20.437475196900309</c:v>
                </c:pt>
                <c:pt idx="6">
                  <c:v>28.978091723127481</c:v>
                </c:pt>
                <c:pt idx="7">
                  <c:v>6.3980976691232136</c:v>
                </c:pt>
                <c:pt idx="8">
                  <c:v>4.7801643317848761</c:v>
                </c:pt>
                <c:pt idx="9">
                  <c:v>4.7184243746946777</c:v>
                </c:pt>
                <c:pt idx="10">
                  <c:v>4.6574818425541453</c:v>
                </c:pt>
                <c:pt idx="11">
                  <c:v>5.0356995652013641</c:v>
                </c:pt>
                <c:pt idx="12">
                  <c:v>4.543537077071389</c:v>
                </c:pt>
                <c:pt idx="13">
                  <c:v>4.4848533656535778</c:v>
                </c:pt>
                <c:pt idx="14">
                  <c:v>7.9620846701538976</c:v>
                </c:pt>
                <c:pt idx="15">
                  <c:v>6.6583010446324487</c:v>
                </c:pt>
                <c:pt idx="16">
                  <c:v>23.82289869574085</c:v>
                </c:pt>
                <c:pt idx="17">
                  <c:v>4.6624828030424759</c:v>
                </c:pt>
                <c:pt idx="18">
                  <c:v>4.4686073974107803</c:v>
                </c:pt>
                <c:pt idx="19">
                  <c:v>4.4108914676184536</c:v>
                </c:pt>
                <c:pt idx="20">
                  <c:v>12.657037204355211</c:v>
                </c:pt>
                <c:pt idx="21">
                  <c:v>4.39308348078879</c:v>
                </c:pt>
                <c:pt idx="22">
                  <c:v>4.7584770831827328</c:v>
                </c:pt>
                <c:pt idx="23">
                  <c:v>4.2857187158797396</c:v>
                </c:pt>
                <c:pt idx="24">
                  <c:v>4.2303649516044297</c:v>
                </c:pt>
                <c:pt idx="25">
                  <c:v>4.175726129074576</c:v>
                </c:pt>
                <c:pt idx="26">
                  <c:v>12.63959946471512</c:v>
                </c:pt>
                <c:pt idx="27">
                  <c:v>6.2113985231704074</c:v>
                </c:pt>
                <c:pt idx="28">
                  <c:v>15.89028624966555</c:v>
                </c:pt>
                <c:pt idx="29">
                  <c:v>68.487846690872914</c:v>
                </c:pt>
                <c:pt idx="30">
                  <c:v>5.2579449325095364</c:v>
                </c:pt>
                <c:pt idx="31">
                  <c:v>4.8641743330123592</c:v>
                </c:pt>
                <c:pt idx="32">
                  <c:v>4.882357351810577</c:v>
                </c:pt>
                <c:pt idx="33">
                  <c:v>28.005008468276731</c:v>
                </c:pt>
                <c:pt idx="34">
                  <c:v>4.6427365161855452</c:v>
                </c:pt>
                <c:pt idx="35">
                  <c:v>4.5827715582061046</c:v>
                </c:pt>
                <c:pt idx="36">
                  <c:v>4.5235810995274592</c:v>
                </c:pt>
                <c:pt idx="37">
                  <c:v>4.4651551368211786</c:v>
                </c:pt>
                <c:pt idx="38">
                  <c:v>4.407483795960502</c:v>
                </c:pt>
                <c:pt idx="39">
                  <c:v>9.1537651556504152</c:v>
                </c:pt>
                <c:pt idx="40">
                  <c:v>25.615264934304019</c:v>
                </c:pt>
                <c:pt idx="41">
                  <c:v>6.4886552018017678</c:v>
                </c:pt>
                <c:pt idx="42">
                  <c:v>4.47522577023057</c:v>
                </c:pt>
                <c:pt idx="43">
                  <c:v>4.4174243584285451</c:v>
                </c:pt>
                <c:pt idx="44">
                  <c:v>4.3603695018570079</c:v>
                </c:pt>
                <c:pt idx="45">
                  <c:v>4.3040515581093874</c:v>
                </c:pt>
                <c:pt idx="46">
                  <c:v>6.0701527235514128</c:v>
                </c:pt>
                <c:pt idx="47">
                  <c:v>4.2186754609328831</c:v>
                </c:pt>
                <c:pt idx="48">
                  <c:v>4.1619288412138076</c:v>
                </c:pt>
                <c:pt idx="49">
                  <c:v>5.2381032056541663</c:v>
                </c:pt>
                <c:pt idx="50">
                  <c:v>17.785415269527231</c:v>
                </c:pt>
                <c:pt idx="51">
                  <c:v>4.1650115516028956</c:v>
                </c:pt>
                <c:pt idx="52">
                  <c:v>28.768154660526871</c:v>
                </c:pt>
                <c:pt idx="53">
                  <c:v>19.561320040012991</c:v>
                </c:pt>
                <c:pt idx="54">
                  <c:v>7.6803100898233234</c:v>
                </c:pt>
                <c:pt idx="55">
                  <c:v>5.5664366608885461</c:v>
                </c:pt>
                <c:pt idx="56">
                  <c:v>4.3621236826555441</c:v>
                </c:pt>
                <c:pt idx="57">
                  <c:v>4.59264105605655</c:v>
                </c:pt>
                <c:pt idx="58">
                  <c:v>4.5009657831353067</c:v>
                </c:pt>
                <c:pt idx="59">
                  <c:v>4.1868382405336888</c:v>
                </c:pt>
                <c:pt idx="60">
                  <c:v>4.1327616031270509</c:v>
                </c:pt>
                <c:pt idx="61">
                  <c:v>4.0793834122677026</c:v>
                </c:pt>
                <c:pt idx="62">
                  <c:v>4.0266946469143896</c:v>
                </c:pt>
                <c:pt idx="63">
                  <c:v>3.9746864025403279</c:v>
                </c:pt>
                <c:pt idx="64">
                  <c:v>4.6703380480227157</c:v>
                </c:pt>
                <c:pt idx="65">
                  <c:v>3.8982465482672932</c:v>
                </c:pt>
                <c:pt idx="66">
                  <c:v>3.8322224258582729</c:v>
                </c:pt>
                <c:pt idx="67">
                  <c:v>3.782725958433673</c:v>
                </c:pt>
                <c:pt idx="68">
                  <c:v>3.7338687806992539</c:v>
                </c:pt>
                <c:pt idx="69">
                  <c:v>22.229698511613581</c:v>
                </c:pt>
                <c:pt idx="70">
                  <c:v>3.828693199544658</c:v>
                </c:pt>
                <c:pt idx="71">
                  <c:v>12.51195938095746</c:v>
                </c:pt>
                <c:pt idx="72">
                  <c:v>3.8302490695932621</c:v>
                </c:pt>
                <c:pt idx="73">
                  <c:v>8.1017263122500207</c:v>
                </c:pt>
                <c:pt idx="74">
                  <c:v>11.2111587013066</c:v>
                </c:pt>
                <c:pt idx="75">
                  <c:v>7.8544592253885366</c:v>
                </c:pt>
                <c:pt idx="76">
                  <c:v>10.09095134385143</c:v>
                </c:pt>
                <c:pt idx="77">
                  <c:v>33.458224738063556</c:v>
                </c:pt>
                <c:pt idx="78">
                  <c:v>8.8889970292889853</c:v>
                </c:pt>
                <c:pt idx="79">
                  <c:v>4.0765825302945018</c:v>
                </c:pt>
                <c:pt idx="80">
                  <c:v>10.624287507857829</c:v>
                </c:pt>
                <c:pt idx="81">
                  <c:v>7.4155141889188876</c:v>
                </c:pt>
                <c:pt idx="82">
                  <c:v>11.034576397010349</c:v>
                </c:pt>
                <c:pt idx="83">
                  <c:v>4.0691213455815429</c:v>
                </c:pt>
                <c:pt idx="84">
                  <c:v>4.0152657235385618</c:v>
                </c:pt>
                <c:pt idx="85">
                  <c:v>5.1227647361453874</c:v>
                </c:pt>
                <c:pt idx="86">
                  <c:v>3.926841831854631</c:v>
                </c:pt>
                <c:pt idx="87">
                  <c:v>3.9005648333292862</c:v>
                </c:pt>
                <c:pt idx="88">
                  <c:v>47.636248349493769</c:v>
                </c:pt>
                <c:pt idx="89">
                  <c:v>18.06792715386424</c:v>
                </c:pt>
                <c:pt idx="90">
                  <c:v>4.2392468474084808</c:v>
                </c:pt>
                <c:pt idx="91">
                  <c:v>4.1844933075117297</c:v>
                </c:pt>
                <c:pt idx="92">
                  <c:v>11.003265608000779</c:v>
                </c:pt>
                <c:pt idx="93">
                  <c:v>26.206171930282629</c:v>
                </c:pt>
                <c:pt idx="94">
                  <c:v>4.5627083744266814</c:v>
                </c:pt>
                <c:pt idx="95">
                  <c:v>32.030248115925971</c:v>
                </c:pt>
                <c:pt idx="96">
                  <c:v>4.488355162607526</c:v>
                </c:pt>
                <c:pt idx="97">
                  <c:v>25.167694866395099</c:v>
                </c:pt>
                <c:pt idx="98">
                  <c:v>7.7445492802653604</c:v>
                </c:pt>
                <c:pt idx="99">
                  <c:v>4.6867134883168813</c:v>
                </c:pt>
                <c:pt idx="100">
                  <c:v>81.251008495249195</c:v>
                </c:pt>
                <c:pt idx="101">
                  <c:v>109.697130786028</c:v>
                </c:pt>
                <c:pt idx="102">
                  <c:v>9.3784661111086205</c:v>
                </c:pt>
                <c:pt idx="103">
                  <c:v>5.7188615197442161</c:v>
                </c:pt>
                <c:pt idx="104">
                  <c:v>5.7932685704054512</c:v>
                </c:pt>
                <c:pt idx="105">
                  <c:v>5.3664811165181696</c:v>
                </c:pt>
                <c:pt idx="106">
                  <c:v>8.4910548186437307</c:v>
                </c:pt>
                <c:pt idx="107">
                  <c:v>6.1820783275759839</c:v>
                </c:pt>
                <c:pt idx="108">
                  <c:v>5.211453892049235</c:v>
                </c:pt>
                <c:pt idx="109">
                  <c:v>5.1441434572315643</c:v>
                </c:pt>
                <c:pt idx="110">
                  <c:v>6.0111298270827849</c:v>
                </c:pt>
                <c:pt idx="111">
                  <c:v>5.0239348529751107</c:v>
                </c:pt>
                <c:pt idx="112">
                  <c:v>18.29483478176039</c:v>
                </c:pt>
                <c:pt idx="113">
                  <c:v>15.646399846462639</c:v>
                </c:pt>
                <c:pt idx="114">
                  <c:v>9.8128978246410998</c:v>
                </c:pt>
                <c:pt idx="115">
                  <c:v>5.0984958441469077</c:v>
                </c:pt>
                <c:pt idx="116">
                  <c:v>5.1549705970992328</c:v>
                </c:pt>
                <c:pt idx="117">
                  <c:v>4.9555776897158239</c:v>
                </c:pt>
                <c:pt idx="118">
                  <c:v>4.8915721173789848</c:v>
                </c:pt>
                <c:pt idx="119">
                  <c:v>4.8283932323723784</c:v>
                </c:pt>
                <c:pt idx="120">
                  <c:v>8.15434608884431</c:v>
                </c:pt>
                <c:pt idx="121">
                  <c:v>4.7459160308927686</c:v>
                </c:pt>
                <c:pt idx="122">
                  <c:v>4.8049596972928716</c:v>
                </c:pt>
                <c:pt idx="123">
                  <c:v>5.0166986036640751</c:v>
                </c:pt>
                <c:pt idx="124">
                  <c:v>8.8884699883651255</c:v>
                </c:pt>
                <c:pt idx="125">
                  <c:v>9.3605182257140367</c:v>
                </c:pt>
                <c:pt idx="126">
                  <c:v>4.562651059616198</c:v>
                </c:pt>
                <c:pt idx="127">
                  <c:v>4.5037204745806321</c:v>
                </c:pt>
                <c:pt idx="128">
                  <c:v>4.4455510290246139</c:v>
                </c:pt>
                <c:pt idx="129">
                  <c:v>4.5283417973674549</c:v>
                </c:pt>
                <c:pt idx="130">
                  <c:v>4.3332518366597697</c:v>
                </c:pt>
                <c:pt idx="131">
                  <c:v>4.2772841410143769</c:v>
                </c:pt>
                <c:pt idx="132">
                  <c:v>4.2220393165691794</c:v>
                </c:pt>
                <c:pt idx="133">
                  <c:v>5.1190088423647451</c:v>
                </c:pt>
                <c:pt idx="134">
                  <c:v>13.14486186536385</c:v>
                </c:pt>
                <c:pt idx="135">
                  <c:v>12.7286085740643</c:v>
                </c:pt>
                <c:pt idx="136">
                  <c:v>11.204910954612499</c:v>
                </c:pt>
                <c:pt idx="137">
                  <c:v>4.396824371714195</c:v>
                </c:pt>
                <c:pt idx="138">
                  <c:v>22.865479424815572</c:v>
                </c:pt>
                <c:pt idx="139">
                  <c:v>4.3309462604314568</c:v>
                </c:pt>
                <c:pt idx="140">
                  <c:v>4.2750083432973156</c:v>
                </c:pt>
                <c:pt idx="141">
                  <c:v>4.6058171661112848</c:v>
                </c:pt>
                <c:pt idx="142">
                  <c:v>4.2680431127298863</c:v>
                </c:pt>
                <c:pt idx="143">
                  <c:v>4.1176076642227573</c:v>
                </c:pt>
                <c:pt idx="144">
                  <c:v>12.708043977971711</c:v>
                </c:pt>
                <c:pt idx="145">
                  <c:v>5.6475674819195376</c:v>
                </c:pt>
                <c:pt idx="146">
                  <c:v>4.1441204338957789</c:v>
                </c:pt>
                <c:pt idx="147">
                  <c:v>20.851686071939479</c:v>
                </c:pt>
                <c:pt idx="148">
                  <c:v>14.51007886512957</c:v>
                </c:pt>
                <c:pt idx="149">
                  <c:v>18.943036169536079</c:v>
                </c:pt>
                <c:pt idx="150">
                  <c:v>4.4030053658509614</c:v>
                </c:pt>
                <c:pt idx="151">
                  <c:v>5.3743555666657121</c:v>
                </c:pt>
                <c:pt idx="152">
                  <c:v>7.9094585423672301</c:v>
                </c:pt>
                <c:pt idx="153">
                  <c:v>4.2097819470254159</c:v>
                </c:pt>
                <c:pt idx="154">
                  <c:v>4.155408971803638</c:v>
                </c:pt>
                <c:pt idx="155">
                  <c:v>81.111898108207882</c:v>
                </c:pt>
                <c:pt idx="156">
                  <c:v>29.07016232001957</c:v>
                </c:pt>
                <c:pt idx="157">
                  <c:v>63.569430653815147</c:v>
                </c:pt>
                <c:pt idx="158">
                  <c:v>61.636983966407101</c:v>
                </c:pt>
                <c:pt idx="159">
                  <c:v>17.59028575718208</c:v>
                </c:pt>
                <c:pt idx="160">
                  <c:v>110.7617324105729</c:v>
                </c:pt>
                <c:pt idx="161">
                  <c:v>33.537202483528247</c:v>
                </c:pt>
                <c:pt idx="162">
                  <c:v>12.59098762624372</c:v>
                </c:pt>
                <c:pt idx="163">
                  <c:v>7.0415311709903827</c:v>
                </c:pt>
                <c:pt idx="164">
                  <c:v>6.3163526155629324</c:v>
                </c:pt>
                <c:pt idx="165">
                  <c:v>6.1464150749513893</c:v>
                </c:pt>
                <c:pt idx="166">
                  <c:v>14.64881550265976</c:v>
                </c:pt>
                <c:pt idx="167">
                  <c:v>8.9700553772178342</c:v>
                </c:pt>
                <c:pt idx="168">
                  <c:v>8.9950432559836582</c:v>
                </c:pt>
                <c:pt idx="169">
                  <c:v>16.450966937382969</c:v>
                </c:pt>
                <c:pt idx="170">
                  <c:v>13.915681964392901</c:v>
                </c:pt>
                <c:pt idx="171">
                  <c:v>25.819241190266851</c:v>
                </c:pt>
                <c:pt idx="172">
                  <c:v>33.759247559637977</c:v>
                </c:pt>
                <c:pt idx="173">
                  <c:v>29.545430224297611</c:v>
                </c:pt>
                <c:pt idx="174">
                  <c:v>6.5043423863879184</c:v>
                </c:pt>
                <c:pt idx="175">
                  <c:v>6.420333178343526</c:v>
                </c:pt>
                <c:pt idx="176">
                  <c:v>6.3739557971374854</c:v>
                </c:pt>
                <c:pt idx="177">
                  <c:v>7.484988106284991</c:v>
                </c:pt>
                <c:pt idx="178">
                  <c:v>6.190712911557509</c:v>
                </c:pt>
                <c:pt idx="179">
                  <c:v>6.1107544994636669</c:v>
                </c:pt>
                <c:pt idx="180">
                  <c:v>6.0318288194243914</c:v>
                </c:pt>
                <c:pt idx="181">
                  <c:v>5.9539225328119869</c:v>
                </c:pt>
                <c:pt idx="182">
                  <c:v>8.5681008189153207</c:v>
                </c:pt>
                <c:pt idx="183">
                  <c:v>8.2700628322077101</c:v>
                </c:pt>
                <c:pt idx="184">
                  <c:v>22.024037657386341</c:v>
                </c:pt>
                <c:pt idx="185">
                  <c:v>6.9244985582575538</c:v>
                </c:pt>
                <c:pt idx="186">
                  <c:v>5.8223549463397077</c:v>
                </c:pt>
                <c:pt idx="187">
                  <c:v>5.7471541959888564</c:v>
                </c:pt>
                <c:pt idx="188">
                  <c:v>6.0855074043803334</c:v>
                </c:pt>
                <c:pt idx="189">
                  <c:v>20.76673402175831</c:v>
                </c:pt>
                <c:pt idx="190">
                  <c:v>5.7379662909830724</c:v>
                </c:pt>
                <c:pt idx="191">
                  <c:v>12.72112828884152</c:v>
                </c:pt>
                <c:pt idx="192">
                  <c:v>5.631055558225964</c:v>
                </c:pt>
                <c:pt idx="193">
                  <c:v>5.558325604942695</c:v>
                </c:pt>
                <c:pt idx="194">
                  <c:v>8.7697103313811091</c:v>
                </c:pt>
                <c:pt idx="195">
                  <c:v>16.542961539108791</c:v>
                </c:pt>
                <c:pt idx="196">
                  <c:v>62.681408582239023</c:v>
                </c:pt>
                <c:pt idx="197">
                  <c:v>16.61478628829785</c:v>
                </c:pt>
                <c:pt idx="198">
                  <c:v>6.4716111086949901</c:v>
                </c:pt>
                <c:pt idx="199">
                  <c:v>5.8721115060107616</c:v>
                </c:pt>
                <c:pt idx="200">
                  <c:v>8.1492529370058051</c:v>
                </c:pt>
                <c:pt idx="201">
                  <c:v>5.7290206259322671</c:v>
                </c:pt>
                <c:pt idx="202">
                  <c:v>5.6550253690617138</c:v>
                </c:pt>
                <c:pt idx="203">
                  <c:v>5.5819858249380436</c:v>
                </c:pt>
                <c:pt idx="204">
                  <c:v>5.5098896497045189</c:v>
                </c:pt>
                <c:pt idx="205">
                  <c:v>5.4387246589358256</c:v>
                </c:pt>
                <c:pt idx="206">
                  <c:v>5.3684788255791318</c:v>
                </c:pt>
                <c:pt idx="207">
                  <c:v>5.5461788947871149</c:v>
                </c:pt>
                <c:pt idx="208">
                  <c:v>5.6689887763216937</c:v>
                </c:pt>
                <c:pt idx="209">
                  <c:v>5.3287449643481066</c:v>
                </c:pt>
                <c:pt idx="210">
                  <c:v>5.1070150057822126</c:v>
                </c:pt>
                <c:pt idx="211">
                  <c:v>9.0540583889248154</c:v>
                </c:pt>
                <c:pt idx="212">
                  <c:v>5.1864380224221662</c:v>
                </c:pt>
                <c:pt idx="213">
                  <c:v>4.9617924867808956</c:v>
                </c:pt>
                <c:pt idx="214">
                  <c:v>5.516493842660454</c:v>
                </c:pt>
                <c:pt idx="215">
                  <c:v>5.1226177743015713</c:v>
                </c:pt>
                <c:pt idx="216">
                  <c:v>4.7833563628878997</c:v>
                </c:pt>
                <c:pt idx="217">
                  <c:v>10.321865914391919</c:v>
                </c:pt>
                <c:pt idx="218">
                  <c:v>8.4694491177400497</c:v>
                </c:pt>
                <c:pt idx="219">
                  <c:v>48.109561112213157</c:v>
                </c:pt>
                <c:pt idx="220">
                  <c:v>28.236506228587221</c:v>
                </c:pt>
                <c:pt idx="221">
                  <c:v>80.023437014674087</c:v>
                </c:pt>
                <c:pt idx="222">
                  <c:v>5.6710053472249218</c:v>
                </c:pt>
                <c:pt idx="223">
                  <c:v>7.2797323794972124</c:v>
                </c:pt>
                <c:pt idx="224">
                  <c:v>5.505928417199641</c:v>
                </c:pt>
                <c:pt idx="225">
                  <c:v>7.4540671160069483</c:v>
                </c:pt>
                <c:pt idx="226">
                  <c:v>5.3897870026790997</c:v>
                </c:pt>
                <c:pt idx="227">
                  <c:v>9.0295840232586304</c:v>
                </c:pt>
                <c:pt idx="228">
                  <c:v>13.85816184270843</c:v>
                </c:pt>
                <c:pt idx="229">
                  <c:v>24.928032019006821</c:v>
                </c:pt>
                <c:pt idx="230">
                  <c:v>42.542487246807141</c:v>
                </c:pt>
                <c:pt idx="231">
                  <c:v>7.0205527185871697</c:v>
                </c:pt>
                <c:pt idx="232">
                  <c:v>5.9578068262937771</c:v>
                </c:pt>
                <c:pt idx="233">
                  <c:v>7.1042612696010572</c:v>
                </c:pt>
                <c:pt idx="234">
                  <c:v>5.5471986520264611</c:v>
                </c:pt>
                <c:pt idx="235">
                  <c:v>10.245963764156411</c:v>
                </c:pt>
                <c:pt idx="236">
                  <c:v>6.1339649770888256</c:v>
                </c:pt>
                <c:pt idx="237">
                  <c:v>19.984271058278999</c:v>
                </c:pt>
                <c:pt idx="238">
                  <c:v>10.930540530367701</c:v>
                </c:pt>
                <c:pt idx="239">
                  <c:v>5.7176449854995282</c:v>
                </c:pt>
                <c:pt idx="240">
                  <c:v>5.39962796080414</c:v>
                </c:pt>
                <c:pt idx="241">
                  <c:v>5.3298870951217054</c:v>
                </c:pt>
                <c:pt idx="242">
                  <c:v>9.2601046031643826</c:v>
                </c:pt>
                <c:pt idx="243">
                  <c:v>5.349174344429577</c:v>
                </c:pt>
                <c:pt idx="244">
                  <c:v>14.5660131447673</c:v>
                </c:pt>
                <c:pt idx="245">
                  <c:v>9.9135568047167499</c:v>
                </c:pt>
                <c:pt idx="246">
                  <c:v>5.3257472866604676</c:v>
                </c:pt>
                <c:pt idx="247">
                  <c:v>5.1384187911976369</c:v>
                </c:pt>
                <c:pt idx="248">
                  <c:v>5.0720516678812801</c:v>
                </c:pt>
                <c:pt idx="249">
                  <c:v>5.006541733368806</c:v>
                </c:pt>
                <c:pt idx="250">
                  <c:v>4.9418779163253248</c:v>
                </c:pt>
                <c:pt idx="251">
                  <c:v>4.8780492884118303</c:v>
                </c:pt>
                <c:pt idx="252">
                  <c:v>4.8150450624383412</c:v>
                </c:pt>
                <c:pt idx="253">
                  <c:v>4.7528545905406654</c:v>
                </c:pt>
                <c:pt idx="254">
                  <c:v>4.6914673623810472</c:v>
                </c:pt>
                <c:pt idx="255">
                  <c:v>4.6308730033717902</c:v>
                </c:pt>
                <c:pt idx="256">
                  <c:v>7.93896210458706</c:v>
                </c:pt>
                <c:pt idx="257">
                  <c:v>10.318005109859429</c:v>
                </c:pt>
                <c:pt idx="258">
                  <c:v>4.562763536034538</c:v>
                </c:pt>
                <c:pt idx="259">
                  <c:v>4.5038314982687098</c:v>
                </c:pt>
                <c:pt idx="260">
                  <c:v>4.4456606187457064</c:v>
                </c:pt>
                <c:pt idx="261">
                  <c:v>8.7293933631491498</c:v>
                </c:pt>
                <c:pt idx="262">
                  <c:v>26.37379191064948</c:v>
                </c:pt>
                <c:pt idx="263">
                  <c:v>4.5500347554190794</c:v>
                </c:pt>
                <c:pt idx="264">
                  <c:v>11.25746468735143</c:v>
                </c:pt>
                <c:pt idx="265">
                  <c:v>5.8918387353319712</c:v>
                </c:pt>
                <c:pt idx="266">
                  <c:v>26.74500947201615</c:v>
                </c:pt>
                <c:pt idx="267">
                  <c:v>10.6211926725247</c:v>
                </c:pt>
                <c:pt idx="268">
                  <c:v>33.812421159683289</c:v>
                </c:pt>
                <c:pt idx="269">
                  <c:v>7.4259156551301144</c:v>
                </c:pt>
                <c:pt idx="270">
                  <c:v>4.8236841959897561</c:v>
                </c:pt>
                <c:pt idx="271">
                  <c:v>10.140309560140791</c:v>
                </c:pt>
                <c:pt idx="272">
                  <c:v>6.9411493048426038</c:v>
                </c:pt>
                <c:pt idx="273">
                  <c:v>6.3991836144121184</c:v>
                </c:pt>
                <c:pt idx="274">
                  <c:v>20.06603875653693</c:v>
                </c:pt>
                <c:pt idx="275">
                  <c:v>9.2155325978375728</c:v>
                </c:pt>
                <c:pt idx="276">
                  <c:v>4.7834913166685737</c:v>
                </c:pt>
                <c:pt idx="277">
                  <c:v>4.7217083886908426</c:v>
                </c:pt>
                <c:pt idx="278">
                  <c:v>6.7347996185853027</c:v>
                </c:pt>
                <c:pt idx="279">
                  <c:v>6.3072612958402079</c:v>
                </c:pt>
                <c:pt idx="280">
                  <c:v>9.3420978645916204</c:v>
                </c:pt>
                <c:pt idx="281">
                  <c:v>37.855195528063902</c:v>
                </c:pt>
                <c:pt idx="282">
                  <c:v>147.5716264388652</c:v>
                </c:pt>
                <c:pt idx="283">
                  <c:v>9.3407879876318827</c:v>
                </c:pt>
                <c:pt idx="284">
                  <c:v>12.926372396200399</c:v>
                </c:pt>
                <c:pt idx="285">
                  <c:v>52.478079885271598</c:v>
                </c:pt>
                <c:pt idx="286">
                  <c:v>11.7078805592688</c:v>
                </c:pt>
                <c:pt idx="287">
                  <c:v>28.51172110817096</c:v>
                </c:pt>
                <c:pt idx="288">
                  <c:v>12.93881086923896</c:v>
                </c:pt>
                <c:pt idx="289">
                  <c:v>67.529383675229184</c:v>
                </c:pt>
                <c:pt idx="290">
                  <c:v>15.1811810145953</c:v>
                </c:pt>
                <c:pt idx="291">
                  <c:v>6.3973854127151766</c:v>
                </c:pt>
                <c:pt idx="292">
                  <c:v>6.5518775615796816</c:v>
                </c:pt>
                <c:pt idx="293">
                  <c:v>23.168372536433711</c:v>
                </c:pt>
                <c:pt idx="294">
                  <c:v>10.64133076989509</c:v>
                </c:pt>
                <c:pt idx="295">
                  <c:v>7.0784024459611743</c:v>
                </c:pt>
                <c:pt idx="296">
                  <c:v>9.1873204597126303</c:v>
                </c:pt>
                <c:pt idx="297">
                  <c:v>6.8565722018650401</c:v>
                </c:pt>
                <c:pt idx="298">
                  <c:v>6.079870790312615</c:v>
                </c:pt>
                <c:pt idx="299">
                  <c:v>6.0013440000908531</c:v>
                </c:pt>
                <c:pt idx="300">
                  <c:v>9.9421596145386495</c:v>
                </c:pt>
                <c:pt idx="301">
                  <c:v>10.13273117276464</c:v>
                </c:pt>
                <c:pt idx="302">
                  <c:v>8.4847700884698156</c:v>
                </c:pt>
                <c:pt idx="303">
                  <c:v>55.641975392891403</c:v>
                </c:pt>
                <c:pt idx="304">
                  <c:v>13.26133764605491</c:v>
                </c:pt>
                <c:pt idx="305">
                  <c:v>118.9498603619957</c:v>
                </c:pt>
                <c:pt idx="306">
                  <c:v>9.3759742426486508</c:v>
                </c:pt>
                <c:pt idx="307">
                  <c:v>7.77976368604683</c:v>
                </c:pt>
                <c:pt idx="308">
                  <c:v>6.6018885460648526</c:v>
                </c:pt>
                <c:pt idx="309">
                  <c:v>42.5762708725346</c:v>
                </c:pt>
                <c:pt idx="310">
                  <c:v>96.673140714672073</c:v>
                </c:pt>
                <c:pt idx="311">
                  <c:v>7.240105272651701</c:v>
                </c:pt>
                <c:pt idx="312">
                  <c:v>15.83778699634931</c:v>
                </c:pt>
                <c:pt idx="313">
                  <c:v>25.456671935019369</c:v>
                </c:pt>
                <c:pt idx="314">
                  <c:v>42.398890112327322</c:v>
                </c:pt>
                <c:pt idx="315">
                  <c:v>12.582401097018931</c:v>
                </c:pt>
                <c:pt idx="316">
                  <c:v>30.435543476563261</c:v>
                </c:pt>
                <c:pt idx="317">
                  <c:v>7.9461180648660754</c:v>
                </c:pt>
                <c:pt idx="318">
                  <c:v>9.0156366678245003</c:v>
                </c:pt>
                <c:pt idx="319">
                  <c:v>8.5153402078051226</c:v>
                </c:pt>
                <c:pt idx="320">
                  <c:v>7.3130227348455037</c:v>
                </c:pt>
                <c:pt idx="321">
                  <c:v>7.2185687206085731</c:v>
                </c:pt>
                <c:pt idx="322">
                  <c:v>7.1253346616664359</c:v>
                </c:pt>
                <c:pt idx="323">
                  <c:v>7.0333048012411163</c:v>
                </c:pt>
                <c:pt idx="324">
                  <c:v>6.942463586067106</c:v>
                </c:pt>
                <c:pt idx="325">
                  <c:v>6.8527956637628886</c:v>
                </c:pt>
                <c:pt idx="326">
                  <c:v>6.7677733364440273</c:v>
                </c:pt>
                <c:pt idx="327">
                  <c:v>6.7786475003469828</c:v>
                </c:pt>
                <c:pt idx="328">
                  <c:v>9.0725799477969193</c:v>
                </c:pt>
                <c:pt idx="329">
                  <c:v>6.6097159110019286</c:v>
                </c:pt>
                <c:pt idx="330">
                  <c:v>6.4540911407135013</c:v>
                </c:pt>
                <c:pt idx="331">
                  <c:v>6.370730970973284</c:v>
                </c:pt>
                <c:pt idx="332">
                  <c:v>6.2884474699301363</c:v>
                </c:pt>
                <c:pt idx="333">
                  <c:v>6.4951897921999304</c:v>
                </c:pt>
                <c:pt idx="334">
                  <c:v>6.130734571273365</c:v>
                </c:pt>
                <c:pt idx="335">
                  <c:v>6.0515508313243354</c:v>
                </c:pt>
                <c:pt idx="336">
                  <c:v>13.523581700285099</c:v>
                </c:pt>
                <c:pt idx="337">
                  <c:v>5.9837797635235601</c:v>
                </c:pt>
                <c:pt idx="338">
                  <c:v>64.273286394104545</c:v>
                </c:pt>
                <c:pt idx="339">
                  <c:v>14.66679345783224</c:v>
                </c:pt>
                <c:pt idx="340">
                  <c:v>57.129474195501828</c:v>
                </c:pt>
                <c:pt idx="341">
                  <c:v>51.316684065269342</c:v>
                </c:pt>
                <c:pt idx="342">
                  <c:v>92.419892802064666</c:v>
                </c:pt>
                <c:pt idx="343">
                  <c:v>33.823371179337563</c:v>
                </c:pt>
                <c:pt idx="344">
                  <c:v>9.7241231317535064</c:v>
                </c:pt>
                <c:pt idx="345">
                  <c:v>7.5209302445250463</c:v>
                </c:pt>
                <c:pt idx="346">
                  <c:v>7.3605163400461571</c:v>
                </c:pt>
                <c:pt idx="347">
                  <c:v>7.2654489048171627</c:v>
                </c:pt>
              </c:numCache>
            </c:numRef>
          </c:val>
          <c:smooth val="0"/>
        </c:ser>
        <c:ser>
          <c:idx val="1"/>
          <c:order val="1"/>
          <c:tx>
            <c:v>Data Streamflow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Sheet1!$N$7:$N$354</c:f>
              <c:numCache>
                <c:formatCode>mmm\-yyyy</c:formatCode>
                <c:ptCount val="348"/>
                <c:pt idx="0">
                  <c:v>28856</c:v>
                </c:pt>
                <c:pt idx="1">
                  <c:v>28887</c:v>
                </c:pt>
                <c:pt idx="2">
                  <c:v>28915</c:v>
                </c:pt>
                <c:pt idx="3">
                  <c:v>28946</c:v>
                </c:pt>
                <c:pt idx="4">
                  <c:v>28976</c:v>
                </c:pt>
                <c:pt idx="5">
                  <c:v>29007</c:v>
                </c:pt>
                <c:pt idx="6">
                  <c:v>29037</c:v>
                </c:pt>
                <c:pt idx="7">
                  <c:v>29068</c:v>
                </c:pt>
                <c:pt idx="8">
                  <c:v>29099</c:v>
                </c:pt>
                <c:pt idx="9">
                  <c:v>29129</c:v>
                </c:pt>
                <c:pt idx="10">
                  <c:v>29160</c:v>
                </c:pt>
                <c:pt idx="11">
                  <c:v>29190</c:v>
                </c:pt>
                <c:pt idx="12">
                  <c:v>29221</c:v>
                </c:pt>
                <c:pt idx="13">
                  <c:v>29252</c:v>
                </c:pt>
                <c:pt idx="14">
                  <c:v>29281</c:v>
                </c:pt>
                <c:pt idx="15">
                  <c:v>29312</c:v>
                </c:pt>
                <c:pt idx="16">
                  <c:v>29342</c:v>
                </c:pt>
                <c:pt idx="17">
                  <c:v>29373</c:v>
                </c:pt>
                <c:pt idx="18">
                  <c:v>29403</c:v>
                </c:pt>
                <c:pt idx="19">
                  <c:v>29434</c:v>
                </c:pt>
                <c:pt idx="20">
                  <c:v>29465</c:v>
                </c:pt>
                <c:pt idx="21">
                  <c:v>29495</c:v>
                </c:pt>
                <c:pt idx="22">
                  <c:v>29526</c:v>
                </c:pt>
                <c:pt idx="23">
                  <c:v>29556</c:v>
                </c:pt>
                <c:pt idx="24">
                  <c:v>29587</c:v>
                </c:pt>
                <c:pt idx="25">
                  <c:v>29618</c:v>
                </c:pt>
                <c:pt idx="26">
                  <c:v>29646</c:v>
                </c:pt>
                <c:pt idx="27">
                  <c:v>29677</c:v>
                </c:pt>
                <c:pt idx="28">
                  <c:v>29707</c:v>
                </c:pt>
                <c:pt idx="29">
                  <c:v>29738</c:v>
                </c:pt>
                <c:pt idx="30">
                  <c:v>29768</c:v>
                </c:pt>
                <c:pt idx="31">
                  <c:v>29799</c:v>
                </c:pt>
                <c:pt idx="32">
                  <c:v>29830</c:v>
                </c:pt>
                <c:pt idx="33">
                  <c:v>29860</c:v>
                </c:pt>
                <c:pt idx="34">
                  <c:v>29891</c:v>
                </c:pt>
                <c:pt idx="35">
                  <c:v>29921</c:v>
                </c:pt>
                <c:pt idx="36">
                  <c:v>29952</c:v>
                </c:pt>
                <c:pt idx="37">
                  <c:v>29983</c:v>
                </c:pt>
                <c:pt idx="38">
                  <c:v>30011</c:v>
                </c:pt>
                <c:pt idx="39">
                  <c:v>30042</c:v>
                </c:pt>
                <c:pt idx="40">
                  <c:v>30072</c:v>
                </c:pt>
                <c:pt idx="41">
                  <c:v>30103</c:v>
                </c:pt>
                <c:pt idx="42">
                  <c:v>30133</c:v>
                </c:pt>
                <c:pt idx="43">
                  <c:v>30164</c:v>
                </c:pt>
                <c:pt idx="44">
                  <c:v>30195</c:v>
                </c:pt>
                <c:pt idx="45">
                  <c:v>30225</c:v>
                </c:pt>
                <c:pt idx="46">
                  <c:v>30256</c:v>
                </c:pt>
                <c:pt idx="47">
                  <c:v>30286</c:v>
                </c:pt>
                <c:pt idx="48">
                  <c:v>30317</c:v>
                </c:pt>
                <c:pt idx="49">
                  <c:v>30348</c:v>
                </c:pt>
                <c:pt idx="50">
                  <c:v>30376</c:v>
                </c:pt>
                <c:pt idx="51">
                  <c:v>30407</c:v>
                </c:pt>
                <c:pt idx="52">
                  <c:v>30437</c:v>
                </c:pt>
                <c:pt idx="53">
                  <c:v>30468</c:v>
                </c:pt>
                <c:pt idx="54">
                  <c:v>30498</c:v>
                </c:pt>
                <c:pt idx="55">
                  <c:v>30529</c:v>
                </c:pt>
                <c:pt idx="56">
                  <c:v>30560</c:v>
                </c:pt>
                <c:pt idx="57">
                  <c:v>30590</c:v>
                </c:pt>
                <c:pt idx="58">
                  <c:v>30621</c:v>
                </c:pt>
                <c:pt idx="59">
                  <c:v>30651</c:v>
                </c:pt>
                <c:pt idx="60">
                  <c:v>30682</c:v>
                </c:pt>
                <c:pt idx="61">
                  <c:v>30713</c:v>
                </c:pt>
                <c:pt idx="62">
                  <c:v>30742</c:v>
                </c:pt>
                <c:pt idx="63">
                  <c:v>30773</c:v>
                </c:pt>
                <c:pt idx="64">
                  <c:v>30803</c:v>
                </c:pt>
                <c:pt idx="65">
                  <c:v>30834</c:v>
                </c:pt>
                <c:pt idx="66">
                  <c:v>30864</c:v>
                </c:pt>
                <c:pt idx="67">
                  <c:v>30895</c:v>
                </c:pt>
                <c:pt idx="68">
                  <c:v>30926</c:v>
                </c:pt>
                <c:pt idx="69">
                  <c:v>30956</c:v>
                </c:pt>
                <c:pt idx="70">
                  <c:v>30987</c:v>
                </c:pt>
                <c:pt idx="71">
                  <c:v>31017</c:v>
                </c:pt>
                <c:pt idx="72">
                  <c:v>31048</c:v>
                </c:pt>
                <c:pt idx="73">
                  <c:v>31079</c:v>
                </c:pt>
                <c:pt idx="74">
                  <c:v>31107</c:v>
                </c:pt>
                <c:pt idx="75">
                  <c:v>31138</c:v>
                </c:pt>
                <c:pt idx="76">
                  <c:v>31168</c:v>
                </c:pt>
                <c:pt idx="77">
                  <c:v>31199</c:v>
                </c:pt>
                <c:pt idx="78">
                  <c:v>31229</c:v>
                </c:pt>
                <c:pt idx="79">
                  <c:v>31260</c:v>
                </c:pt>
                <c:pt idx="80">
                  <c:v>31291</c:v>
                </c:pt>
                <c:pt idx="81">
                  <c:v>31321</c:v>
                </c:pt>
                <c:pt idx="82">
                  <c:v>31352</c:v>
                </c:pt>
                <c:pt idx="83">
                  <c:v>31382</c:v>
                </c:pt>
                <c:pt idx="84">
                  <c:v>31413</c:v>
                </c:pt>
                <c:pt idx="85">
                  <c:v>31444</c:v>
                </c:pt>
                <c:pt idx="86">
                  <c:v>31472</c:v>
                </c:pt>
                <c:pt idx="87">
                  <c:v>31503</c:v>
                </c:pt>
                <c:pt idx="88">
                  <c:v>31533</c:v>
                </c:pt>
                <c:pt idx="89">
                  <c:v>31564</c:v>
                </c:pt>
                <c:pt idx="90">
                  <c:v>31594</c:v>
                </c:pt>
                <c:pt idx="91">
                  <c:v>31625</c:v>
                </c:pt>
                <c:pt idx="92">
                  <c:v>31656</c:v>
                </c:pt>
                <c:pt idx="93">
                  <c:v>31686</c:v>
                </c:pt>
                <c:pt idx="94">
                  <c:v>31717</c:v>
                </c:pt>
                <c:pt idx="95">
                  <c:v>31747</c:v>
                </c:pt>
                <c:pt idx="96">
                  <c:v>31778</c:v>
                </c:pt>
                <c:pt idx="97">
                  <c:v>31809</c:v>
                </c:pt>
                <c:pt idx="98">
                  <c:v>31837</c:v>
                </c:pt>
                <c:pt idx="99">
                  <c:v>31868</c:v>
                </c:pt>
                <c:pt idx="100">
                  <c:v>31898</c:v>
                </c:pt>
                <c:pt idx="101">
                  <c:v>31929</c:v>
                </c:pt>
                <c:pt idx="102">
                  <c:v>31959</c:v>
                </c:pt>
                <c:pt idx="103">
                  <c:v>31990</c:v>
                </c:pt>
                <c:pt idx="104">
                  <c:v>32021</c:v>
                </c:pt>
                <c:pt idx="105">
                  <c:v>32051</c:v>
                </c:pt>
                <c:pt idx="106">
                  <c:v>32082</c:v>
                </c:pt>
                <c:pt idx="107">
                  <c:v>32112</c:v>
                </c:pt>
                <c:pt idx="108">
                  <c:v>32143</c:v>
                </c:pt>
                <c:pt idx="109">
                  <c:v>32174</c:v>
                </c:pt>
                <c:pt idx="110">
                  <c:v>32203</c:v>
                </c:pt>
                <c:pt idx="111">
                  <c:v>32234</c:v>
                </c:pt>
                <c:pt idx="112">
                  <c:v>32264</c:v>
                </c:pt>
                <c:pt idx="113">
                  <c:v>32295</c:v>
                </c:pt>
                <c:pt idx="114">
                  <c:v>32325</c:v>
                </c:pt>
                <c:pt idx="115">
                  <c:v>32356</c:v>
                </c:pt>
                <c:pt idx="116">
                  <c:v>32387</c:v>
                </c:pt>
                <c:pt idx="117">
                  <c:v>32417</c:v>
                </c:pt>
                <c:pt idx="118">
                  <c:v>32448</c:v>
                </c:pt>
                <c:pt idx="119">
                  <c:v>32478</c:v>
                </c:pt>
                <c:pt idx="120">
                  <c:v>32509</c:v>
                </c:pt>
                <c:pt idx="121">
                  <c:v>32540</c:v>
                </c:pt>
                <c:pt idx="122">
                  <c:v>32568</c:v>
                </c:pt>
                <c:pt idx="123">
                  <c:v>32599</c:v>
                </c:pt>
                <c:pt idx="124">
                  <c:v>32629</c:v>
                </c:pt>
                <c:pt idx="125">
                  <c:v>32660</c:v>
                </c:pt>
                <c:pt idx="126">
                  <c:v>32690</c:v>
                </c:pt>
                <c:pt idx="127">
                  <c:v>32721</c:v>
                </c:pt>
                <c:pt idx="128">
                  <c:v>32752</c:v>
                </c:pt>
                <c:pt idx="129">
                  <c:v>32782</c:v>
                </c:pt>
                <c:pt idx="130">
                  <c:v>32813</c:v>
                </c:pt>
                <c:pt idx="131">
                  <c:v>32843</c:v>
                </c:pt>
                <c:pt idx="132">
                  <c:v>32874</c:v>
                </c:pt>
                <c:pt idx="133">
                  <c:v>32905</c:v>
                </c:pt>
                <c:pt idx="134">
                  <c:v>32933</c:v>
                </c:pt>
                <c:pt idx="135">
                  <c:v>32964</c:v>
                </c:pt>
                <c:pt idx="136">
                  <c:v>32994</c:v>
                </c:pt>
                <c:pt idx="137">
                  <c:v>33025</c:v>
                </c:pt>
                <c:pt idx="138">
                  <c:v>33055</c:v>
                </c:pt>
                <c:pt idx="139">
                  <c:v>33086</c:v>
                </c:pt>
                <c:pt idx="140">
                  <c:v>33117</c:v>
                </c:pt>
                <c:pt idx="141">
                  <c:v>33147</c:v>
                </c:pt>
                <c:pt idx="142">
                  <c:v>33178</c:v>
                </c:pt>
                <c:pt idx="143">
                  <c:v>33208</c:v>
                </c:pt>
                <c:pt idx="144">
                  <c:v>33239</c:v>
                </c:pt>
                <c:pt idx="145">
                  <c:v>33270</c:v>
                </c:pt>
                <c:pt idx="146">
                  <c:v>33298</c:v>
                </c:pt>
                <c:pt idx="147">
                  <c:v>33329</c:v>
                </c:pt>
                <c:pt idx="148">
                  <c:v>33359</c:v>
                </c:pt>
                <c:pt idx="149">
                  <c:v>33390</c:v>
                </c:pt>
                <c:pt idx="150">
                  <c:v>33420</c:v>
                </c:pt>
                <c:pt idx="151">
                  <c:v>33451</c:v>
                </c:pt>
                <c:pt idx="152">
                  <c:v>33482</c:v>
                </c:pt>
                <c:pt idx="153">
                  <c:v>33512</c:v>
                </c:pt>
                <c:pt idx="154">
                  <c:v>33543</c:v>
                </c:pt>
                <c:pt idx="155">
                  <c:v>33573</c:v>
                </c:pt>
                <c:pt idx="156">
                  <c:v>33604</c:v>
                </c:pt>
                <c:pt idx="157">
                  <c:v>33635</c:v>
                </c:pt>
                <c:pt idx="158">
                  <c:v>33664</c:v>
                </c:pt>
                <c:pt idx="159">
                  <c:v>33695</c:v>
                </c:pt>
                <c:pt idx="160">
                  <c:v>33725</c:v>
                </c:pt>
                <c:pt idx="161">
                  <c:v>33756</c:v>
                </c:pt>
                <c:pt idx="162">
                  <c:v>33786</c:v>
                </c:pt>
                <c:pt idx="163">
                  <c:v>33817</c:v>
                </c:pt>
                <c:pt idx="164">
                  <c:v>33848</c:v>
                </c:pt>
                <c:pt idx="165">
                  <c:v>33878</c:v>
                </c:pt>
                <c:pt idx="166">
                  <c:v>33909</c:v>
                </c:pt>
                <c:pt idx="167">
                  <c:v>33939</c:v>
                </c:pt>
                <c:pt idx="168">
                  <c:v>33970</c:v>
                </c:pt>
                <c:pt idx="169">
                  <c:v>34001</c:v>
                </c:pt>
                <c:pt idx="170">
                  <c:v>34029</c:v>
                </c:pt>
                <c:pt idx="171">
                  <c:v>34060</c:v>
                </c:pt>
                <c:pt idx="172">
                  <c:v>34090</c:v>
                </c:pt>
                <c:pt idx="173">
                  <c:v>34121</c:v>
                </c:pt>
                <c:pt idx="174">
                  <c:v>34151</c:v>
                </c:pt>
                <c:pt idx="175">
                  <c:v>34182</c:v>
                </c:pt>
                <c:pt idx="176">
                  <c:v>34213</c:v>
                </c:pt>
                <c:pt idx="177">
                  <c:v>34243</c:v>
                </c:pt>
                <c:pt idx="178">
                  <c:v>34274</c:v>
                </c:pt>
                <c:pt idx="179">
                  <c:v>34304</c:v>
                </c:pt>
                <c:pt idx="180">
                  <c:v>34335</c:v>
                </c:pt>
                <c:pt idx="181">
                  <c:v>34366</c:v>
                </c:pt>
                <c:pt idx="182">
                  <c:v>34394</c:v>
                </c:pt>
                <c:pt idx="183">
                  <c:v>34425</c:v>
                </c:pt>
                <c:pt idx="184">
                  <c:v>34455</c:v>
                </c:pt>
                <c:pt idx="185">
                  <c:v>34486</c:v>
                </c:pt>
                <c:pt idx="186">
                  <c:v>34516</c:v>
                </c:pt>
                <c:pt idx="187">
                  <c:v>34547</c:v>
                </c:pt>
                <c:pt idx="188">
                  <c:v>34578</c:v>
                </c:pt>
                <c:pt idx="189">
                  <c:v>34608</c:v>
                </c:pt>
                <c:pt idx="190">
                  <c:v>34639</c:v>
                </c:pt>
                <c:pt idx="191">
                  <c:v>34669</c:v>
                </c:pt>
                <c:pt idx="192">
                  <c:v>34700</c:v>
                </c:pt>
                <c:pt idx="193">
                  <c:v>34731</c:v>
                </c:pt>
                <c:pt idx="194">
                  <c:v>34759</c:v>
                </c:pt>
                <c:pt idx="195">
                  <c:v>34790</c:v>
                </c:pt>
                <c:pt idx="196">
                  <c:v>34820</c:v>
                </c:pt>
                <c:pt idx="197">
                  <c:v>34851</c:v>
                </c:pt>
                <c:pt idx="198">
                  <c:v>34881</c:v>
                </c:pt>
                <c:pt idx="199">
                  <c:v>34912</c:v>
                </c:pt>
                <c:pt idx="200">
                  <c:v>34943</c:v>
                </c:pt>
                <c:pt idx="201">
                  <c:v>34973</c:v>
                </c:pt>
                <c:pt idx="202">
                  <c:v>35004</c:v>
                </c:pt>
                <c:pt idx="203">
                  <c:v>35034</c:v>
                </c:pt>
                <c:pt idx="204">
                  <c:v>35065</c:v>
                </c:pt>
                <c:pt idx="205">
                  <c:v>35096</c:v>
                </c:pt>
                <c:pt idx="206">
                  <c:v>35125</c:v>
                </c:pt>
                <c:pt idx="207">
                  <c:v>35156</c:v>
                </c:pt>
                <c:pt idx="208">
                  <c:v>35186</c:v>
                </c:pt>
                <c:pt idx="209">
                  <c:v>35217</c:v>
                </c:pt>
                <c:pt idx="210">
                  <c:v>35247</c:v>
                </c:pt>
                <c:pt idx="211">
                  <c:v>35278</c:v>
                </c:pt>
                <c:pt idx="212">
                  <c:v>35309</c:v>
                </c:pt>
                <c:pt idx="213">
                  <c:v>35339</c:v>
                </c:pt>
                <c:pt idx="214">
                  <c:v>35370</c:v>
                </c:pt>
                <c:pt idx="215">
                  <c:v>35400</c:v>
                </c:pt>
                <c:pt idx="216">
                  <c:v>35431</c:v>
                </c:pt>
                <c:pt idx="217">
                  <c:v>35462</c:v>
                </c:pt>
                <c:pt idx="218">
                  <c:v>35490</c:v>
                </c:pt>
                <c:pt idx="219">
                  <c:v>35521</c:v>
                </c:pt>
                <c:pt idx="220">
                  <c:v>35551</c:v>
                </c:pt>
                <c:pt idx="221">
                  <c:v>35582</c:v>
                </c:pt>
                <c:pt idx="222">
                  <c:v>35612</c:v>
                </c:pt>
                <c:pt idx="223">
                  <c:v>35643</c:v>
                </c:pt>
                <c:pt idx="224">
                  <c:v>35674</c:v>
                </c:pt>
                <c:pt idx="225">
                  <c:v>35704</c:v>
                </c:pt>
                <c:pt idx="226">
                  <c:v>35735</c:v>
                </c:pt>
                <c:pt idx="227">
                  <c:v>35765</c:v>
                </c:pt>
                <c:pt idx="228">
                  <c:v>35796</c:v>
                </c:pt>
                <c:pt idx="229">
                  <c:v>35827</c:v>
                </c:pt>
                <c:pt idx="230">
                  <c:v>35855</c:v>
                </c:pt>
                <c:pt idx="231">
                  <c:v>35886</c:v>
                </c:pt>
                <c:pt idx="232">
                  <c:v>35916</c:v>
                </c:pt>
                <c:pt idx="233">
                  <c:v>35947</c:v>
                </c:pt>
                <c:pt idx="234">
                  <c:v>35977</c:v>
                </c:pt>
                <c:pt idx="235">
                  <c:v>36008</c:v>
                </c:pt>
                <c:pt idx="236">
                  <c:v>36039</c:v>
                </c:pt>
                <c:pt idx="237">
                  <c:v>36069</c:v>
                </c:pt>
                <c:pt idx="238">
                  <c:v>36100</c:v>
                </c:pt>
                <c:pt idx="239">
                  <c:v>36130</c:v>
                </c:pt>
                <c:pt idx="240">
                  <c:v>36161</c:v>
                </c:pt>
                <c:pt idx="241">
                  <c:v>36192</c:v>
                </c:pt>
                <c:pt idx="242">
                  <c:v>36220</c:v>
                </c:pt>
                <c:pt idx="243">
                  <c:v>36251</c:v>
                </c:pt>
                <c:pt idx="244">
                  <c:v>36281</c:v>
                </c:pt>
                <c:pt idx="245">
                  <c:v>36312</c:v>
                </c:pt>
                <c:pt idx="246">
                  <c:v>36342</c:v>
                </c:pt>
                <c:pt idx="247">
                  <c:v>36373</c:v>
                </c:pt>
                <c:pt idx="248">
                  <c:v>36404</c:v>
                </c:pt>
                <c:pt idx="249">
                  <c:v>36434</c:v>
                </c:pt>
                <c:pt idx="250">
                  <c:v>36465</c:v>
                </c:pt>
                <c:pt idx="251">
                  <c:v>36495</c:v>
                </c:pt>
                <c:pt idx="252">
                  <c:v>36526</c:v>
                </c:pt>
                <c:pt idx="253">
                  <c:v>36557</c:v>
                </c:pt>
                <c:pt idx="254">
                  <c:v>36586</c:v>
                </c:pt>
                <c:pt idx="255">
                  <c:v>36617</c:v>
                </c:pt>
                <c:pt idx="256">
                  <c:v>36647</c:v>
                </c:pt>
                <c:pt idx="257">
                  <c:v>36678</c:v>
                </c:pt>
                <c:pt idx="258">
                  <c:v>36708</c:v>
                </c:pt>
                <c:pt idx="259">
                  <c:v>36739</c:v>
                </c:pt>
                <c:pt idx="260">
                  <c:v>36770</c:v>
                </c:pt>
                <c:pt idx="261">
                  <c:v>36800</c:v>
                </c:pt>
                <c:pt idx="262">
                  <c:v>36831</c:v>
                </c:pt>
                <c:pt idx="263">
                  <c:v>36861</c:v>
                </c:pt>
                <c:pt idx="264">
                  <c:v>36892</c:v>
                </c:pt>
                <c:pt idx="265">
                  <c:v>36923</c:v>
                </c:pt>
                <c:pt idx="266">
                  <c:v>36951</c:v>
                </c:pt>
                <c:pt idx="267">
                  <c:v>36982</c:v>
                </c:pt>
                <c:pt idx="268">
                  <c:v>37012</c:v>
                </c:pt>
                <c:pt idx="269">
                  <c:v>37043</c:v>
                </c:pt>
                <c:pt idx="270">
                  <c:v>37073</c:v>
                </c:pt>
                <c:pt idx="271">
                  <c:v>37104</c:v>
                </c:pt>
                <c:pt idx="272">
                  <c:v>37135</c:v>
                </c:pt>
                <c:pt idx="273">
                  <c:v>37165</c:v>
                </c:pt>
                <c:pt idx="274">
                  <c:v>37196</c:v>
                </c:pt>
                <c:pt idx="275">
                  <c:v>37226</c:v>
                </c:pt>
                <c:pt idx="276">
                  <c:v>37257</c:v>
                </c:pt>
                <c:pt idx="277">
                  <c:v>37288</c:v>
                </c:pt>
                <c:pt idx="278">
                  <c:v>37316</c:v>
                </c:pt>
                <c:pt idx="279">
                  <c:v>37347</c:v>
                </c:pt>
                <c:pt idx="280">
                  <c:v>37377</c:v>
                </c:pt>
                <c:pt idx="281">
                  <c:v>37408</c:v>
                </c:pt>
                <c:pt idx="282">
                  <c:v>37438</c:v>
                </c:pt>
                <c:pt idx="283">
                  <c:v>37469</c:v>
                </c:pt>
                <c:pt idx="284">
                  <c:v>37500</c:v>
                </c:pt>
                <c:pt idx="285">
                  <c:v>37530</c:v>
                </c:pt>
                <c:pt idx="286">
                  <c:v>37561</c:v>
                </c:pt>
                <c:pt idx="287">
                  <c:v>37591</c:v>
                </c:pt>
                <c:pt idx="288">
                  <c:v>37622</c:v>
                </c:pt>
                <c:pt idx="289">
                  <c:v>37653</c:v>
                </c:pt>
                <c:pt idx="290">
                  <c:v>37681</c:v>
                </c:pt>
                <c:pt idx="291">
                  <c:v>37712</c:v>
                </c:pt>
                <c:pt idx="292">
                  <c:v>37742</c:v>
                </c:pt>
                <c:pt idx="293">
                  <c:v>37773</c:v>
                </c:pt>
                <c:pt idx="294">
                  <c:v>37803</c:v>
                </c:pt>
                <c:pt idx="295">
                  <c:v>37834</c:v>
                </c:pt>
                <c:pt idx="296">
                  <c:v>37865</c:v>
                </c:pt>
                <c:pt idx="297">
                  <c:v>37895</c:v>
                </c:pt>
                <c:pt idx="298">
                  <c:v>37926</c:v>
                </c:pt>
                <c:pt idx="299">
                  <c:v>37956</c:v>
                </c:pt>
                <c:pt idx="300">
                  <c:v>37987</c:v>
                </c:pt>
                <c:pt idx="301">
                  <c:v>38018</c:v>
                </c:pt>
                <c:pt idx="302">
                  <c:v>38047</c:v>
                </c:pt>
                <c:pt idx="303">
                  <c:v>38078</c:v>
                </c:pt>
                <c:pt idx="304">
                  <c:v>38108</c:v>
                </c:pt>
                <c:pt idx="305">
                  <c:v>38139</c:v>
                </c:pt>
                <c:pt idx="306">
                  <c:v>38169</c:v>
                </c:pt>
                <c:pt idx="307">
                  <c:v>38200</c:v>
                </c:pt>
                <c:pt idx="308">
                  <c:v>38231</c:v>
                </c:pt>
                <c:pt idx="309">
                  <c:v>38261</c:v>
                </c:pt>
                <c:pt idx="310">
                  <c:v>38292</c:v>
                </c:pt>
                <c:pt idx="311">
                  <c:v>38322</c:v>
                </c:pt>
                <c:pt idx="312">
                  <c:v>38353</c:v>
                </c:pt>
                <c:pt idx="313">
                  <c:v>38384</c:v>
                </c:pt>
                <c:pt idx="314">
                  <c:v>38412</c:v>
                </c:pt>
                <c:pt idx="315">
                  <c:v>38443</c:v>
                </c:pt>
                <c:pt idx="316">
                  <c:v>38473</c:v>
                </c:pt>
                <c:pt idx="317">
                  <c:v>38504</c:v>
                </c:pt>
                <c:pt idx="318">
                  <c:v>38534</c:v>
                </c:pt>
                <c:pt idx="319">
                  <c:v>38565</c:v>
                </c:pt>
                <c:pt idx="320">
                  <c:v>38596</c:v>
                </c:pt>
                <c:pt idx="321">
                  <c:v>38626</c:v>
                </c:pt>
                <c:pt idx="322">
                  <c:v>38657</c:v>
                </c:pt>
                <c:pt idx="323">
                  <c:v>38687</c:v>
                </c:pt>
                <c:pt idx="324">
                  <c:v>38718</c:v>
                </c:pt>
                <c:pt idx="325">
                  <c:v>38749</c:v>
                </c:pt>
                <c:pt idx="326">
                  <c:v>38777</c:v>
                </c:pt>
                <c:pt idx="327">
                  <c:v>38808</c:v>
                </c:pt>
                <c:pt idx="328">
                  <c:v>38838</c:v>
                </c:pt>
                <c:pt idx="329">
                  <c:v>38869</c:v>
                </c:pt>
                <c:pt idx="330">
                  <c:v>38899</c:v>
                </c:pt>
                <c:pt idx="331">
                  <c:v>38930</c:v>
                </c:pt>
                <c:pt idx="332">
                  <c:v>38961</c:v>
                </c:pt>
                <c:pt idx="333">
                  <c:v>38991</c:v>
                </c:pt>
                <c:pt idx="334">
                  <c:v>39022</c:v>
                </c:pt>
                <c:pt idx="335">
                  <c:v>39052</c:v>
                </c:pt>
                <c:pt idx="336">
                  <c:v>39083</c:v>
                </c:pt>
                <c:pt idx="337">
                  <c:v>39114</c:v>
                </c:pt>
                <c:pt idx="338">
                  <c:v>39142</c:v>
                </c:pt>
                <c:pt idx="339">
                  <c:v>39173</c:v>
                </c:pt>
                <c:pt idx="340">
                  <c:v>39203</c:v>
                </c:pt>
                <c:pt idx="341">
                  <c:v>39234</c:v>
                </c:pt>
                <c:pt idx="342">
                  <c:v>39264</c:v>
                </c:pt>
                <c:pt idx="343">
                  <c:v>39295</c:v>
                </c:pt>
                <c:pt idx="344">
                  <c:v>39326</c:v>
                </c:pt>
                <c:pt idx="345">
                  <c:v>39356</c:v>
                </c:pt>
                <c:pt idx="346">
                  <c:v>39387</c:v>
                </c:pt>
                <c:pt idx="347">
                  <c:v>39417</c:v>
                </c:pt>
              </c:numCache>
            </c:numRef>
          </c:cat>
          <c:val>
            <c:numRef>
              <c:f>Sheet1!$P$7:$P$354</c:f>
              <c:numCache>
                <c:formatCode>General</c:formatCode>
                <c:ptCount val="348"/>
                <c:pt idx="0">
                  <c:v>20.197215101169011</c:v>
                </c:pt>
                <c:pt idx="1">
                  <c:v>25.805500224230531</c:v>
                </c:pt>
                <c:pt idx="2">
                  <c:v>48.373202371481767</c:v>
                </c:pt>
                <c:pt idx="3">
                  <c:v>46.673321682434462</c:v>
                </c:pt>
                <c:pt idx="4">
                  <c:v>34.524116838348242</c:v>
                </c:pt>
                <c:pt idx="5">
                  <c:v>16.91806989746993</c:v>
                </c:pt>
                <c:pt idx="6">
                  <c:v>11.7709642647444</c:v>
                </c:pt>
                <c:pt idx="7">
                  <c:v>7.2279181342148213</c:v>
                </c:pt>
                <c:pt idx="8">
                  <c:v>5.6589292368543749</c:v>
                </c:pt>
                <c:pt idx="9">
                  <c:v>4.6719806617799868</c:v>
                </c:pt>
                <c:pt idx="10">
                  <c:v>3.7065619515064321</c:v>
                </c:pt>
                <c:pt idx="11">
                  <c:v>3.4357260386141801</c:v>
                </c:pt>
                <c:pt idx="12">
                  <c:v>3.07925998162772</c:v>
                </c:pt>
                <c:pt idx="13">
                  <c:v>2.8771728415653901</c:v>
                </c:pt>
                <c:pt idx="14">
                  <c:v>3.261285202216551</c:v>
                </c:pt>
                <c:pt idx="15">
                  <c:v>4.4185154352611331</c:v>
                </c:pt>
                <c:pt idx="16">
                  <c:v>10.23891865812173</c:v>
                </c:pt>
                <c:pt idx="17">
                  <c:v>5.6589292368543749</c:v>
                </c:pt>
                <c:pt idx="18">
                  <c:v>3.1551038235397328</c:v>
                </c:pt>
                <c:pt idx="19">
                  <c:v>1.7823302849323011</c:v>
                </c:pt>
                <c:pt idx="20">
                  <c:v>3.0459865542082571</c:v>
                </c:pt>
                <c:pt idx="21">
                  <c:v>5.71104129597457</c:v>
                </c:pt>
                <c:pt idx="22">
                  <c:v>3.3248961664008192</c:v>
                </c:pt>
                <c:pt idx="23">
                  <c:v>3.5798293382470052</c:v>
                </c:pt>
                <c:pt idx="24">
                  <c:v>3.2233632812605442</c:v>
                </c:pt>
                <c:pt idx="25">
                  <c:v>3.6238676980668831</c:v>
                </c:pt>
                <c:pt idx="26">
                  <c:v>14.2283047426936</c:v>
                </c:pt>
                <c:pt idx="27">
                  <c:v>6.8186060454445068</c:v>
                </c:pt>
                <c:pt idx="28">
                  <c:v>5.1801344025904754</c:v>
                </c:pt>
                <c:pt idx="29">
                  <c:v>70.7696442305446</c:v>
                </c:pt>
                <c:pt idx="30">
                  <c:v>14.501342573576849</c:v>
                </c:pt>
                <c:pt idx="31">
                  <c:v>5.95374159009301</c:v>
                </c:pt>
                <c:pt idx="32">
                  <c:v>3.9487729305157631</c:v>
                </c:pt>
                <c:pt idx="33">
                  <c:v>26.105450386114811</c:v>
                </c:pt>
                <c:pt idx="34">
                  <c:v>10.525167996950939</c:v>
                </c:pt>
                <c:pt idx="35">
                  <c:v>6.3632983364178752</c:v>
                </c:pt>
                <c:pt idx="36">
                  <c:v>4.8388371139864166</c:v>
                </c:pt>
                <c:pt idx="37">
                  <c:v>3.8841833361132752</c:v>
                </c:pt>
                <c:pt idx="38">
                  <c:v>3.761854558835835</c:v>
                </c:pt>
                <c:pt idx="39">
                  <c:v>3.4643509724971011</c:v>
                </c:pt>
                <c:pt idx="40">
                  <c:v>25.529037187583508</c:v>
                </c:pt>
                <c:pt idx="41">
                  <c:v>7.2149512838234093</c:v>
                </c:pt>
                <c:pt idx="42">
                  <c:v>3.8680359375126532</c:v>
                </c:pt>
                <c:pt idx="43">
                  <c:v>3.6480887959678161</c:v>
                </c:pt>
                <c:pt idx="44">
                  <c:v>2.091822091444222</c:v>
                </c:pt>
                <c:pt idx="45">
                  <c:v>2.1767182628747679</c:v>
                </c:pt>
                <c:pt idx="46">
                  <c:v>2.6716604957392871</c:v>
                </c:pt>
                <c:pt idx="47">
                  <c:v>2.563521856626036</c:v>
                </c:pt>
                <c:pt idx="48">
                  <c:v>2.275315257360385</c:v>
                </c:pt>
                <c:pt idx="49">
                  <c:v>3.4389065868233941</c:v>
                </c:pt>
                <c:pt idx="50">
                  <c:v>10.48161895224017</c:v>
                </c:pt>
                <c:pt idx="51">
                  <c:v>9.4609076346372181</c:v>
                </c:pt>
                <c:pt idx="52">
                  <c:v>12.021248943054029</c:v>
                </c:pt>
                <c:pt idx="53">
                  <c:v>12.75644489449145</c:v>
                </c:pt>
                <c:pt idx="54">
                  <c:v>6.90178961399317</c:v>
                </c:pt>
                <c:pt idx="55">
                  <c:v>4.2700082996463218</c:v>
                </c:pt>
                <c:pt idx="56">
                  <c:v>3.5817865986834438</c:v>
                </c:pt>
                <c:pt idx="57">
                  <c:v>5.4228346967089109</c:v>
                </c:pt>
                <c:pt idx="58">
                  <c:v>3.7212414047797231</c:v>
                </c:pt>
                <c:pt idx="59">
                  <c:v>3.2385320496429468</c:v>
                </c:pt>
                <c:pt idx="60">
                  <c:v>3.4053885018493748</c:v>
                </c:pt>
                <c:pt idx="61">
                  <c:v>2.8086687262900232</c:v>
                </c:pt>
                <c:pt idx="62">
                  <c:v>2.707625156258858</c:v>
                </c:pt>
                <c:pt idx="63">
                  <c:v>1.886309745618125</c:v>
                </c:pt>
                <c:pt idx="64">
                  <c:v>1.751992748167496</c:v>
                </c:pt>
                <c:pt idx="65">
                  <c:v>2.4074303368200201</c:v>
                </c:pt>
                <c:pt idx="66">
                  <c:v>1.1907483180186009</c:v>
                </c:pt>
                <c:pt idx="67">
                  <c:v>1.001138713238569</c:v>
                </c:pt>
                <c:pt idx="68">
                  <c:v>0.96150418940067806</c:v>
                </c:pt>
                <c:pt idx="69">
                  <c:v>4.6492275092063853</c:v>
                </c:pt>
                <c:pt idx="70">
                  <c:v>3.156082453757953</c:v>
                </c:pt>
                <c:pt idx="71">
                  <c:v>8.8888982720879053</c:v>
                </c:pt>
                <c:pt idx="72">
                  <c:v>21.18318504602518</c:v>
                </c:pt>
                <c:pt idx="73">
                  <c:v>20.729345282325848</c:v>
                </c:pt>
                <c:pt idx="74">
                  <c:v>27.288614319942209</c:v>
                </c:pt>
                <c:pt idx="75">
                  <c:v>14.34916557464371</c:v>
                </c:pt>
                <c:pt idx="76">
                  <c:v>7.167243060685208</c:v>
                </c:pt>
                <c:pt idx="77">
                  <c:v>61.316076322544028</c:v>
                </c:pt>
                <c:pt idx="78">
                  <c:v>17.8005496967494</c:v>
                </c:pt>
                <c:pt idx="79">
                  <c:v>6.0902605055346299</c:v>
                </c:pt>
                <c:pt idx="80">
                  <c:v>4.2864003558014989</c:v>
                </c:pt>
                <c:pt idx="81">
                  <c:v>7.2355025184060224</c:v>
                </c:pt>
                <c:pt idx="82">
                  <c:v>12.404138015932419</c:v>
                </c:pt>
                <c:pt idx="83">
                  <c:v>20.826718989038721</c:v>
                </c:pt>
                <c:pt idx="84">
                  <c:v>10.20099673716572</c:v>
                </c:pt>
                <c:pt idx="85">
                  <c:v>14.769487253369</c:v>
                </c:pt>
                <c:pt idx="86">
                  <c:v>8.1607973897325721</c:v>
                </c:pt>
                <c:pt idx="87">
                  <c:v>5.4240579844816903</c:v>
                </c:pt>
                <c:pt idx="88">
                  <c:v>23.541928529488779</c:v>
                </c:pt>
                <c:pt idx="89">
                  <c:v>17.167620603115921</c:v>
                </c:pt>
                <c:pt idx="90">
                  <c:v>6.4088046415650801</c:v>
                </c:pt>
                <c:pt idx="91">
                  <c:v>4.0576455422926854</c:v>
                </c:pt>
                <c:pt idx="92">
                  <c:v>27.068911835951919</c:v>
                </c:pt>
                <c:pt idx="93">
                  <c:v>38.020517950492021</c:v>
                </c:pt>
                <c:pt idx="94">
                  <c:v>19.472294767022898</c:v>
                </c:pt>
                <c:pt idx="95">
                  <c:v>63.777086663811531</c:v>
                </c:pt>
                <c:pt idx="96">
                  <c:v>29.882473713333049</c:v>
                </c:pt>
                <c:pt idx="97">
                  <c:v>16.728704950244481</c:v>
                </c:pt>
                <c:pt idx="98">
                  <c:v>24.709923694933771</c:v>
                </c:pt>
                <c:pt idx="99">
                  <c:v>11.677505078904421</c:v>
                </c:pt>
                <c:pt idx="100">
                  <c:v>15.335624834609</c:v>
                </c:pt>
                <c:pt idx="101">
                  <c:v>143.1246694146048</c:v>
                </c:pt>
                <c:pt idx="102">
                  <c:v>32.006101286869402</c:v>
                </c:pt>
                <c:pt idx="103">
                  <c:v>9.2984550184127688</c:v>
                </c:pt>
                <c:pt idx="104">
                  <c:v>5.9818772088668171</c:v>
                </c:pt>
                <c:pt idx="105">
                  <c:v>5.1877187867816774</c:v>
                </c:pt>
                <c:pt idx="106">
                  <c:v>7.824148594665064</c:v>
                </c:pt>
                <c:pt idx="107">
                  <c:v>6.2647013419322546</c:v>
                </c:pt>
                <c:pt idx="108">
                  <c:v>6.0978448897258266</c:v>
                </c:pt>
                <c:pt idx="109">
                  <c:v>4.322609673875621</c:v>
                </c:pt>
                <c:pt idx="110">
                  <c:v>4.4520335202351493</c:v>
                </c:pt>
                <c:pt idx="111">
                  <c:v>3.7359208580530181</c:v>
                </c:pt>
                <c:pt idx="112">
                  <c:v>9.1619361029711488</c:v>
                </c:pt>
                <c:pt idx="113">
                  <c:v>6.9947594847240202</c:v>
                </c:pt>
                <c:pt idx="114">
                  <c:v>5.2787313970760907</c:v>
                </c:pt>
                <c:pt idx="115">
                  <c:v>5.74137883273937</c:v>
                </c:pt>
                <c:pt idx="116">
                  <c:v>2.6129426826461182</c:v>
                </c:pt>
                <c:pt idx="117">
                  <c:v>2.2449777205955801</c:v>
                </c:pt>
                <c:pt idx="118">
                  <c:v>1.893649472254771</c:v>
                </c:pt>
                <c:pt idx="119">
                  <c:v>1.7595771323586971</c:v>
                </c:pt>
                <c:pt idx="120">
                  <c:v>2.1615494944923652</c:v>
                </c:pt>
                <c:pt idx="121">
                  <c:v>2.6716604957392871</c:v>
                </c:pt>
                <c:pt idx="122">
                  <c:v>2.7152095404500578</c:v>
                </c:pt>
                <c:pt idx="123">
                  <c:v>2.8698331149287402</c:v>
                </c:pt>
                <c:pt idx="124">
                  <c:v>14.501342573576849</c:v>
                </c:pt>
                <c:pt idx="125">
                  <c:v>6.4149210804289547</c:v>
                </c:pt>
                <c:pt idx="126">
                  <c:v>3.0261692922893122</c:v>
                </c:pt>
                <c:pt idx="127">
                  <c:v>1.865758511035515</c:v>
                </c:pt>
                <c:pt idx="128">
                  <c:v>1.2844521614131199</c:v>
                </c:pt>
                <c:pt idx="129">
                  <c:v>1.274176544121816</c:v>
                </c:pt>
                <c:pt idx="130">
                  <c:v>1.1816959885000711</c:v>
                </c:pt>
                <c:pt idx="131">
                  <c:v>1.137657628680192</c:v>
                </c:pt>
                <c:pt idx="132">
                  <c:v>1.30451408088662</c:v>
                </c:pt>
                <c:pt idx="133">
                  <c:v>1.3769327170348651</c:v>
                </c:pt>
                <c:pt idx="134">
                  <c:v>6.0599229687698237</c:v>
                </c:pt>
                <c:pt idx="135">
                  <c:v>7.8021294147551261</c:v>
                </c:pt>
                <c:pt idx="136">
                  <c:v>22.85174956808946</c:v>
                </c:pt>
                <c:pt idx="137">
                  <c:v>5.1671675521990643</c:v>
                </c:pt>
                <c:pt idx="138">
                  <c:v>4.0803986948662896</c:v>
                </c:pt>
                <c:pt idx="139">
                  <c:v>3.299207123172557</c:v>
                </c:pt>
                <c:pt idx="140">
                  <c:v>2.0331042783510531</c:v>
                </c:pt>
                <c:pt idx="141">
                  <c:v>2.0781212683891508</c:v>
                </c:pt>
                <c:pt idx="142">
                  <c:v>2.686339949012583</c:v>
                </c:pt>
                <c:pt idx="143">
                  <c:v>2.4573404779492152</c:v>
                </c:pt>
                <c:pt idx="144">
                  <c:v>8.3959132996598207</c:v>
                </c:pt>
                <c:pt idx="145">
                  <c:v>14.776337664896531</c:v>
                </c:pt>
                <c:pt idx="146">
                  <c:v>9.1164297978239404</c:v>
                </c:pt>
                <c:pt idx="147">
                  <c:v>25.931254207271731</c:v>
                </c:pt>
                <c:pt idx="148">
                  <c:v>22.214661296028559</c:v>
                </c:pt>
                <c:pt idx="149">
                  <c:v>10.06276521884222</c:v>
                </c:pt>
                <c:pt idx="150">
                  <c:v>4.6037212040591777</c:v>
                </c:pt>
                <c:pt idx="151">
                  <c:v>2.935156681994894</c:v>
                </c:pt>
                <c:pt idx="152">
                  <c:v>10.74535979605033</c:v>
                </c:pt>
                <c:pt idx="153">
                  <c:v>5.1877187867816774</c:v>
                </c:pt>
                <c:pt idx="154">
                  <c:v>3.501049605680334</c:v>
                </c:pt>
                <c:pt idx="155">
                  <c:v>103.4510003679855</c:v>
                </c:pt>
                <c:pt idx="156">
                  <c:v>58.809315018574772</c:v>
                </c:pt>
                <c:pt idx="157">
                  <c:v>95.974265500788334</c:v>
                </c:pt>
                <c:pt idx="158">
                  <c:v>74.069096011271711</c:v>
                </c:pt>
                <c:pt idx="159">
                  <c:v>27.230385821958151</c:v>
                </c:pt>
                <c:pt idx="160">
                  <c:v>37.732311351226372</c:v>
                </c:pt>
                <c:pt idx="161">
                  <c:v>57.991180156143187</c:v>
                </c:pt>
                <c:pt idx="162">
                  <c:v>22.047804843822121</c:v>
                </c:pt>
                <c:pt idx="163">
                  <c:v>9.1467673345887448</c:v>
                </c:pt>
                <c:pt idx="164">
                  <c:v>8.1691157465874422</c:v>
                </c:pt>
                <c:pt idx="165">
                  <c:v>4.7705776562656057</c:v>
                </c:pt>
                <c:pt idx="166">
                  <c:v>6.6938306926215176</c:v>
                </c:pt>
                <c:pt idx="167">
                  <c:v>9.4198051654719936</c:v>
                </c:pt>
                <c:pt idx="168">
                  <c:v>14.084201443060779</c:v>
                </c:pt>
                <c:pt idx="169">
                  <c:v>16.46153890067054</c:v>
                </c:pt>
                <c:pt idx="170">
                  <c:v>15.722428428360249</c:v>
                </c:pt>
                <c:pt idx="171">
                  <c:v>12.99865587350078</c:v>
                </c:pt>
                <c:pt idx="172">
                  <c:v>10.83808500922663</c:v>
                </c:pt>
                <c:pt idx="173">
                  <c:v>10.899494055419909</c:v>
                </c:pt>
                <c:pt idx="174">
                  <c:v>7.5161247334804697</c:v>
                </c:pt>
                <c:pt idx="175">
                  <c:v>4.4141115992791464</c:v>
                </c:pt>
                <c:pt idx="176">
                  <c:v>3.941433203879118</c:v>
                </c:pt>
                <c:pt idx="177">
                  <c:v>5.5669379963417374</c:v>
                </c:pt>
                <c:pt idx="178">
                  <c:v>4.0074907436089351</c:v>
                </c:pt>
                <c:pt idx="179">
                  <c:v>3.9287110110422638</c:v>
                </c:pt>
                <c:pt idx="180">
                  <c:v>3.7466857904534332</c:v>
                </c:pt>
                <c:pt idx="181">
                  <c:v>3.6718205787596401</c:v>
                </c:pt>
                <c:pt idx="182">
                  <c:v>10.678812941211399</c:v>
                </c:pt>
                <c:pt idx="183">
                  <c:v>6.9140224917209103</c:v>
                </c:pt>
                <c:pt idx="184">
                  <c:v>12.703843520262151</c:v>
                </c:pt>
                <c:pt idx="185">
                  <c:v>6.2387676411494404</c:v>
                </c:pt>
                <c:pt idx="186">
                  <c:v>3.5494918014821999</c:v>
                </c:pt>
                <c:pt idx="187">
                  <c:v>2.6924563878764549</c:v>
                </c:pt>
                <c:pt idx="188">
                  <c:v>2.6936796756492272</c:v>
                </c:pt>
                <c:pt idx="189">
                  <c:v>12.218442932025271</c:v>
                </c:pt>
                <c:pt idx="190">
                  <c:v>9.0572226696216607</c:v>
                </c:pt>
                <c:pt idx="191">
                  <c:v>13.24233479783744</c:v>
                </c:pt>
                <c:pt idx="192">
                  <c:v>15.798272270272269</c:v>
                </c:pt>
                <c:pt idx="193">
                  <c:v>7.2477353961337663</c:v>
                </c:pt>
                <c:pt idx="194">
                  <c:v>7.7891625643637159</c:v>
                </c:pt>
                <c:pt idx="195">
                  <c:v>11.03160913487954</c:v>
                </c:pt>
                <c:pt idx="196">
                  <c:v>20.963237904480319</c:v>
                </c:pt>
                <c:pt idx="197">
                  <c:v>26.731284410666198</c:v>
                </c:pt>
                <c:pt idx="198">
                  <c:v>6.6590893198747247</c:v>
                </c:pt>
                <c:pt idx="199">
                  <c:v>4.3230989889847304</c:v>
                </c:pt>
                <c:pt idx="200">
                  <c:v>3.3175564397641701</c:v>
                </c:pt>
                <c:pt idx="201">
                  <c:v>2.616612545964442</c:v>
                </c:pt>
                <c:pt idx="202">
                  <c:v>3.1193838205747202</c:v>
                </c:pt>
                <c:pt idx="203">
                  <c:v>2.2070557996395732</c:v>
                </c:pt>
                <c:pt idx="204">
                  <c:v>1.888511663609119</c:v>
                </c:pt>
                <c:pt idx="205">
                  <c:v>1.4796888899479139</c:v>
                </c:pt>
                <c:pt idx="206">
                  <c:v>1.5472143750050611</c:v>
                </c:pt>
                <c:pt idx="207">
                  <c:v>1.5193234137858049</c:v>
                </c:pt>
                <c:pt idx="208">
                  <c:v>1.5244612224314571</c:v>
                </c:pt>
                <c:pt idx="209">
                  <c:v>1.255093254866535</c:v>
                </c:pt>
                <c:pt idx="210">
                  <c:v>0.79636034007613399</c:v>
                </c:pt>
                <c:pt idx="211">
                  <c:v>1.289345312504218</c:v>
                </c:pt>
                <c:pt idx="212">
                  <c:v>2.2606358040870922</c:v>
                </c:pt>
                <c:pt idx="213">
                  <c:v>1.0769825551505821</c:v>
                </c:pt>
                <c:pt idx="214">
                  <c:v>1.211054895046656</c:v>
                </c:pt>
                <c:pt idx="215">
                  <c:v>2.9654942187597011</c:v>
                </c:pt>
                <c:pt idx="216">
                  <c:v>2.5255999356700261</c:v>
                </c:pt>
                <c:pt idx="217">
                  <c:v>3.9663882744437151</c:v>
                </c:pt>
                <c:pt idx="218">
                  <c:v>8.8130544301758906</c:v>
                </c:pt>
                <c:pt idx="219">
                  <c:v>50.864305591959557</c:v>
                </c:pt>
                <c:pt idx="220">
                  <c:v>31.103559568116459</c:v>
                </c:pt>
                <c:pt idx="221">
                  <c:v>169.40089077379889</c:v>
                </c:pt>
                <c:pt idx="222">
                  <c:v>30.876028042380419</c:v>
                </c:pt>
                <c:pt idx="223">
                  <c:v>8.9950796507647208</c:v>
                </c:pt>
                <c:pt idx="224">
                  <c:v>5.3213018115686408</c:v>
                </c:pt>
                <c:pt idx="225">
                  <c:v>5.0208623345752477</c:v>
                </c:pt>
                <c:pt idx="226">
                  <c:v>4.2350222693449737</c:v>
                </c:pt>
                <c:pt idx="227">
                  <c:v>4.8160839614128106</c:v>
                </c:pt>
                <c:pt idx="228">
                  <c:v>9.4349739338543905</c:v>
                </c:pt>
                <c:pt idx="229">
                  <c:v>25.798649812702958</c:v>
                </c:pt>
                <c:pt idx="230">
                  <c:v>47.895386167436072</c:v>
                </c:pt>
                <c:pt idx="231">
                  <c:v>18.701623470175011</c:v>
                </c:pt>
                <c:pt idx="232">
                  <c:v>7.865006406275727</c:v>
                </c:pt>
                <c:pt idx="233">
                  <c:v>5.0717511059226696</c:v>
                </c:pt>
                <c:pt idx="234">
                  <c:v>5.5138473070033314</c:v>
                </c:pt>
                <c:pt idx="235">
                  <c:v>5.0663686397224561</c:v>
                </c:pt>
                <c:pt idx="236">
                  <c:v>5.6736086901276703</c:v>
                </c:pt>
                <c:pt idx="237">
                  <c:v>100.26555900768091</c:v>
                </c:pt>
                <c:pt idx="238">
                  <c:v>60.780276278068847</c:v>
                </c:pt>
                <c:pt idx="239">
                  <c:v>26.6211885111165</c:v>
                </c:pt>
                <c:pt idx="240">
                  <c:v>10.0644778217241</c:v>
                </c:pt>
                <c:pt idx="241">
                  <c:v>5.8228497984061454</c:v>
                </c:pt>
                <c:pt idx="242">
                  <c:v>5.8854821323721938</c:v>
                </c:pt>
                <c:pt idx="243">
                  <c:v>5.0864305591959509</c:v>
                </c:pt>
                <c:pt idx="244">
                  <c:v>4.6795650459711906</c:v>
                </c:pt>
                <c:pt idx="245">
                  <c:v>4.3671373488046061</c:v>
                </c:pt>
                <c:pt idx="246">
                  <c:v>3.4357260386141801</c:v>
                </c:pt>
                <c:pt idx="247">
                  <c:v>1.9036804319915219</c:v>
                </c:pt>
                <c:pt idx="248">
                  <c:v>1.46794532732928</c:v>
                </c:pt>
                <c:pt idx="249">
                  <c:v>1.5244612224314571</c:v>
                </c:pt>
                <c:pt idx="250">
                  <c:v>1.5633617736056831</c:v>
                </c:pt>
                <c:pt idx="251">
                  <c:v>1.501708069857854</c:v>
                </c:pt>
                <c:pt idx="252">
                  <c:v>1.6609801378730811</c:v>
                </c:pt>
                <c:pt idx="253">
                  <c:v>1.6166971204986469</c:v>
                </c:pt>
                <c:pt idx="254">
                  <c:v>1.7671615165498991</c:v>
                </c:pt>
                <c:pt idx="255">
                  <c:v>1.6294193133355011</c:v>
                </c:pt>
                <c:pt idx="256">
                  <c:v>2.252562104786779</c:v>
                </c:pt>
                <c:pt idx="257">
                  <c:v>3.3469153463107588</c:v>
                </c:pt>
                <c:pt idx="258">
                  <c:v>1.0314762500033741</c:v>
                </c:pt>
                <c:pt idx="259">
                  <c:v>0.87220418198814698</c:v>
                </c:pt>
                <c:pt idx="260">
                  <c:v>0.63708827206090801</c:v>
                </c:pt>
                <c:pt idx="261">
                  <c:v>1.2286702389746069</c:v>
                </c:pt>
                <c:pt idx="262">
                  <c:v>38.658340195216567</c:v>
                </c:pt>
                <c:pt idx="263">
                  <c:v>13.401606865852671</c:v>
                </c:pt>
                <c:pt idx="264">
                  <c:v>23.61777237140079</c:v>
                </c:pt>
                <c:pt idx="265">
                  <c:v>20.153910714012799</c:v>
                </c:pt>
                <c:pt idx="266">
                  <c:v>24.02732911772565</c:v>
                </c:pt>
                <c:pt idx="267">
                  <c:v>14.672113546656149</c:v>
                </c:pt>
                <c:pt idx="268">
                  <c:v>10.777409935697021</c:v>
                </c:pt>
                <c:pt idx="269">
                  <c:v>5.7103073233109001</c:v>
                </c:pt>
                <c:pt idx="270">
                  <c:v>4.034892389719082</c:v>
                </c:pt>
                <c:pt idx="271">
                  <c:v>4.9601872610456361</c:v>
                </c:pt>
                <c:pt idx="272">
                  <c:v>13.93814088299151</c:v>
                </c:pt>
                <c:pt idx="273">
                  <c:v>9.5108177757664052</c:v>
                </c:pt>
                <c:pt idx="274">
                  <c:v>90.719021228949515</c:v>
                </c:pt>
                <c:pt idx="275">
                  <c:v>37.868830266667999</c:v>
                </c:pt>
                <c:pt idx="276">
                  <c:v>16.556710689392389</c:v>
                </c:pt>
                <c:pt idx="277">
                  <c:v>9.0493936278759008</c:v>
                </c:pt>
                <c:pt idx="278">
                  <c:v>7.796746948554917</c:v>
                </c:pt>
                <c:pt idx="279">
                  <c:v>6.7745676856246302</c:v>
                </c:pt>
                <c:pt idx="280">
                  <c:v>5.0967061764872614</c:v>
                </c:pt>
                <c:pt idx="281">
                  <c:v>16.69053837173389</c:v>
                </c:pt>
                <c:pt idx="282">
                  <c:v>237.3912251846001</c:v>
                </c:pt>
                <c:pt idx="283">
                  <c:v>14.7516272518865</c:v>
                </c:pt>
                <c:pt idx="284">
                  <c:v>8.3966472723234897</c:v>
                </c:pt>
                <c:pt idx="285">
                  <c:v>23.572266066253601</c:v>
                </c:pt>
                <c:pt idx="286">
                  <c:v>28.62493388292096</c:v>
                </c:pt>
                <c:pt idx="287">
                  <c:v>27.303783088324611</c:v>
                </c:pt>
                <c:pt idx="288">
                  <c:v>20.644693768449901</c:v>
                </c:pt>
                <c:pt idx="289">
                  <c:v>27.62085927902773</c:v>
                </c:pt>
                <c:pt idx="290">
                  <c:v>26.386072601189259</c:v>
                </c:pt>
                <c:pt idx="291">
                  <c:v>12.9692969669542</c:v>
                </c:pt>
                <c:pt idx="292">
                  <c:v>8.8585607353231008</c:v>
                </c:pt>
                <c:pt idx="293">
                  <c:v>8.6315185246961637</c:v>
                </c:pt>
                <c:pt idx="294">
                  <c:v>7.2961775919356322</c:v>
                </c:pt>
                <c:pt idx="295">
                  <c:v>5.802053906268978</c:v>
                </c:pt>
                <c:pt idx="296">
                  <c:v>4.9469757530996761</c:v>
                </c:pt>
                <c:pt idx="297">
                  <c:v>4.254839531263916</c:v>
                </c:pt>
                <c:pt idx="298">
                  <c:v>3.6111455052300281</c:v>
                </c:pt>
                <c:pt idx="299">
                  <c:v>3.1930257444957402</c:v>
                </c:pt>
                <c:pt idx="300">
                  <c:v>3.9059578584686601</c:v>
                </c:pt>
                <c:pt idx="301">
                  <c:v>3.77457675167269</c:v>
                </c:pt>
                <c:pt idx="302">
                  <c:v>5.3014845496496932</c:v>
                </c:pt>
                <c:pt idx="303">
                  <c:v>17.10156306338612</c:v>
                </c:pt>
                <c:pt idx="304">
                  <c:v>17.974990533147029</c:v>
                </c:pt>
                <c:pt idx="305">
                  <c:v>50.989080944782543</c:v>
                </c:pt>
                <c:pt idx="306">
                  <c:v>33.27269344680002</c:v>
                </c:pt>
                <c:pt idx="307">
                  <c:v>9.245364329074361</c:v>
                </c:pt>
                <c:pt idx="308">
                  <c:v>6.033255295323344</c:v>
                </c:pt>
                <c:pt idx="309">
                  <c:v>28.236662343842369</c:v>
                </c:pt>
                <c:pt idx="310">
                  <c:v>139.96858696084689</c:v>
                </c:pt>
                <c:pt idx="311">
                  <c:v>35.79070899827888</c:v>
                </c:pt>
                <c:pt idx="312">
                  <c:v>15.866531727993079</c:v>
                </c:pt>
                <c:pt idx="313">
                  <c:v>16.804059477047389</c:v>
                </c:pt>
                <c:pt idx="314">
                  <c:v>43.989428308967433</c:v>
                </c:pt>
                <c:pt idx="315">
                  <c:v>18.187842605609781</c:v>
                </c:pt>
                <c:pt idx="316">
                  <c:v>12.226027316216459</c:v>
                </c:pt>
                <c:pt idx="317">
                  <c:v>7.2222910104600588</c:v>
                </c:pt>
                <c:pt idx="318">
                  <c:v>6.1205980422994308</c:v>
                </c:pt>
                <c:pt idx="319">
                  <c:v>5.8854821323721938</c:v>
                </c:pt>
                <c:pt idx="320">
                  <c:v>4.5212716081741862</c:v>
                </c:pt>
                <c:pt idx="321">
                  <c:v>3.473647959570187</c:v>
                </c:pt>
                <c:pt idx="322">
                  <c:v>2.950570107931854</c:v>
                </c:pt>
                <c:pt idx="323">
                  <c:v>2.54076870405243</c:v>
                </c:pt>
                <c:pt idx="324">
                  <c:v>2.5028467830964232</c:v>
                </c:pt>
                <c:pt idx="325">
                  <c:v>2.28803745019724</c:v>
                </c:pt>
                <c:pt idx="326">
                  <c:v>2.7152095404500578</c:v>
                </c:pt>
                <c:pt idx="327">
                  <c:v>2.1872385377206278</c:v>
                </c:pt>
                <c:pt idx="328">
                  <c:v>3.8528671691302478</c:v>
                </c:pt>
                <c:pt idx="329">
                  <c:v>1.379868607689523</c:v>
                </c:pt>
                <c:pt idx="330">
                  <c:v>0.93287925551775797</c:v>
                </c:pt>
                <c:pt idx="331">
                  <c:v>0.57262100643569702</c:v>
                </c:pt>
                <c:pt idx="332">
                  <c:v>0.86608774312427494</c:v>
                </c:pt>
                <c:pt idx="333">
                  <c:v>1.1300732444889909</c:v>
                </c:pt>
                <c:pt idx="334">
                  <c:v>1.240413801593242</c:v>
                </c:pt>
                <c:pt idx="335">
                  <c:v>1.0921513235329841</c:v>
                </c:pt>
                <c:pt idx="336">
                  <c:v>5.4076659283265096</c:v>
                </c:pt>
                <c:pt idx="337">
                  <c:v>2.9936298375335122</c:v>
                </c:pt>
                <c:pt idx="338">
                  <c:v>48.433877445011348</c:v>
                </c:pt>
                <c:pt idx="339">
                  <c:v>23.200875898439271</c:v>
                </c:pt>
                <c:pt idx="340">
                  <c:v>35.396321020336373</c:v>
                </c:pt>
                <c:pt idx="341">
                  <c:v>19.090628981917281</c:v>
                </c:pt>
                <c:pt idx="342">
                  <c:v>75.297766250246326</c:v>
                </c:pt>
                <c:pt idx="343">
                  <c:v>42.032657187637483</c:v>
                </c:pt>
                <c:pt idx="344">
                  <c:v>20.668670208796261</c:v>
                </c:pt>
                <c:pt idx="345">
                  <c:v>8.5779385202486491</c:v>
                </c:pt>
                <c:pt idx="346">
                  <c:v>6.0038963887767558</c:v>
                </c:pt>
                <c:pt idx="347">
                  <c:v>5.1649656342080679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677952"/>
        <c:axId val="517679584"/>
      </c:lineChart>
      <c:dateAx>
        <c:axId val="517677952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9584"/>
        <c:crosses val="autoZero"/>
        <c:auto val="1"/>
        <c:lblOffset val="100"/>
        <c:baseTimeUnit val="months"/>
      </c:dateAx>
      <c:valAx>
        <c:axId val="5176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Mm3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08737716225"/>
          <c:y val="0.951492641192347"/>
          <c:w val="0.355686546126179"/>
          <c:h val="4.850735880765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mean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82812924246494E-2"/>
          <c:y val="0.252971725662197"/>
          <c:w val="0.86378314779618104"/>
          <c:h val="0.554755206404829"/>
        </c:manualLayout>
      </c:layout>
      <c:barChart>
        <c:barDir val="col"/>
        <c:grouping val="clustered"/>
        <c:varyColors val="0"/>
        <c:ser>
          <c:idx val="0"/>
          <c:order val="0"/>
          <c:tx>
            <c:v>Calculated Streamflow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Sheet1!$W$43:$AH$43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Sheet1!$W$41:$AH$41</c:f>
              <c:numCache>
                <c:formatCode>@</c:formatCode>
                <c:ptCount val="12"/>
                <c:pt idx="0">
                  <c:v>8.3224467013295893</c:v>
                </c:pt>
                <c:pt idx="1">
                  <c:v>12.308003206995579</c:v>
                </c:pt>
                <c:pt idx="2">
                  <c:v>16.06453516050712</c:v>
                </c:pt>
                <c:pt idx="3">
                  <c:v>12.477494921131401</c:v>
                </c:pt>
                <c:pt idx="4">
                  <c:v>24.680511863654498</c:v>
                </c:pt>
                <c:pt idx="5">
                  <c:v>24.28683251068443</c:v>
                </c:pt>
                <c:pt idx="6">
                  <c:v>14.6829141274393</c:v>
                </c:pt>
                <c:pt idx="7">
                  <c:v>6.9830142407185436</c:v>
                </c:pt>
                <c:pt idx="8">
                  <c:v>8.3265322547666205</c:v>
                </c:pt>
                <c:pt idx="9">
                  <c:v>11.655639376217099</c:v>
                </c:pt>
                <c:pt idx="10">
                  <c:v>10.100857140395551</c:v>
                </c:pt>
                <c:pt idx="11">
                  <c:v>9.8801822369201986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672512"/>
        <c:axId val="517675232"/>
      </c:barChart>
      <c:lineChart>
        <c:grouping val="standard"/>
        <c:varyColors val="0"/>
        <c:ser>
          <c:idx val="1"/>
          <c:order val="1"/>
          <c:tx>
            <c:v>Data Streamflow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Sheet1!$W$42:$AH$42</c:f>
              <c:numCache>
                <c:formatCode>General</c:formatCode>
                <c:ptCount val="12"/>
                <c:pt idx="0">
                  <c:v>10.63129900495476</c:v>
                </c:pt>
                <c:pt idx="1">
                  <c:v>12.41475903212427</c:v>
                </c:pt>
                <c:pt idx="2">
                  <c:v>15.889731020813221</c:v>
                </c:pt>
                <c:pt idx="3">
                  <c:v>11.796451825280659</c:v>
                </c:pt>
                <c:pt idx="4">
                  <c:v>13.43350589348036</c:v>
                </c:pt>
                <c:pt idx="5">
                  <c:v>22.830586689620471</c:v>
                </c:pt>
                <c:pt idx="6">
                  <c:v>16.881880008083989</c:v>
                </c:pt>
                <c:pt idx="7">
                  <c:v>5.5168364466551552</c:v>
                </c:pt>
                <c:pt idx="8">
                  <c:v>5.7252026508970344</c:v>
                </c:pt>
                <c:pt idx="9">
                  <c:v>10.207911910987111</c:v>
                </c:pt>
                <c:pt idx="10">
                  <c:v>14.668227809025</c:v>
                </c:pt>
                <c:pt idx="11">
                  <c:v>12.864454009017001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676320"/>
        <c:axId val="517675776"/>
      </c:lineChart>
      <c:dateAx>
        <c:axId val="5176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5232"/>
        <c:crosses val="autoZero"/>
        <c:auto val="0"/>
        <c:lblOffset val="100"/>
        <c:baseTimeUnit val="days"/>
      </c:dateAx>
      <c:valAx>
        <c:axId val="51767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2512"/>
        <c:crosses val="autoZero"/>
        <c:crossBetween val="between"/>
      </c:valAx>
      <c:valAx>
        <c:axId val="517675776"/>
        <c:scaling>
          <c:orientation val="minMax"/>
          <c:max val="30"/>
        </c:scaling>
        <c:delete val="1"/>
        <c:axPos val="r"/>
        <c:numFmt formatCode="General" sourceLinked="1"/>
        <c:majorTickMark val="out"/>
        <c:minorTickMark val="none"/>
        <c:tickLblPos val="nextTo"/>
        <c:crossAx val="517676320"/>
        <c:crosses val="max"/>
        <c:crossBetween val="between"/>
      </c:valAx>
      <c:catAx>
        <c:axId val="51767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51767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Validation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631362199137E-2"/>
          <c:y val="0.14753679373492601"/>
          <c:w val="0.90113876474877996"/>
          <c:h val="0.55325494818005305"/>
        </c:manualLayout>
      </c:layout>
      <c:lineChart>
        <c:grouping val="stacked"/>
        <c:varyColors val="0"/>
        <c:ser>
          <c:idx val="0"/>
          <c:order val="0"/>
          <c:tx>
            <c:v>Calculated Streamflow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Sheet1!$N$355:$N$414</c:f>
              <c:numCache>
                <c:formatCode>mmm\-yyyy</c:formatCode>
                <c:ptCount val="6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</c:numCache>
            </c:numRef>
          </c:cat>
          <c:val>
            <c:numRef>
              <c:f>Sheet1!$O$355:$O$414</c:f>
              <c:numCache>
                <c:formatCode>General</c:formatCode>
                <c:ptCount val="60"/>
                <c:pt idx="0">
                  <c:v>7.1716093477455161</c:v>
                </c:pt>
                <c:pt idx="1">
                  <c:v>7.0789818097227881</c:v>
                </c:pt>
                <c:pt idx="2">
                  <c:v>7.5010182621238526</c:v>
                </c:pt>
                <c:pt idx="3">
                  <c:v>6.9179905532835706</c:v>
                </c:pt>
                <c:pt idx="4">
                  <c:v>6.8148521833656996</c:v>
                </c:pt>
                <c:pt idx="5">
                  <c:v>6.7268324727086801</c:v>
                </c:pt>
                <c:pt idx="6">
                  <c:v>6.7118760455387854</c:v>
                </c:pt>
                <c:pt idx="7">
                  <c:v>7.1665986001040549</c:v>
                </c:pt>
                <c:pt idx="8">
                  <c:v>6.4782225115375267</c:v>
                </c:pt>
                <c:pt idx="9">
                  <c:v>6.3945506642699508</c:v>
                </c:pt>
                <c:pt idx="10">
                  <c:v>6.3119595112843303</c:v>
                </c:pt>
                <c:pt idx="11">
                  <c:v>6.2304350944791631</c:v>
                </c:pt>
                <c:pt idx="12">
                  <c:v>6.1499636360339878</c:v>
                </c:pt>
                <c:pt idx="13">
                  <c:v>6.070531536080864</c:v>
                </c:pt>
                <c:pt idx="14">
                  <c:v>6.1507811439087243</c:v>
                </c:pt>
                <c:pt idx="15">
                  <c:v>7.2869862171106146</c:v>
                </c:pt>
                <c:pt idx="16">
                  <c:v>5.8575787915551096</c:v>
                </c:pt>
                <c:pt idx="17">
                  <c:v>5.7819230947753271</c:v>
                </c:pt>
                <c:pt idx="18">
                  <c:v>5.7072445567601449</c:v>
                </c:pt>
                <c:pt idx="19">
                  <c:v>5.6335305566588509</c:v>
                </c:pt>
                <c:pt idx="20">
                  <c:v>13.79898679906143</c:v>
                </c:pt>
                <c:pt idx="21">
                  <c:v>31.02070146594361</c:v>
                </c:pt>
                <c:pt idx="22">
                  <c:v>9.0821751754051157</c:v>
                </c:pt>
                <c:pt idx="23">
                  <c:v>6.3465369516074528</c:v>
                </c:pt>
                <c:pt idx="24">
                  <c:v>25.91283729920459</c:v>
                </c:pt>
                <c:pt idx="25">
                  <c:v>28.445143707225611</c:v>
                </c:pt>
                <c:pt idx="26">
                  <c:v>31.56773902173413</c:v>
                </c:pt>
                <c:pt idx="27">
                  <c:v>17.422387575571861</c:v>
                </c:pt>
                <c:pt idx="28">
                  <c:v>30.985073128565791</c:v>
                </c:pt>
                <c:pt idx="29">
                  <c:v>16.10956302273836</c:v>
                </c:pt>
                <c:pt idx="30">
                  <c:v>16.94597464391531</c:v>
                </c:pt>
                <c:pt idx="31">
                  <c:v>6.3815221298050906</c:v>
                </c:pt>
                <c:pt idx="32">
                  <c:v>47.170142008649343</c:v>
                </c:pt>
                <c:pt idx="33">
                  <c:v>6.566115700018881</c:v>
                </c:pt>
                <c:pt idx="34">
                  <c:v>6.4813086361962746</c:v>
                </c:pt>
                <c:pt idx="35">
                  <c:v>6.3975969289593282</c:v>
                </c:pt>
                <c:pt idx="36">
                  <c:v>6.3298761834679063</c:v>
                </c:pt>
                <c:pt idx="37">
                  <c:v>6.2335944620780879</c:v>
                </c:pt>
                <c:pt idx="38">
                  <c:v>6.1530821976675716</c:v>
                </c:pt>
                <c:pt idx="39">
                  <c:v>6.0736098187934431</c:v>
                </c:pt>
                <c:pt idx="40">
                  <c:v>5.9951638944344303</c:v>
                </c:pt>
                <c:pt idx="41">
                  <c:v>5.9177311670426889</c:v>
                </c:pt>
                <c:pt idx="42">
                  <c:v>5.8412985503029518</c:v>
                </c:pt>
                <c:pt idx="43">
                  <c:v>5.7658531269210016</c:v>
                </c:pt>
                <c:pt idx="44">
                  <c:v>5.6913821464408443</c:v>
                </c:pt>
                <c:pt idx="45">
                  <c:v>5.6178730230894844</c:v>
                </c:pt>
                <c:pt idx="46">
                  <c:v>5.5453133336500864</c:v>
                </c:pt>
                <c:pt idx="47">
                  <c:v>6.2959921531167344</c:v>
                </c:pt>
                <c:pt idx="48">
                  <c:v>7.2536286672415802</c:v>
                </c:pt>
                <c:pt idx="49">
                  <c:v>6.7619911264857686</c:v>
                </c:pt>
                <c:pt idx="50">
                  <c:v>20.39816232848133</c:v>
                </c:pt>
                <c:pt idx="51">
                  <c:v>5.4067063339142578</c:v>
                </c:pt>
                <c:pt idx="52">
                  <c:v>30.953867973538831</c:v>
                </c:pt>
                <c:pt idx="53">
                  <c:v>5.5283829933836417</c:v>
                </c:pt>
                <c:pt idx="54">
                  <c:v>7.26427838133307</c:v>
                </c:pt>
                <c:pt idx="55">
                  <c:v>5.3959329087866168</c:v>
                </c:pt>
                <c:pt idx="56">
                  <c:v>13.730195644386971</c:v>
                </c:pt>
                <c:pt idx="57">
                  <c:v>5.3538857346509836</c:v>
                </c:pt>
                <c:pt idx="58">
                  <c:v>5.2847356693854346</c:v>
                </c:pt>
                <c:pt idx="59">
                  <c:v>5.2164787370261916</c:v>
                </c:pt>
              </c:numCache>
            </c:numRef>
          </c:val>
          <c:smooth val="0"/>
        </c:ser>
        <c:ser>
          <c:idx val="1"/>
          <c:order val="1"/>
          <c:tx>
            <c:v>Data Streamflow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Sheet1!$N$355:$N$414</c:f>
              <c:numCache>
                <c:formatCode>mmm\-yyyy</c:formatCode>
                <c:ptCount val="6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</c:numCache>
            </c:numRef>
          </c:cat>
          <c:val>
            <c:numRef>
              <c:f>Sheet1!$P$355:$P$414</c:f>
              <c:numCache>
                <c:formatCode>General</c:formatCode>
                <c:ptCount val="60"/>
                <c:pt idx="0">
                  <c:v>4.4292803676615486</c:v>
                </c:pt>
                <c:pt idx="1">
                  <c:v>3.6444189326494931</c:v>
                </c:pt>
                <c:pt idx="2">
                  <c:v>3.7542701746446339</c:v>
                </c:pt>
                <c:pt idx="3">
                  <c:v>2.8624933882920969</c:v>
                </c:pt>
                <c:pt idx="4">
                  <c:v>2.0326149632419428</c:v>
                </c:pt>
                <c:pt idx="5">
                  <c:v>1.3358302478696431</c:v>
                </c:pt>
                <c:pt idx="6">
                  <c:v>1.3424360018426269</c:v>
                </c:pt>
                <c:pt idx="7">
                  <c:v>1.623058216917074</c:v>
                </c:pt>
                <c:pt idx="8">
                  <c:v>0.99820282258391102</c:v>
                </c:pt>
                <c:pt idx="9">
                  <c:v>0.88737295037054997</c:v>
                </c:pt>
                <c:pt idx="10">
                  <c:v>0.91012610294415397</c:v>
                </c:pt>
                <c:pt idx="11">
                  <c:v>1.0314762500033741</c:v>
                </c:pt>
                <c:pt idx="12">
                  <c:v>1.0466450183857769</c:v>
                </c:pt>
                <c:pt idx="13">
                  <c:v>0.91110473316237295</c:v>
                </c:pt>
                <c:pt idx="14">
                  <c:v>1.221085854783406</c:v>
                </c:pt>
                <c:pt idx="15">
                  <c:v>1.2991316146864129</c:v>
                </c:pt>
                <c:pt idx="16">
                  <c:v>1.251423391548212</c:v>
                </c:pt>
                <c:pt idx="17">
                  <c:v>0.680392659217121</c:v>
                </c:pt>
                <c:pt idx="18">
                  <c:v>0.46795650459711902</c:v>
                </c:pt>
                <c:pt idx="19">
                  <c:v>0.42093332261167099</c:v>
                </c:pt>
                <c:pt idx="20">
                  <c:v>3.2955372598542341</c:v>
                </c:pt>
                <c:pt idx="21">
                  <c:v>12.165352242686859</c:v>
                </c:pt>
                <c:pt idx="22">
                  <c:v>11.36923656016528</c:v>
                </c:pt>
                <c:pt idx="23">
                  <c:v>9.5184021599576099</c:v>
                </c:pt>
                <c:pt idx="24">
                  <c:v>23.443331535003129</c:v>
                </c:pt>
                <c:pt idx="25">
                  <c:v>44.205705587193947</c:v>
                </c:pt>
                <c:pt idx="26">
                  <c:v>19.71939889712332</c:v>
                </c:pt>
                <c:pt idx="27">
                  <c:v>11.97109414437028</c:v>
                </c:pt>
                <c:pt idx="28">
                  <c:v>11.57377027577316</c:v>
                </c:pt>
                <c:pt idx="29">
                  <c:v>7.6112965222023172</c:v>
                </c:pt>
                <c:pt idx="30">
                  <c:v>7.8119157169373157</c:v>
                </c:pt>
                <c:pt idx="31">
                  <c:v>4.1941644577343062</c:v>
                </c:pt>
                <c:pt idx="32">
                  <c:v>20.419119503150281</c:v>
                </c:pt>
                <c:pt idx="33">
                  <c:v>7.1748274448764091</c:v>
                </c:pt>
                <c:pt idx="34">
                  <c:v>5.4020388045717507</c:v>
                </c:pt>
                <c:pt idx="35">
                  <c:v>4.6264743566327757</c:v>
                </c:pt>
                <c:pt idx="36">
                  <c:v>4.3079302206023264</c:v>
                </c:pt>
                <c:pt idx="37">
                  <c:v>3.1854413603045382</c:v>
                </c:pt>
                <c:pt idx="38">
                  <c:v>2.828975303318078</c:v>
                </c:pt>
                <c:pt idx="39">
                  <c:v>1.959707011984589</c:v>
                </c:pt>
                <c:pt idx="40">
                  <c:v>1.494123685666652</c:v>
                </c:pt>
                <c:pt idx="41">
                  <c:v>0.968843916037325</c:v>
                </c:pt>
                <c:pt idx="42">
                  <c:v>0.81152910845853699</c:v>
                </c:pt>
                <c:pt idx="43">
                  <c:v>0.67804394669339496</c:v>
                </c:pt>
                <c:pt idx="44">
                  <c:v>0.66938306926215196</c:v>
                </c:pt>
                <c:pt idx="45">
                  <c:v>1.039060634194575</c:v>
                </c:pt>
                <c:pt idx="46">
                  <c:v>0.91012610294415397</c:v>
                </c:pt>
                <c:pt idx="47">
                  <c:v>1.956771121329931</c:v>
                </c:pt>
                <c:pt idx="48">
                  <c:v>5.4759253860473249</c:v>
                </c:pt>
                <c:pt idx="49">
                  <c:v>7.6176576186207416</c:v>
                </c:pt>
                <c:pt idx="50">
                  <c:v>14.592355183871261</c:v>
                </c:pt>
                <c:pt idx="51">
                  <c:v>7.4057841763762147</c:v>
                </c:pt>
                <c:pt idx="52">
                  <c:v>12.52181829967332</c:v>
                </c:pt>
                <c:pt idx="53">
                  <c:v>4.6533866876338177</c:v>
                </c:pt>
                <c:pt idx="54">
                  <c:v>3.1854413603045382</c:v>
                </c:pt>
                <c:pt idx="55">
                  <c:v>1.53204560662266</c:v>
                </c:pt>
                <c:pt idx="56">
                  <c:v>3.1193838205747202</c:v>
                </c:pt>
                <c:pt idx="57">
                  <c:v>2.7910533823620711</c:v>
                </c:pt>
                <c:pt idx="58">
                  <c:v>1.614739860062208</c:v>
                </c:pt>
                <c:pt idx="59">
                  <c:v>1.456201764710646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673600"/>
        <c:axId val="518579472"/>
      </c:lineChart>
      <c:dateAx>
        <c:axId val="517673600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79472"/>
        <c:crosses val="autoZero"/>
        <c:auto val="1"/>
        <c:lblOffset val="100"/>
        <c:baseTimeUnit val="months"/>
      </c:dateAx>
      <c:valAx>
        <c:axId val="51857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F20E2-A6E5-9C4B-A4DF-9A3ABA5B89BD}" type="datetimeFigureOut">
              <a:rPr lang="es-ES" smtClean="0"/>
              <a:t>26/11/2013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D4246-AA9C-5042-B105-F8A9E4AD1D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913694"/>
            <a:ext cx="8228013" cy="1745411"/>
          </a:xfrm>
        </p:spPr>
        <p:txBody>
          <a:bodyPr/>
          <a:lstStyle/>
          <a:p>
            <a:r>
              <a:rPr lang="en-US" dirty="0" smtClean="0"/>
              <a:t>GISWR:</a:t>
            </a:r>
            <a:br>
              <a:rPr lang="en-US" dirty="0" smtClean="0"/>
            </a:br>
            <a:r>
              <a:rPr lang="en-US" dirty="0" err="1" smtClean="0"/>
              <a:t>Témez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199" y="2769552"/>
            <a:ext cx="8228013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 with GIS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658860" y="4609719"/>
            <a:ext cx="432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Antonio Cañamás Catalá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7952" y="0"/>
            <a:ext cx="8229600" cy="100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U.S Watershed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55327"/>
              </p:ext>
            </p:extLst>
          </p:nvPr>
        </p:nvGraphicFramePr>
        <p:xfrm>
          <a:off x="427953" y="2119357"/>
          <a:ext cx="8229600" cy="44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3031144" y="3722914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3158145" y="1878555"/>
            <a:ext cx="413997" cy="184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56568" y="1444611"/>
            <a:ext cx="24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Bad approx. to peaks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0279" y="2699214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6" idx="0"/>
          </p:cNvCxnSpPr>
          <p:nvPr/>
        </p:nvCxnSpPr>
        <p:spPr>
          <a:xfrm flipH="1" flipV="1">
            <a:off x="5255664" y="1878555"/>
            <a:ext cx="616934" cy="164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5564133" y="1805362"/>
            <a:ext cx="1523344" cy="93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45597" y="3519873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9" idx="0"/>
          </p:cNvCxnSpPr>
          <p:nvPr/>
        </p:nvCxnSpPr>
        <p:spPr>
          <a:xfrm flipV="1">
            <a:off x="7177280" y="1878555"/>
            <a:ext cx="0" cy="8206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08695" y="1459146"/>
            <a:ext cx="199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Flood July 2002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2" y="1805362"/>
            <a:ext cx="8129321" cy="49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19512"/>
              </p:ext>
            </p:extLst>
          </p:nvPr>
        </p:nvGraphicFramePr>
        <p:xfrm>
          <a:off x="4865186" y="3479363"/>
          <a:ext cx="4220274" cy="314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549783" y="7961"/>
            <a:ext cx="8229600" cy="100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U.S Watershed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74220" y="3392894"/>
            <a:ext cx="1187865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97874" y="3675922"/>
            <a:ext cx="70279" cy="1523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911" y="5297379"/>
            <a:ext cx="289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Good approx. to base flows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stCxn id="22" idx="4"/>
          </p:cNvCxnSpPr>
          <p:nvPr/>
        </p:nvCxnSpPr>
        <p:spPr>
          <a:xfrm flipH="1">
            <a:off x="2234476" y="3675922"/>
            <a:ext cx="1541389" cy="1477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86089" y="2760293"/>
            <a:ext cx="0" cy="55547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96492"/>
              </p:ext>
            </p:extLst>
          </p:nvPr>
        </p:nvGraphicFramePr>
        <p:xfrm>
          <a:off x="549783" y="1577816"/>
          <a:ext cx="4492236" cy="302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21"/>
          <p:cNvSpPr/>
          <p:nvPr/>
        </p:nvSpPr>
        <p:spPr>
          <a:xfrm>
            <a:off x="3361508" y="3392894"/>
            <a:ext cx="828713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32630" y="2015235"/>
            <a:ext cx="370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Trying to figure out why these big differences in some months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34019" y="4533256"/>
            <a:ext cx="314609" cy="7893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289587" y="5187213"/>
            <a:ext cx="2074439" cy="958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70490" y="6071065"/>
            <a:ext cx="139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May….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739775" y="1744370"/>
            <a:ext cx="7662864" cy="47504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Discuss the results for the U.S </a:t>
            </a:r>
            <a:r>
              <a:rPr lang="en-US" dirty="0"/>
              <a:t>W</a:t>
            </a:r>
            <a:r>
              <a:rPr lang="en-US" dirty="0" smtClean="0"/>
              <a:t>atershed</a:t>
            </a:r>
          </a:p>
          <a:p>
            <a:r>
              <a:rPr lang="en-US" dirty="0" smtClean="0"/>
              <a:t>Run a</a:t>
            </a:r>
          </a:p>
          <a:p>
            <a:pPr marL="1371600" lvl="4" indent="0">
              <a:buNone/>
            </a:pPr>
            <a:r>
              <a:rPr lang="en-US" dirty="0" smtClean="0"/>
              <a:t> Climate change     or     Pumping simulation      or      both</a:t>
            </a:r>
          </a:p>
          <a:p>
            <a:pPr marL="1371600" lvl="4" indent="0">
              <a:buNone/>
            </a:pPr>
            <a:endParaRPr lang="en-US" dirty="0"/>
          </a:p>
          <a:p>
            <a:pPr marL="1371600" lvl="4" indent="0">
              <a:buNone/>
            </a:pPr>
            <a:endParaRPr lang="en-US" dirty="0" smtClean="0"/>
          </a:p>
          <a:p>
            <a:pPr marL="1371600" lvl="4" indent="0">
              <a:buNone/>
            </a:pPr>
            <a:endParaRPr lang="en-US" dirty="0"/>
          </a:p>
          <a:p>
            <a:pPr marL="1371600" lvl="4" indent="0">
              <a:buNone/>
            </a:pPr>
            <a:endParaRPr lang="en-US" dirty="0" smtClean="0"/>
          </a:p>
          <a:p>
            <a:pPr marL="1371600" lvl="4" indent="0">
              <a:buNone/>
            </a:pPr>
            <a:endParaRPr lang="en-US" dirty="0"/>
          </a:p>
          <a:p>
            <a:pPr marL="1371600" lvl="4" indent="0">
              <a:buNone/>
            </a:pPr>
            <a:r>
              <a:rPr lang="en-US" dirty="0" smtClean="0"/>
              <a:t>and analyze the results… </a:t>
            </a:r>
          </a:p>
          <a:p>
            <a:endParaRPr lang="en-US" dirty="0" smtClean="0"/>
          </a:p>
          <a:p>
            <a:pPr marL="1035050" lvl="3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56845" y="3837062"/>
            <a:ext cx="0" cy="491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02067" y="3990886"/>
            <a:ext cx="0" cy="337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71529" y="4396812"/>
            <a:ext cx="21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Reduce in P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ncrease in PET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837" y="4497721"/>
            <a:ext cx="347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Aquifer Recharge - Pumping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450" y="3616848"/>
            <a:ext cx="1368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(a period of time)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399" y="3890548"/>
            <a:ext cx="5181601" cy="1500187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Gonzalo Espinoza</a:t>
            </a:r>
          </a:p>
          <a:p>
            <a:pPr marL="285750" indent="-285750" algn="l">
              <a:buFont typeface="Arial"/>
              <a:buChar char="•"/>
            </a:pPr>
            <a:endParaRPr lang="en-US" sz="24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Dr. David </a:t>
            </a:r>
            <a:r>
              <a:rPr lang="en-US" sz="2400" dirty="0" err="1" smtClean="0"/>
              <a:t>Maidment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75934" y="283406"/>
            <a:ext cx="64008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5"/>
                </a:solidFill>
              </a:rPr>
              <a:t>Questions?</a:t>
            </a:r>
            <a:endParaRPr lang="en-US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775" y="2647984"/>
            <a:ext cx="7662864" cy="32671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Research the different GIS Databases for </a:t>
            </a:r>
            <a:r>
              <a:rPr lang="en-US" dirty="0" smtClean="0"/>
              <a:t>Spain</a:t>
            </a:r>
          </a:p>
          <a:p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 err="1" smtClean="0"/>
              <a:t>Témez</a:t>
            </a:r>
            <a:r>
              <a:rPr lang="en-US" dirty="0" smtClean="0"/>
              <a:t> Model in  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 whether the model is representative of the behavior of the Watersheds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Possible applications of the model: </a:t>
            </a:r>
            <a:r>
              <a:rPr lang="en-US" dirty="0" err="1" smtClean="0"/>
              <a:t>streamflow</a:t>
            </a:r>
            <a:r>
              <a:rPr lang="en-US" dirty="0" smtClean="0"/>
              <a:t> prediction with different scenarios; pumping, climate change…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675063" y="3467719"/>
            <a:ext cx="565999" cy="23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3675063" y="3702416"/>
            <a:ext cx="565999" cy="171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358405" y="3183570"/>
            <a:ext cx="259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 Watershed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58405" y="3702416"/>
            <a:ext cx="259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U.S. </a:t>
            </a:r>
            <a:r>
              <a:rPr lang="en-US" dirty="0">
                <a:solidFill>
                  <a:srgbClr val="595959"/>
                </a:solidFill>
              </a:rPr>
              <a:t>W</a:t>
            </a:r>
            <a:r>
              <a:rPr lang="en-US" dirty="0" smtClean="0">
                <a:solidFill>
                  <a:srgbClr val="595959"/>
                </a:solidFill>
              </a:rPr>
              <a:t>atershed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951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Témez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Imagen 3" descr="Captura de pantalla 2013-11-23 a la(s) 10.3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926"/>
            <a:ext cx="7152572" cy="47280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68969" y="1255818"/>
            <a:ext cx="477503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Rainfall-Runoff Model: uses Mass Balance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Data necessary:</a:t>
            </a:r>
            <a:endParaRPr lang="en-US" dirty="0">
              <a:solidFill>
                <a:srgbClr val="595959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dirty="0" smtClean="0">
                <a:solidFill>
                  <a:srgbClr val="595959"/>
                </a:solidFill>
              </a:rPr>
              <a:t>Monthly Time Series for the last 25-30 years    </a:t>
            </a:r>
            <a:r>
              <a:rPr lang="en-US" dirty="0" smtClean="0">
                <a:solidFill>
                  <a:srgbClr val="80B606"/>
                </a:solidFill>
              </a:rPr>
              <a:t>P, </a:t>
            </a:r>
            <a:r>
              <a:rPr lang="en-US" dirty="0" err="1" smtClean="0">
                <a:solidFill>
                  <a:srgbClr val="80B606"/>
                </a:solidFill>
              </a:rPr>
              <a:t>Streamflow</a:t>
            </a:r>
            <a:r>
              <a:rPr lang="en-US" dirty="0" smtClean="0">
                <a:solidFill>
                  <a:srgbClr val="80B606"/>
                </a:solidFill>
              </a:rPr>
              <a:t>, PET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78585" y="5177462"/>
            <a:ext cx="294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95959"/>
                </a:solidFill>
              </a:rPr>
              <a:t>Variables of the model to </a:t>
            </a:r>
          </a:p>
          <a:p>
            <a:pPr algn="ctr"/>
            <a:r>
              <a:rPr lang="en-US" dirty="0" smtClean="0">
                <a:solidFill>
                  <a:srgbClr val="595959"/>
                </a:solidFill>
              </a:rPr>
              <a:t>approximate the behavior:</a:t>
            </a:r>
          </a:p>
          <a:p>
            <a:pPr algn="ctr"/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80B606"/>
                </a:solidFill>
              </a:rPr>
              <a:t>c, </a:t>
            </a:r>
            <a:r>
              <a:rPr lang="en-US" dirty="0" err="1" smtClean="0">
                <a:solidFill>
                  <a:srgbClr val="80B606"/>
                </a:solidFill>
              </a:rPr>
              <a:t>Hmax</a:t>
            </a:r>
            <a:r>
              <a:rPr lang="en-US" dirty="0" smtClean="0">
                <a:solidFill>
                  <a:srgbClr val="80B606"/>
                </a:solidFill>
              </a:rPr>
              <a:t>, Imax, α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235844" y="4903189"/>
            <a:ext cx="179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Linear Reservoir Model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199637" y="4642831"/>
            <a:ext cx="0" cy="26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952" y="0"/>
            <a:ext cx="8229600" cy="1007819"/>
          </a:xfrm>
        </p:spPr>
        <p:txBody>
          <a:bodyPr/>
          <a:lstStyle/>
          <a:p>
            <a:r>
              <a:rPr lang="en-US" dirty="0" smtClean="0"/>
              <a:t>Location of the Watersheds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63" y="1111149"/>
            <a:ext cx="4016937" cy="2911865"/>
          </a:xfrm>
          <a:prstGeom prst="rect">
            <a:avLst/>
          </a:prstGeom>
        </p:spPr>
      </p:pic>
      <p:sp>
        <p:nvSpPr>
          <p:cNvPr id="6" name="CuadroTexto 13"/>
          <p:cNvSpPr txBox="1"/>
          <p:nvPr/>
        </p:nvSpPr>
        <p:spPr>
          <a:xfrm>
            <a:off x="3568543" y="1378290"/>
            <a:ext cx="242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95959"/>
                </a:solidFill>
              </a:rPr>
              <a:t>Surface = 1396 km2 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20" y="866929"/>
            <a:ext cx="3170237" cy="27322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20" y="3798692"/>
            <a:ext cx="3170237" cy="28934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31" y="4200583"/>
            <a:ext cx="4127531" cy="2491528"/>
          </a:xfrm>
          <a:prstGeom prst="rect">
            <a:avLst/>
          </a:prstGeom>
        </p:spPr>
      </p:pic>
      <p:sp>
        <p:nvSpPr>
          <p:cNvPr id="9" name="CuadroTexto 13"/>
          <p:cNvSpPr txBox="1"/>
          <p:nvPr/>
        </p:nvSpPr>
        <p:spPr>
          <a:xfrm>
            <a:off x="3736048" y="4108491"/>
            <a:ext cx="240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95959"/>
                </a:solidFill>
              </a:rPr>
              <a:t>Surface = 921.16 km2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 descr="Captura de pantalla 2013-11-23 a la(s) 12.3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96" y="2597142"/>
            <a:ext cx="1976952" cy="608718"/>
          </a:xfrm>
          <a:prstGeom prst="rect">
            <a:avLst/>
          </a:prstGeom>
        </p:spPr>
      </p:pic>
      <p:pic>
        <p:nvPicPr>
          <p:cNvPr id="52" name="Imagen 51" descr="Captura de pantalla 2013-11-23 a la(s) 12.3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96" y="1913270"/>
            <a:ext cx="1976952" cy="618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146" y="0"/>
            <a:ext cx="8229600" cy="1143000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cxnSp>
        <p:nvCxnSpPr>
          <p:cNvPr id="30" name="Conector recto 29"/>
          <p:cNvCxnSpPr/>
          <p:nvPr/>
        </p:nvCxnSpPr>
        <p:spPr>
          <a:xfrm flipH="1" flipV="1">
            <a:off x="952564" y="3773197"/>
            <a:ext cx="325544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658282" y="4090683"/>
            <a:ext cx="79854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Amount of evapotranspiration that would occur if enough water was available.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Thornthwaite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Formula:</a:t>
            </a:r>
          </a:p>
        </p:txBody>
      </p:sp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59026"/>
              </p:ext>
            </p:extLst>
          </p:nvPr>
        </p:nvGraphicFramePr>
        <p:xfrm>
          <a:off x="1229711" y="4461516"/>
          <a:ext cx="9194399" cy="83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5" imgW="5401717" imgH="370349" progId="Word.Document.12">
                  <p:embed/>
                </p:oleObj>
              </mc:Choice>
              <mc:Fallback>
                <p:oleObj name="Document" r:id="rId5" imgW="5401717" imgH="370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711" y="4461516"/>
                        <a:ext cx="9194399" cy="83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uadroTexto 40"/>
          <p:cNvSpPr txBox="1"/>
          <p:nvPr/>
        </p:nvSpPr>
        <p:spPr>
          <a:xfrm>
            <a:off x="603164" y="5395759"/>
            <a:ext cx="4019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mean daylight hours of the month</a:t>
            </a:r>
          </a:p>
          <a:p>
            <a:r>
              <a:rPr lang="en-US" dirty="0" smtClean="0">
                <a:solidFill>
                  <a:srgbClr val="80B606"/>
                </a:solidFill>
                <a:sym typeface="Wingdings"/>
              </a:rPr>
              <a:t>N 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no. of days in the month</a:t>
            </a:r>
          </a:p>
          <a:p>
            <a:r>
              <a:rPr lang="en-US" dirty="0" smtClean="0">
                <a:solidFill>
                  <a:srgbClr val="80B606"/>
                </a:solidFill>
              </a:rPr>
              <a:t>Ti </a:t>
            </a:r>
            <a:r>
              <a:rPr lang="en-US" dirty="0" smtClean="0">
                <a:solidFill>
                  <a:srgbClr val="80B606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mean monthly temperature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898339" y="5591135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B606"/>
                </a:solidFill>
                <a:sym typeface="Wingdings"/>
              </a:rPr>
              <a:t>I 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parameter that depends on </a:t>
            </a:r>
            <a:r>
              <a:rPr lang="en-US" dirty="0" smtClean="0">
                <a:solidFill>
                  <a:srgbClr val="80B606"/>
                </a:solidFill>
              </a:rPr>
              <a:t>Ti</a:t>
            </a:r>
          </a:p>
          <a:p>
            <a:r>
              <a:rPr lang="en-US" dirty="0" smtClean="0">
                <a:solidFill>
                  <a:srgbClr val="80B606"/>
                </a:solidFill>
              </a:rPr>
              <a:t>α</a:t>
            </a:r>
            <a:r>
              <a:rPr lang="en-US" dirty="0" smtClean="0">
                <a:solidFill>
                  <a:srgbClr val="80B606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parameter that depends on </a:t>
            </a:r>
            <a:r>
              <a:rPr lang="en-US" dirty="0" smtClean="0">
                <a:solidFill>
                  <a:srgbClr val="80B606"/>
                </a:solidFill>
                <a:sym typeface="Wingdings"/>
              </a:rPr>
              <a:t>I</a:t>
            </a:r>
            <a:endParaRPr lang="en-US" dirty="0" smtClean="0">
              <a:solidFill>
                <a:srgbClr val="80B606"/>
              </a:solidFill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952564" y="3773197"/>
            <a:ext cx="0" cy="317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Imagen 49" descr="Macintosh HD:Users:antoniocanamascatala:Desktop:Captura de pantalla 2013-11-23 a la(s) 11.14.5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55" y="2727605"/>
            <a:ext cx="140906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n 50" descr="Macintosh HD:Users:antoniocanamascatala:Desktop:Captura de pantalla 2013-11-23 a la(s) 11.10.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5" y="2015930"/>
            <a:ext cx="1575435" cy="40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" name="Tab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06356"/>
              </p:ext>
            </p:extLst>
          </p:nvPr>
        </p:nvGraphicFramePr>
        <p:xfrm>
          <a:off x="1375806" y="1177563"/>
          <a:ext cx="6096000" cy="27093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2032000"/>
                <a:gridCol w="2032000"/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 anchor="ctr"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595959"/>
                          </a:solidFill>
                        </a:rPr>
                        <a:t>LDAStools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Streamflow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PET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rgbClr val="595959"/>
                          </a:solidFill>
                        </a:rPr>
                        <a:t> direct source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No direct source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907" y="2532229"/>
            <a:ext cx="1657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11-23 a la(s) 11.2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 descr="Captura de pantalla 2013-11-23 a la(s) 11.1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7"/>
          </a:xfrm>
          <a:prstGeom prst="rect">
            <a:avLst/>
          </a:prstGeom>
        </p:spPr>
      </p:pic>
      <p:pic>
        <p:nvPicPr>
          <p:cNvPr id="5" name="Imagen 4" descr="Captura de pantalla 2013-11-23 a la(s) 11.4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69325" cy="6858000"/>
          </a:xfrm>
          <a:prstGeom prst="rect">
            <a:avLst/>
          </a:prstGeom>
        </p:spPr>
      </p:pic>
      <p:pic>
        <p:nvPicPr>
          <p:cNvPr id="6" name="Imagen 5" descr="Captura de pantalla 2013-11-23 a la(s) 11.50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77508" cy="6858000"/>
          </a:xfrm>
          <a:prstGeom prst="rect">
            <a:avLst/>
          </a:prstGeom>
        </p:spPr>
      </p:pic>
      <p:pic>
        <p:nvPicPr>
          <p:cNvPr id="7" name="Imagen 6" descr="Captura de pantalla 2013-11-23 a la(s) 11.50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RESULTS</a:t>
            </a:r>
            <a:endParaRPr lang="en-US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399" y="3951602"/>
            <a:ext cx="5181601" cy="219052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Spanish Watershed</a:t>
            </a:r>
          </a:p>
          <a:p>
            <a:pPr algn="l"/>
            <a:endParaRPr lang="en-US" sz="2400" dirty="0"/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U.S. Watershed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27952" y="0"/>
            <a:ext cx="8229600" cy="100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Spanish Watershed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948680" y="2656896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02681" y="2402967"/>
            <a:ext cx="850784" cy="253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3095" y="2033635"/>
            <a:ext cx="24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Bad approx. to peaks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1850" y="3914485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02765" y="3856428"/>
            <a:ext cx="254001" cy="2830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19802" y="2429988"/>
            <a:ext cx="258498" cy="148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662852" y="2429988"/>
            <a:ext cx="168374" cy="1409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26159"/>
              </p:ext>
            </p:extLst>
          </p:nvPr>
        </p:nvGraphicFramePr>
        <p:xfrm>
          <a:off x="1062474" y="2088080"/>
          <a:ext cx="7047485" cy="422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4620" y="1557485"/>
            <a:ext cx="765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Calibration</a:t>
            </a:r>
            <a:r>
              <a:rPr lang="en-US" dirty="0" smtClean="0">
                <a:solidFill>
                  <a:srgbClr val="465466"/>
                </a:solidFill>
                <a:sym typeface="Wingdings"/>
              </a:rPr>
              <a:t> minimize the difference between observed and calculated </a:t>
            </a:r>
            <a:endParaRPr lang="en-US" dirty="0">
              <a:solidFill>
                <a:srgbClr val="465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27952" y="0"/>
            <a:ext cx="8229600" cy="100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Spanish Watershed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86419"/>
              </p:ext>
            </p:extLst>
          </p:nvPr>
        </p:nvGraphicFramePr>
        <p:xfrm>
          <a:off x="498133" y="1656896"/>
          <a:ext cx="4487523" cy="284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4020457" y="2982686"/>
            <a:ext cx="965199" cy="1023257"/>
          </a:xfrm>
          <a:prstGeom prst="ellipse">
            <a:avLst/>
          </a:prstGeom>
          <a:gradFill>
            <a:gsLst>
              <a:gs pos="50000">
                <a:schemeClr val="accent1">
                  <a:tint val="50000"/>
                  <a:shade val="100000"/>
                  <a:satMod val="150000"/>
                  <a:alpha val="0"/>
                  <a:lumMod val="0"/>
                  <a:lumOff val="100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150000"/>
                </a:schemeClr>
              </a:gs>
              <a:gs pos="100000">
                <a:schemeClr val="accent1">
                  <a:shade val="90000"/>
                  <a:satMod val="11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1829" y="2002971"/>
            <a:ext cx="718457" cy="979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70286" y="1574800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Starting to work accurately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26943" y="1915103"/>
            <a:ext cx="0" cy="291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56405" y="2212792"/>
            <a:ext cx="214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data needed!!!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083304"/>
              </p:ext>
            </p:extLst>
          </p:nvPr>
        </p:nvGraphicFramePr>
        <p:xfrm>
          <a:off x="4985656" y="3563256"/>
          <a:ext cx="4107544" cy="295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/>
          <p:cNvSpPr/>
          <p:nvPr/>
        </p:nvSpPr>
        <p:spPr>
          <a:xfrm>
            <a:off x="5769320" y="4499429"/>
            <a:ext cx="333938" cy="3991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20" idx="3"/>
          </p:cNvCxnSpPr>
          <p:nvPr/>
        </p:nvCxnSpPr>
        <p:spPr>
          <a:xfrm flipH="1">
            <a:off x="4734369" y="4699000"/>
            <a:ext cx="1034951" cy="384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462" y="4898571"/>
            <a:ext cx="455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November is a month with often peak flows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91229" y="5311446"/>
            <a:ext cx="0" cy="448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20691" y="5830723"/>
            <a:ext cx="214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Biggest difference!!!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énesis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é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é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752</TotalTime>
  <Words>316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Calisto MT</vt:lpstr>
      <vt:lpstr>Wingdings</vt:lpstr>
      <vt:lpstr>Génesis</vt:lpstr>
      <vt:lpstr>Document</vt:lpstr>
      <vt:lpstr>GISWR: Témez Model</vt:lpstr>
      <vt:lpstr>Objectives</vt:lpstr>
      <vt:lpstr>Témez Model</vt:lpstr>
      <vt:lpstr>Location of the Watersheds</vt:lpstr>
      <vt:lpstr>Data Sources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REMAINING TASKS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WRGIS: Témez Model</dc:title>
  <dc:creator>Antonio Cañamás catalá</dc:creator>
  <cp:lastModifiedBy>Maidment, David R</cp:lastModifiedBy>
  <cp:revision>49</cp:revision>
  <dcterms:created xsi:type="dcterms:W3CDTF">2013-11-23T16:09:07Z</dcterms:created>
  <dcterms:modified xsi:type="dcterms:W3CDTF">2013-11-26T17:21:41Z</dcterms:modified>
</cp:coreProperties>
</file>