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9"/>
  </p:notesMasterIdLst>
  <p:handoutMasterIdLst>
    <p:handoutMasterId r:id="rId20"/>
  </p:handoutMasterIdLst>
  <p:sldIdLst>
    <p:sldId id="256" r:id="rId2"/>
    <p:sldId id="257" r:id="rId3"/>
    <p:sldId id="259" r:id="rId4"/>
    <p:sldId id="260" r:id="rId5"/>
    <p:sldId id="270" r:id="rId6"/>
    <p:sldId id="261" r:id="rId7"/>
    <p:sldId id="271" r:id="rId8"/>
    <p:sldId id="265" r:id="rId9"/>
    <p:sldId id="268" r:id="rId10"/>
    <p:sldId id="266" r:id="rId11"/>
    <p:sldId id="272" r:id="rId12"/>
    <p:sldId id="267" r:id="rId13"/>
    <p:sldId id="269" r:id="rId14"/>
    <p:sldId id="263" r:id="rId15"/>
    <p:sldId id="262" r:id="rId16"/>
    <p:sldId id="264" r:id="rId17"/>
    <p:sldId id="258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544" autoAdjust="0"/>
    <p:restoredTop sz="88133" autoAdjust="0"/>
  </p:normalViewPr>
  <p:slideViewPr>
    <p:cSldViewPr>
      <p:cViewPr varScale="1">
        <p:scale>
          <a:sx n="90" d="100"/>
          <a:sy n="90" d="100"/>
        </p:scale>
        <p:origin x="780" y="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2DB301-3197-451E-856E-16BC9DB8D710}" type="datetimeFigureOut">
              <a:rPr lang="en-US" smtClean="0"/>
              <a:t>11/10/2015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895D01-2D25-4499-ACE3-26FBE22032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42824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7CAA4C-F334-4430-89C3-66203B4E3C13}" type="datetimeFigureOut">
              <a:rPr lang="en-US" smtClean="0"/>
              <a:t>11/10/2015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E8F8B4-E585-46CB-BCD8-540F5B0DC9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2080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88263-96F6-452A-B6E5-6268443852DC}" type="datetime1">
              <a:rPr lang="en-US" smtClean="0"/>
              <a:t>11/10/2015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E4A07-8C67-4A8D-9B7F-77BFD45BA9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2793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5798CE-A187-41A6-BF1A-735B2188E06E}" type="datetime1">
              <a:rPr lang="en-US" smtClean="0"/>
              <a:t>11/10/2015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E4A07-8C67-4A8D-9B7F-77BFD45BA9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8923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E6238-BE06-4C8E-8089-998D34B0AD75}" type="datetime1">
              <a:rPr lang="en-US" smtClean="0"/>
              <a:t>11/10/2015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E4A07-8C67-4A8D-9B7F-77BFD45BA9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9890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9E0DF-9D63-49BB-AC8C-93EB08B095D3}" type="datetime1">
              <a:rPr lang="en-US" smtClean="0"/>
              <a:t>11/10/2015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E4A07-8C67-4A8D-9B7F-77BFD45BA9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6986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8B2C0-C139-4C85-9A09-6771B7B56322}" type="datetime1">
              <a:rPr lang="en-US" smtClean="0"/>
              <a:t>11/10/2015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E4A07-8C67-4A8D-9B7F-77BFD45BA9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15451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D7007-9646-4706-A560-67444F0AF449}" type="datetime1">
              <a:rPr lang="en-US" smtClean="0"/>
              <a:t>11/10/2015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E4A07-8C67-4A8D-9B7F-77BFD45BA9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82893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4CE7AF-10CB-49F9-8342-6A09AE6B103C}" type="datetime1">
              <a:rPr lang="en-US" smtClean="0"/>
              <a:t>11/10/2015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E4A07-8C67-4A8D-9B7F-77BFD45BA9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0569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D076F-4EEB-45CD-B182-6096A2AC8395}" type="datetime1">
              <a:rPr lang="en-US" smtClean="0"/>
              <a:t>11/10/2015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E4A07-8C67-4A8D-9B7F-77BFD45BA9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5151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6C264-FB18-4C17-AB27-F00561EB1C76}" type="datetime1">
              <a:rPr lang="en-US" smtClean="0"/>
              <a:t>11/10/2015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E4A07-8C67-4A8D-9B7F-77BFD45BA9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936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F4330-F48F-4A4B-8026-7EA7298F17CF}" type="datetime1">
              <a:rPr lang="en-US" smtClean="0"/>
              <a:t>11/10/2015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E4A07-8C67-4A8D-9B7F-77BFD45BA9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97406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7AF78-1C28-4657-B6B8-AFB828B2EF58}" type="datetime1">
              <a:rPr lang="en-US" smtClean="0"/>
              <a:t>11/10/2015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E4A07-8C67-4A8D-9B7F-77BFD45BA9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60219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0EC0B6-B50A-468B-80F9-D52CCE260804}" type="datetime1">
              <a:rPr lang="en-US" smtClean="0"/>
              <a:t>11/10/2015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7E4A07-8C67-4A8D-9B7F-77BFD45BA9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0661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Streams in </a:t>
            </a:r>
            <a:r>
              <a:rPr lang="en-US" dirty="0"/>
              <a:t>the Ranching </a:t>
            </a:r>
            <a:r>
              <a:rPr lang="en-US" dirty="0" smtClean="0"/>
              <a:t>Country of South </a:t>
            </a:r>
            <a:r>
              <a:rPr lang="en-US" dirty="0"/>
              <a:t>Texas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85000" lnSpcReduction="20000"/>
          </a:bodyPr>
          <a:lstStyle/>
          <a:p>
            <a:endParaRPr lang="en-US" dirty="0" smtClean="0"/>
          </a:p>
          <a:p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Sandranell </a:t>
            </a:r>
            <a:r>
              <a:rPr lang="en-US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Moerbe</a:t>
            </a:r>
            <a:endParaRPr lang="en-US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10 November 2015</a:t>
            </a:r>
          </a:p>
          <a:p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CE394K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3585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514"/>
            <a:ext cx="8229600" cy="1143000"/>
          </a:xfrm>
        </p:spPr>
        <p:txBody>
          <a:bodyPr/>
          <a:lstStyle/>
          <a:p>
            <a:r>
              <a:rPr lang="en-US" dirty="0" smtClean="0"/>
              <a:t>“Forests” – In Depth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79" t="17692" r="19040" b="10723"/>
          <a:stretch/>
        </p:blipFill>
        <p:spPr bwMode="auto">
          <a:xfrm>
            <a:off x="0" y="1205412"/>
            <a:ext cx="4702628" cy="3627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92" t="20722" r="29949" b="25431"/>
          <a:stretch/>
        </p:blipFill>
        <p:spPr bwMode="auto">
          <a:xfrm>
            <a:off x="3381829" y="3095172"/>
            <a:ext cx="5762171" cy="3762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E4A07-8C67-4A8D-9B7F-77BFD45BA982}" type="slidenum">
              <a:rPr lang="en-US" smtClean="0">
                <a:solidFill>
                  <a:schemeClr val="bg1"/>
                </a:solidFill>
              </a:rPr>
              <a:t>10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6727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err="1" smtClean="0"/>
              <a:t>Landcover</a:t>
            </a:r>
            <a:r>
              <a:rPr lang="en-US" dirty="0" smtClean="0"/>
              <a:t> – But Forest??</a:t>
            </a:r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51" t="21927" r="9905" b="14140"/>
          <a:stretch/>
        </p:blipFill>
        <p:spPr bwMode="auto">
          <a:xfrm>
            <a:off x="329784" y="1295400"/>
            <a:ext cx="8814216" cy="4676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3" t="38713" r="78456" b="25830"/>
          <a:stretch/>
        </p:blipFill>
        <p:spPr bwMode="auto">
          <a:xfrm>
            <a:off x="-18143" y="3065489"/>
            <a:ext cx="3331563" cy="3792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E4A07-8C67-4A8D-9B7F-77BFD45BA982}" type="slidenum">
              <a:rPr lang="en-US" smtClean="0">
                <a:solidFill>
                  <a:schemeClr val="tx1"/>
                </a:solidFill>
              </a:rPr>
              <a:t>11</a:t>
            </a:fld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2896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484" r="17395" b="23566"/>
          <a:stretch/>
        </p:blipFill>
        <p:spPr bwMode="auto">
          <a:xfrm>
            <a:off x="0" y="3824028"/>
            <a:ext cx="9144000" cy="3033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62" t="29560" r="14860" b="34990"/>
          <a:stretch/>
        </p:blipFill>
        <p:spPr bwMode="auto">
          <a:xfrm>
            <a:off x="0" y="1922488"/>
            <a:ext cx="9144000" cy="25932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Straight Arrow Connector 2"/>
          <p:cNvCxnSpPr/>
          <p:nvPr/>
        </p:nvCxnSpPr>
        <p:spPr>
          <a:xfrm flipH="1">
            <a:off x="3581400" y="3824028"/>
            <a:ext cx="838200" cy="99453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03" name="Picture 7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99" t="30909" r="5982" b="35485"/>
          <a:stretch/>
        </p:blipFill>
        <p:spPr bwMode="auto">
          <a:xfrm>
            <a:off x="0" y="-1"/>
            <a:ext cx="9144000" cy="2458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Straight Arrow Connector 9"/>
          <p:cNvCxnSpPr/>
          <p:nvPr/>
        </p:nvCxnSpPr>
        <p:spPr>
          <a:xfrm flipH="1">
            <a:off x="3448050" y="1174349"/>
            <a:ext cx="838200" cy="49726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E4A07-8C67-4A8D-9B7F-77BFD45BA982}" type="slidenum">
              <a:rPr lang="en-US" smtClean="0">
                <a:solidFill>
                  <a:schemeClr val="bg1"/>
                </a:solidFill>
              </a:rPr>
              <a:t>12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9924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8229600" cy="1143000"/>
          </a:xfrm>
        </p:spPr>
        <p:txBody>
          <a:bodyPr/>
          <a:lstStyle/>
          <a:p>
            <a:r>
              <a:rPr lang="en-US" dirty="0" smtClean="0"/>
              <a:t>Conclusion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0" y="1219200"/>
            <a:ext cx="9144000" cy="5105400"/>
          </a:xfrm>
        </p:spPr>
        <p:txBody>
          <a:bodyPr/>
          <a:lstStyle/>
          <a:p>
            <a:r>
              <a:rPr lang="en-US" dirty="0" smtClean="0"/>
              <a:t>Watershed Analysis has barely begun</a:t>
            </a:r>
          </a:p>
          <a:p>
            <a:r>
              <a:rPr lang="en-US" dirty="0" smtClean="0"/>
              <a:t>HUC 12110207 is similar to neighbors</a:t>
            </a:r>
          </a:p>
          <a:p>
            <a:pPr lvl="1"/>
            <a:r>
              <a:rPr lang="en-US" dirty="0" smtClean="0"/>
              <a:t>Elevation</a:t>
            </a:r>
          </a:p>
          <a:p>
            <a:pPr lvl="1"/>
            <a:r>
              <a:rPr lang="en-US" dirty="0" smtClean="0"/>
              <a:t>Land cover</a:t>
            </a:r>
          </a:p>
          <a:p>
            <a:r>
              <a:rPr lang="en-US" dirty="0" smtClean="0"/>
              <a:t>Much work left to do</a:t>
            </a:r>
          </a:p>
          <a:p>
            <a:pPr lvl="1"/>
            <a:endParaRPr lang="en-US" dirty="0" smtClean="0"/>
          </a:p>
          <a:p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E4A07-8C67-4A8D-9B7F-77BFD45BA982}" type="slidenum">
              <a:rPr lang="en-US" smtClean="0">
                <a:solidFill>
                  <a:schemeClr val="tx1"/>
                </a:solidFill>
              </a:rPr>
              <a:t>13</a:t>
            </a:fld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8951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752600"/>
            <a:ext cx="8229600" cy="2362200"/>
          </a:xfrm>
        </p:spPr>
        <p:txBody>
          <a:bodyPr>
            <a:normAutofit/>
          </a:bodyPr>
          <a:lstStyle/>
          <a:p>
            <a:r>
              <a:rPr lang="en-US" sz="7200" dirty="0" smtClean="0"/>
              <a:t>Questions?</a:t>
            </a:r>
            <a:endParaRPr lang="en-US" sz="72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E4A07-8C67-4A8D-9B7F-77BFD45BA982}" type="slidenum">
              <a:rPr lang="en-US" smtClean="0">
                <a:solidFill>
                  <a:schemeClr val="tx1"/>
                </a:solidFill>
              </a:rPr>
              <a:t>14</a:t>
            </a:fld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1955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971800"/>
            <a:ext cx="8229600" cy="1143000"/>
          </a:xfrm>
        </p:spPr>
        <p:txBody>
          <a:bodyPr/>
          <a:lstStyle/>
          <a:p>
            <a:r>
              <a:rPr lang="en-US" dirty="0" smtClean="0"/>
              <a:t>BACKUP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E4A07-8C67-4A8D-9B7F-77BFD45BA98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265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457200"/>
            <a:ext cx="4648200" cy="6185401"/>
          </a:xfr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E4A07-8C67-4A8D-9B7F-77BFD45BA98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803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64" t="24783" r="11328" b="28676"/>
          <a:stretch/>
        </p:blipFill>
        <p:spPr>
          <a:xfrm>
            <a:off x="-1137" y="759725"/>
            <a:ext cx="8145439" cy="6098275"/>
          </a:xfrm>
        </p:spPr>
      </p:pic>
      <p:sp>
        <p:nvSpPr>
          <p:cNvPr id="10" name="TextBox 9"/>
          <p:cNvSpPr txBox="1"/>
          <p:nvPr/>
        </p:nvSpPr>
        <p:spPr>
          <a:xfrm>
            <a:off x="152400" y="26158"/>
            <a:ext cx="8839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 smtClean="0"/>
              <a:t>Ain‘t</a:t>
            </a:r>
            <a:r>
              <a:rPr lang="en-US" sz="3600" dirty="0" smtClean="0"/>
              <a:t> Nobody Much </a:t>
            </a:r>
            <a:r>
              <a:rPr lang="en-US" sz="3600" dirty="0" err="1" smtClean="0"/>
              <a:t>Livin</a:t>
            </a:r>
            <a:r>
              <a:rPr lang="en-US" sz="3600" dirty="0" smtClean="0"/>
              <a:t>’ Here</a:t>
            </a:r>
            <a:endParaRPr lang="en-US" sz="3600" dirty="0"/>
          </a:p>
        </p:txBody>
      </p:sp>
      <p:sp>
        <p:nvSpPr>
          <p:cNvPr id="12" name="Line Callout 1 11"/>
          <p:cNvSpPr/>
          <p:nvPr/>
        </p:nvSpPr>
        <p:spPr>
          <a:xfrm>
            <a:off x="7531289" y="3581400"/>
            <a:ext cx="1479645" cy="685800"/>
          </a:xfrm>
          <a:prstGeom prst="borderCallout1">
            <a:avLst>
              <a:gd name="adj1" fmla="val 18750"/>
              <a:gd name="adj2" fmla="val -8333"/>
              <a:gd name="adj3" fmla="val 112500"/>
              <a:gd name="adj4" fmla="val -68771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solidFill>
                  <a:schemeClr val="tx1"/>
                </a:solidFill>
              </a:rPr>
              <a:t>Kenedy</a:t>
            </a:r>
            <a:r>
              <a:rPr lang="en-US" dirty="0" smtClean="0">
                <a:solidFill>
                  <a:schemeClr val="tx1"/>
                </a:solidFill>
              </a:rPr>
              <a:t> Co. Pop - 416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Line Callout 1 12"/>
          <p:cNvSpPr/>
          <p:nvPr/>
        </p:nvSpPr>
        <p:spPr>
          <a:xfrm>
            <a:off x="381000" y="4000500"/>
            <a:ext cx="1479645" cy="685800"/>
          </a:xfrm>
          <a:prstGeom prst="borderCallout1">
            <a:avLst>
              <a:gd name="adj1" fmla="val 54571"/>
              <a:gd name="adj2" fmla="val 111575"/>
              <a:gd name="adj3" fmla="val -931"/>
              <a:gd name="adj4" fmla="val 312168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Brooks Co. Pop – 7223*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52400" y="6096000"/>
            <a:ext cx="419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* 6760 live in a city in the green watershed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E4A07-8C67-4A8D-9B7F-77BFD45BA98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181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72" y="23883"/>
            <a:ext cx="9144000" cy="70054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Line Callout 1 2"/>
          <p:cNvSpPr/>
          <p:nvPr/>
        </p:nvSpPr>
        <p:spPr>
          <a:xfrm>
            <a:off x="533400" y="4773141"/>
            <a:ext cx="2514600" cy="1528548"/>
          </a:xfrm>
          <a:prstGeom prst="borderCallout1">
            <a:avLst>
              <a:gd name="adj1" fmla="val 50959"/>
              <a:gd name="adj2" fmla="val 103871"/>
              <a:gd name="adj3" fmla="val 83505"/>
              <a:gd name="adj4" fmla="val 175224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</a:rPr>
              <a:t>Are there really no streams here?</a:t>
            </a:r>
          </a:p>
          <a:p>
            <a:pPr algn="ctr"/>
            <a:r>
              <a:rPr lang="en-US" sz="2400" b="1" dirty="0" smtClean="0">
                <a:solidFill>
                  <a:schemeClr val="tx1"/>
                </a:solidFill>
              </a:rPr>
              <a:t>(HUC 12110207)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2400" y="26158"/>
            <a:ext cx="8839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NFIE Region 12 : Texas-Gulf</a:t>
            </a:r>
            <a:endParaRPr lang="en-US" sz="36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6096000"/>
            <a:ext cx="1263650" cy="207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4564" y="5948148"/>
            <a:ext cx="196849" cy="408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E4A07-8C67-4A8D-9B7F-77BFD45BA982}" type="slidenum">
              <a:rPr lang="en-US" smtClean="0">
                <a:solidFill>
                  <a:schemeClr val="tx1"/>
                </a:solidFill>
              </a:rPr>
              <a:t>2</a:t>
            </a:fld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9268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8229600" cy="1143000"/>
          </a:xfrm>
        </p:spPr>
        <p:txBody>
          <a:bodyPr/>
          <a:lstStyle/>
          <a:p>
            <a:r>
              <a:rPr lang="en-US" dirty="0" smtClean="0"/>
              <a:t>Project Steps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0" y="1219200"/>
            <a:ext cx="9144000" cy="5105400"/>
          </a:xfrm>
        </p:spPr>
        <p:txBody>
          <a:bodyPr/>
          <a:lstStyle/>
          <a:p>
            <a:pPr>
              <a:buFont typeface="Wingdings" panose="05000000000000000000" pitchFamily="2" charset="2"/>
              <a:buChar char="ü"/>
            </a:pPr>
            <a:r>
              <a:rPr lang="en-US" dirty="0" smtClean="0"/>
              <a:t>Review NED - Is there elevation change?</a:t>
            </a:r>
          </a:p>
          <a:p>
            <a:pPr marL="514350" indent="-457200"/>
            <a:r>
              <a:rPr lang="en-US" dirty="0" smtClean="0"/>
              <a:t>Watershed Analysis – Process from Ex #4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 smtClean="0"/>
              <a:t>Gather </a:t>
            </a:r>
            <a:r>
              <a:rPr lang="en-US" dirty="0" err="1"/>
              <a:t>L</a:t>
            </a:r>
            <a:r>
              <a:rPr lang="en-US" dirty="0" err="1" smtClean="0"/>
              <a:t>andcover</a:t>
            </a:r>
            <a:r>
              <a:rPr lang="en-US" dirty="0" smtClean="0"/>
              <a:t> data</a:t>
            </a:r>
          </a:p>
          <a:p>
            <a:r>
              <a:rPr lang="en-US" dirty="0" smtClean="0"/>
              <a:t>Gather Population data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E4A07-8C67-4A8D-9B7F-77BFD45BA982}" type="slidenum">
              <a:rPr lang="en-US" smtClean="0">
                <a:solidFill>
                  <a:schemeClr val="tx1"/>
                </a:solidFill>
              </a:rPr>
              <a:t>3</a:t>
            </a:fld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7026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8229600" cy="1143000"/>
          </a:xfrm>
        </p:spPr>
        <p:txBody>
          <a:bodyPr/>
          <a:lstStyle/>
          <a:p>
            <a:r>
              <a:rPr lang="en-US" dirty="0" smtClean="0"/>
              <a:t>DEM - There is Elevation Change</a:t>
            </a:r>
            <a:endParaRPr lang="en-US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5" t="12073" b="2873"/>
          <a:stretch/>
        </p:blipFill>
        <p:spPr bwMode="auto">
          <a:xfrm>
            <a:off x="1228299" y="1228299"/>
            <a:ext cx="7128301" cy="49404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83" t="13914" r="26225" b="13956"/>
          <a:stretch/>
        </p:blipFill>
        <p:spPr bwMode="auto">
          <a:xfrm>
            <a:off x="2667000" y="1487606"/>
            <a:ext cx="3671248" cy="4189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E4A07-8C67-4A8D-9B7F-77BFD45BA982}" type="slidenum">
              <a:rPr lang="en-US" smtClean="0">
                <a:solidFill>
                  <a:schemeClr val="tx1"/>
                </a:solidFill>
              </a:rPr>
              <a:t>4</a:t>
            </a:fld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7590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8229600" cy="1143000"/>
          </a:xfrm>
        </p:spPr>
        <p:txBody>
          <a:bodyPr/>
          <a:lstStyle/>
          <a:p>
            <a:r>
              <a:rPr lang="en-US" dirty="0" smtClean="0"/>
              <a:t>Watershed Analysis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0" y="1219200"/>
            <a:ext cx="9144000" cy="5105400"/>
          </a:xfrm>
        </p:spPr>
        <p:txBody>
          <a:bodyPr/>
          <a:lstStyle/>
          <a:p>
            <a:r>
              <a:rPr lang="en-US" dirty="0" smtClean="0"/>
              <a:t>PLAN- Three Easy Steps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/>
              <a:t>Generate catchments and flowlines </a:t>
            </a:r>
          </a:p>
          <a:p>
            <a:pPr lvl="2">
              <a:buFont typeface="Calibri" panose="020F0502020204030204" pitchFamily="34" charset="0"/>
              <a:buChar char="─"/>
            </a:pPr>
            <a:r>
              <a:rPr lang="en-US" sz="2800" dirty="0" smtClean="0"/>
              <a:t> HUC12110207 and surrounding watersheds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/>
              <a:t>Compare to NFIE model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/>
              <a:t>Adjust Flow Accumulation </a:t>
            </a:r>
            <a:r>
              <a:rPr lang="en-US" dirty="0"/>
              <a:t>T</a:t>
            </a:r>
            <a:r>
              <a:rPr lang="en-US" dirty="0" smtClean="0"/>
              <a:t>hreshold as needed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dirty="0" smtClean="0"/>
              <a:t>REALITY- Stuck before I began</a:t>
            </a:r>
          </a:p>
          <a:p>
            <a:pPr lvl="1"/>
            <a:r>
              <a:rPr lang="en-US" dirty="0" smtClean="0"/>
              <a:t>I need an outlet.</a:t>
            </a:r>
          </a:p>
          <a:p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E4A07-8C67-4A8D-9B7F-77BFD45BA982}" type="slidenum">
              <a:rPr lang="en-US" smtClean="0">
                <a:solidFill>
                  <a:schemeClr val="tx1"/>
                </a:solidFill>
              </a:rPr>
              <a:t>5</a:t>
            </a:fld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8818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896" y="0"/>
            <a:ext cx="86868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Outlet Location - Watershed Tool</a:t>
            </a:r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457200" y="1066800"/>
            <a:ext cx="8019737" cy="5591332"/>
            <a:chOff x="762000" y="1266668"/>
            <a:chExt cx="8019737" cy="5591332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47" t="14140" r="18316" b="9427"/>
            <a:stretch/>
          </p:blipFill>
          <p:spPr bwMode="auto">
            <a:xfrm>
              <a:off x="762000" y="1266668"/>
              <a:ext cx="8019737" cy="5591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Oval 9"/>
            <p:cNvSpPr/>
            <p:nvPr/>
          </p:nvSpPr>
          <p:spPr>
            <a:xfrm>
              <a:off x="7279638" y="4405812"/>
              <a:ext cx="137160" cy="13716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762000" y="1524000"/>
            <a:ext cx="4971766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Outlets were randomly selected. </a:t>
            </a:r>
            <a:endParaRPr lang="en-US" sz="28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E4A07-8C67-4A8D-9B7F-77BFD45BA982}" type="slidenum">
              <a:rPr lang="en-US" b="1" smtClean="0">
                <a:solidFill>
                  <a:schemeClr val="tx1"/>
                </a:solidFill>
              </a:rPr>
              <a:t>6</a:t>
            </a:fld>
            <a:endParaRPr lang="en-U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0461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3769" y="0"/>
            <a:ext cx="86868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Outlet Location - Trace Downstream </a:t>
            </a:r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457200" y="1447800"/>
            <a:ext cx="8299939" cy="5313599"/>
            <a:chOff x="457200" y="1447800"/>
            <a:chExt cx="8299939" cy="5313599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110" t="16978" r="16100" b="10384"/>
            <a:stretch/>
          </p:blipFill>
          <p:spPr bwMode="auto">
            <a:xfrm>
              <a:off x="457200" y="1447800"/>
              <a:ext cx="8299939" cy="53135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Oval 3"/>
            <p:cNvSpPr/>
            <p:nvPr/>
          </p:nvSpPr>
          <p:spPr>
            <a:xfrm>
              <a:off x="7391400" y="4267200"/>
              <a:ext cx="228600" cy="2286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362234" y="2363337"/>
            <a:ext cx="5505166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Start Points were randomly selected</a:t>
            </a:r>
            <a:endParaRPr lang="en-US" sz="2800" dirty="0"/>
          </a:p>
        </p:txBody>
      </p:sp>
      <p:sp>
        <p:nvSpPr>
          <p:cNvPr id="7" name="Oval 6"/>
          <p:cNvSpPr/>
          <p:nvPr/>
        </p:nvSpPr>
        <p:spPr>
          <a:xfrm>
            <a:off x="7523843" y="3276600"/>
            <a:ext cx="228600" cy="2286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E4A07-8C67-4A8D-9B7F-77BFD45BA982}" type="slidenum">
              <a:rPr lang="en-US" smtClean="0">
                <a:solidFill>
                  <a:schemeClr val="tx1"/>
                </a:solidFill>
              </a:rPr>
              <a:t>7</a:t>
            </a:fld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4348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514"/>
            <a:ext cx="8229600" cy="1143000"/>
          </a:xfrm>
        </p:spPr>
        <p:txBody>
          <a:bodyPr/>
          <a:lstStyle/>
          <a:p>
            <a:r>
              <a:rPr lang="en-US" dirty="0" err="1" smtClean="0"/>
              <a:t>Landcover</a:t>
            </a:r>
            <a:r>
              <a:rPr lang="en-US" dirty="0" smtClean="0"/>
              <a:t> – Less than Neighbors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56" t="16346" r="23451" b="7836"/>
          <a:stretch/>
        </p:blipFill>
        <p:spPr bwMode="auto">
          <a:xfrm>
            <a:off x="1066800" y="1389478"/>
            <a:ext cx="7467600" cy="544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831910"/>
            <a:ext cx="2057400" cy="36988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E4A07-8C67-4A8D-9B7F-77BFD45BA982}" type="slidenum">
              <a:rPr lang="en-US" smtClean="0">
                <a:solidFill>
                  <a:schemeClr val="tx1"/>
                </a:solidFill>
              </a:rPr>
              <a:t>8</a:t>
            </a:fld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4136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118" y="0"/>
            <a:ext cx="8229600" cy="1143000"/>
          </a:xfrm>
        </p:spPr>
        <p:txBody>
          <a:bodyPr/>
          <a:lstStyle/>
          <a:p>
            <a:r>
              <a:rPr lang="en-US" dirty="0" err="1" smtClean="0"/>
              <a:t>Landcover</a:t>
            </a:r>
            <a:r>
              <a:rPr lang="en-US" dirty="0" smtClean="0"/>
              <a:t> – But Forest??</a:t>
            </a:r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51" t="21927" r="9905" b="14140"/>
          <a:stretch/>
        </p:blipFill>
        <p:spPr bwMode="auto">
          <a:xfrm>
            <a:off x="233419" y="1524000"/>
            <a:ext cx="8814216" cy="4676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3" t="38713" r="78456" b="25830"/>
          <a:stretch/>
        </p:blipFill>
        <p:spPr bwMode="auto">
          <a:xfrm>
            <a:off x="-36286" y="2743200"/>
            <a:ext cx="3331563" cy="3792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E4A07-8C67-4A8D-9B7F-77BFD45BA982}" type="slidenum">
              <a:rPr lang="en-US" smtClean="0">
                <a:solidFill>
                  <a:schemeClr val="tx1"/>
                </a:solidFill>
              </a:rPr>
              <a:t>9</a:t>
            </a:fld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8134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614</TotalTime>
  <Words>204</Words>
  <Application>Microsoft Office PowerPoint</Application>
  <PresentationFormat>On-screen Show (4:3)</PresentationFormat>
  <Paragraphs>59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Calibri</vt:lpstr>
      <vt:lpstr>Wingdings</vt:lpstr>
      <vt:lpstr>Office Theme</vt:lpstr>
      <vt:lpstr>Streams in the Ranching Country of South Texas</vt:lpstr>
      <vt:lpstr>PowerPoint Presentation</vt:lpstr>
      <vt:lpstr>Project Steps</vt:lpstr>
      <vt:lpstr>DEM - There is Elevation Change</vt:lpstr>
      <vt:lpstr>Watershed Analysis</vt:lpstr>
      <vt:lpstr>Outlet Location - Watershed Tool</vt:lpstr>
      <vt:lpstr>Outlet Location - Trace Downstream </vt:lpstr>
      <vt:lpstr>Landcover – Less than Neighbors</vt:lpstr>
      <vt:lpstr>Landcover – But Forest??</vt:lpstr>
      <vt:lpstr>“Forests” – In Depth</vt:lpstr>
      <vt:lpstr>Landcover – But Forest??</vt:lpstr>
      <vt:lpstr>PowerPoint Presentation</vt:lpstr>
      <vt:lpstr>Conclusion</vt:lpstr>
      <vt:lpstr>Questions?</vt:lpstr>
      <vt:lpstr>BACKUP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Hydrology of South Texas Ranching Country</dc:title>
  <dc:creator>moerbes</dc:creator>
  <cp:lastModifiedBy>Maidment, David R</cp:lastModifiedBy>
  <cp:revision>26</cp:revision>
  <dcterms:created xsi:type="dcterms:W3CDTF">2015-11-08T18:32:27Z</dcterms:created>
  <dcterms:modified xsi:type="dcterms:W3CDTF">2015-11-10T16:31:27Z</dcterms:modified>
</cp:coreProperties>
</file>