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9" r:id="rId2"/>
    <p:sldMasterId id="2147483669" r:id="rId3"/>
  </p:sldMasterIdLst>
  <p:notesMasterIdLst>
    <p:notesMasterId r:id="rId14"/>
  </p:notesMasterIdLst>
  <p:sldIdLst>
    <p:sldId id="707" r:id="rId4"/>
    <p:sldId id="710" r:id="rId5"/>
    <p:sldId id="711" r:id="rId6"/>
    <p:sldId id="712" r:id="rId7"/>
    <p:sldId id="713" r:id="rId8"/>
    <p:sldId id="714" r:id="rId9"/>
    <p:sldId id="715" r:id="rId10"/>
    <p:sldId id="716" r:id="rId11"/>
    <p:sldId id="717" r:id="rId12"/>
    <p:sldId id="718" r:id="rId1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467F1EE-EB89-41F7-A8A1-9BB3D75832E8}">
          <p14:sldIdLst>
            <p14:sldId id="707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4" autoAdjust="0"/>
    <p:restoredTop sz="90929" autoAdjust="0"/>
  </p:normalViewPr>
  <p:slideViewPr>
    <p:cSldViewPr>
      <p:cViewPr>
        <p:scale>
          <a:sx n="122" d="100"/>
          <a:sy n="122" d="100"/>
        </p:scale>
        <p:origin x="54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11/17/2016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39319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8553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27846"/>
            <a:ext cx="5111750" cy="5401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2135506"/>
            <a:ext cx="3008313" cy="4189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0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7" y="8553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227846"/>
            <a:ext cx="5111750" cy="5401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2135506"/>
            <a:ext cx="3008313" cy="4189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0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663699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21919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1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471738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07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91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737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11"/>
            <a:ext cx="3429000" cy="683498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5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280"/>
            <a:ext cx="82296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9963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732" y="1340768"/>
            <a:ext cx="8229600" cy="197676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Channel Conditions in the Onion Creek Watershed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57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Lukas Godbout</a:t>
            </a:r>
          </a:p>
          <a:p>
            <a:pPr marL="0" indent="0" algn="ctr">
              <a:buNone/>
            </a:pPr>
            <a:r>
              <a:rPr lang="en-US" sz="2400" dirty="0"/>
              <a:t>CE394K</a:t>
            </a:r>
          </a:p>
          <a:p>
            <a:pPr marL="0" indent="0" algn="ctr">
              <a:buNone/>
            </a:pPr>
            <a:r>
              <a:rPr lang="en-US" sz="2400" dirty="0"/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263874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31" y="764704"/>
            <a:ext cx="8229600" cy="1143000"/>
          </a:xfrm>
        </p:spPr>
        <p:txBody>
          <a:bodyPr/>
          <a:lstStyle/>
          <a:p>
            <a:r>
              <a:rPr lang="en-AU" sz="3200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912"/>
            <a:ext cx="6993230" cy="46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8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r>
              <a:rPr lang="en-AU" sz="3200" dirty="0"/>
              <a:t>Study Area: Onion Creek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30" y="2132856"/>
            <a:ext cx="6904539" cy="4341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024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GeoNet: Geomorphic Feature Extraction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6200"/>
          </a:xfrm>
        </p:spPr>
        <p:txBody>
          <a:bodyPr>
            <a:normAutofit/>
          </a:bodyPr>
          <a:lstStyle/>
          <a:p>
            <a:r>
              <a:rPr lang="en-AU" sz="2600" dirty="0"/>
              <a:t>Integrating LiDAR elevation data into channel extraction</a:t>
            </a:r>
          </a:p>
          <a:p>
            <a:r>
              <a:rPr lang="en-AU" sz="2600" dirty="0"/>
              <a:t>Nonlinear filtering to enhance high gradient areas</a:t>
            </a:r>
          </a:p>
          <a:p>
            <a:r>
              <a:rPr lang="en-AU" sz="2600" dirty="0"/>
              <a:t>Cost minimization for feature extraction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437113"/>
            <a:ext cx="7453833" cy="16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664171"/>
          </a:xfrm>
        </p:spPr>
        <p:txBody>
          <a:bodyPr>
            <a:normAutofit/>
          </a:bodyPr>
          <a:lstStyle/>
          <a:p>
            <a:r>
              <a:rPr lang="en-AU" sz="3200" dirty="0"/>
              <a:t>Existing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3384376" cy="3886200"/>
          </a:xfrm>
        </p:spPr>
        <p:txBody>
          <a:bodyPr>
            <a:normAutofit/>
          </a:bodyPr>
          <a:lstStyle/>
          <a:p>
            <a:r>
              <a:rPr lang="en-AU" sz="2600" dirty="0"/>
              <a:t>NED 10m DEM</a:t>
            </a:r>
          </a:p>
          <a:p>
            <a:r>
              <a:rPr lang="en-AU" sz="2600" dirty="0"/>
              <a:t>USGS NHD Plus Flowlines</a:t>
            </a:r>
          </a:p>
          <a:p>
            <a:r>
              <a:rPr lang="en-AU" sz="2600" dirty="0"/>
              <a:t>HAND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54" y="4110913"/>
            <a:ext cx="4258816" cy="2380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104" y="2559957"/>
            <a:ext cx="2802328" cy="2741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36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952203"/>
          </a:xfrm>
        </p:spPr>
        <p:txBody>
          <a:bodyPr>
            <a:normAutofit/>
          </a:bodyPr>
          <a:lstStyle/>
          <a:p>
            <a:r>
              <a:rPr lang="en-AU" sz="3200" dirty="0"/>
              <a:t>Method: Channel Extraction using GeoNet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4258816" cy="3251448"/>
          </a:xfrm>
        </p:spPr>
        <p:txBody>
          <a:bodyPr>
            <a:normAutofit/>
          </a:bodyPr>
          <a:lstStyle/>
          <a:p>
            <a:r>
              <a:rPr lang="en-AU" sz="2600" dirty="0"/>
              <a:t>Dataset: CAPCOG 10ft DEM</a:t>
            </a:r>
          </a:p>
          <a:p>
            <a:r>
              <a:rPr lang="en-AU" sz="2600" dirty="0"/>
              <a:t>Clipped to Onion Creek watershed</a:t>
            </a:r>
          </a:p>
          <a:p>
            <a:r>
              <a:rPr lang="en-AU" sz="2600" dirty="0"/>
              <a:t>GeoNet 2.2 in MATLAB</a:t>
            </a:r>
          </a:p>
          <a:p>
            <a:endParaRPr lang="en-AU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753326"/>
            <a:ext cx="3927812" cy="2813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76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43433"/>
          </a:xfrm>
        </p:spPr>
        <p:txBody>
          <a:bodyPr>
            <a:normAutofit/>
          </a:bodyPr>
          <a:lstStyle/>
          <a:p>
            <a:r>
              <a:rPr lang="en-AU" sz="3200" dirty="0"/>
              <a:t>Results: Drainage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8137"/>
            <a:ext cx="8427109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3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31832"/>
            <a:ext cx="8424936" cy="752952"/>
          </a:xfrm>
        </p:spPr>
        <p:txBody>
          <a:bodyPr>
            <a:normAutofit/>
          </a:bodyPr>
          <a:lstStyle/>
          <a:p>
            <a:r>
              <a:rPr lang="en-AU" sz="3200" dirty="0"/>
              <a:t>Channel Comparison: GeoNet and NHD Plus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739033" cy="487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2360" y="322264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GeoNet</a:t>
            </a:r>
          </a:p>
          <a:p>
            <a:endParaRPr lang="en-AU" sz="2000" dirty="0"/>
          </a:p>
          <a:p>
            <a:r>
              <a:rPr lang="en-AU" sz="2000" dirty="0"/>
              <a:t>NHD Plus</a:t>
            </a:r>
          </a:p>
        </p:txBody>
      </p:sp>
      <p:sp>
        <p:nvSpPr>
          <p:cNvPr id="6" name="Oval 5"/>
          <p:cNvSpPr/>
          <p:nvPr/>
        </p:nvSpPr>
        <p:spPr>
          <a:xfrm>
            <a:off x="7668344" y="335699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7668344" y="3963236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42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Autofit/>
          </a:bodyPr>
          <a:lstStyle/>
          <a:p>
            <a:r>
              <a:rPr lang="en-AU" sz="3200" dirty="0"/>
              <a:t>Additional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2132856"/>
            <a:ext cx="3898776" cy="3886200"/>
          </a:xfrm>
        </p:spPr>
        <p:txBody>
          <a:bodyPr>
            <a:normAutofit/>
          </a:bodyPr>
          <a:lstStyle/>
          <a:p>
            <a:r>
              <a:rPr lang="en-AU" sz="2600" dirty="0"/>
              <a:t>Calculating HAND for the study area</a:t>
            </a:r>
          </a:p>
          <a:p>
            <a:r>
              <a:rPr lang="en-AU" sz="2600" dirty="0"/>
              <a:t>Calculating depth of inundation at address points</a:t>
            </a:r>
          </a:p>
          <a:p>
            <a:r>
              <a:rPr lang="en-AU" sz="2600" dirty="0"/>
              <a:t>Comparing HAND and depth of inundation from NHD Plus and GeoNet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76872"/>
            <a:ext cx="3384376" cy="3428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126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r>
              <a:rPr lang="en-AU" sz="3200" dirty="0"/>
              <a:t>Further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3168352" cy="3886200"/>
          </a:xfrm>
        </p:spPr>
        <p:txBody>
          <a:bodyPr>
            <a:normAutofit/>
          </a:bodyPr>
          <a:lstStyle/>
          <a:p>
            <a:r>
              <a:rPr lang="en-AU" sz="2600" dirty="0"/>
              <a:t>GeoNet in Flat Areas</a:t>
            </a:r>
          </a:p>
          <a:p>
            <a:r>
              <a:rPr lang="en-AU" sz="2600" dirty="0"/>
              <a:t>GeoNet in Urban Areas</a:t>
            </a:r>
          </a:p>
          <a:p>
            <a:r>
              <a:rPr lang="en-AU" sz="2600" dirty="0"/>
              <a:t>Quantifying Improvements</a:t>
            </a:r>
          </a:p>
          <a:p>
            <a:r>
              <a:rPr lang="en-AU" sz="2600" dirty="0"/>
              <a:t>3D Representation of Channel Flow</a:t>
            </a:r>
          </a:p>
          <a:p>
            <a:endParaRPr lang="en-AU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358360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91588"/>
      </p:ext>
    </p:extLst>
  </p:cSld>
  <p:clrMapOvr>
    <a:masterClrMapping/>
  </p:clrMapOvr>
</p:sld>
</file>

<file path=ppt/theme/theme1.xml><?xml version="1.0" encoding="utf-8"?>
<a:theme xmlns:a="http://schemas.openxmlformats.org/drawingml/2006/main" name="4-3 Dark Background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-3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4-3_UT_Primary_powerpoint (1)</Template>
  <TotalTime>62</TotalTime>
  <Words>129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ヒラギノ角ゴ Pro W3</vt:lpstr>
      <vt:lpstr>4-3 Dark Background</vt:lpstr>
      <vt:lpstr>4-3 Light Background</vt:lpstr>
      <vt:lpstr>4-3 White Backgroud</vt:lpstr>
      <vt:lpstr>Channel Conditions in the Onion Creek Watershed</vt:lpstr>
      <vt:lpstr>Study Area: Onion Creek</vt:lpstr>
      <vt:lpstr>GeoNet: Geomorphic Feature Extraction</vt:lpstr>
      <vt:lpstr>Existing Data</vt:lpstr>
      <vt:lpstr>Method: Channel Extraction using GeoNet</vt:lpstr>
      <vt:lpstr>Results: Drainage Network</vt:lpstr>
      <vt:lpstr>Channel Comparison: GeoNet and NHD Plus</vt:lpstr>
      <vt:lpstr>Additional Analysis</vt:lpstr>
      <vt:lpstr>Further Research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Conditions in the Onion Creek Watershed</dc:title>
  <dc:subject/>
  <dc:creator>Lukas Godbout</dc:creator>
  <cp:keywords/>
  <dc:description/>
  <cp:lastModifiedBy>Lukas Godbout</cp:lastModifiedBy>
  <cp:revision>7</cp:revision>
  <cp:lastPrinted>2011-01-24T02:49:42Z</cp:lastPrinted>
  <dcterms:created xsi:type="dcterms:W3CDTF">2016-11-17T14:43:12Z</dcterms:created>
  <dcterms:modified xsi:type="dcterms:W3CDTF">2016-11-17T15:45:49Z</dcterms:modified>
  <cp:category/>
</cp:coreProperties>
</file>