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8" r:id="rId4"/>
    <p:sldMasterId id="2147483712" r:id="rId5"/>
  </p:sldMasterIdLst>
  <p:notesMasterIdLst>
    <p:notesMasterId r:id="rId34"/>
  </p:notesMasterIdLst>
  <p:sldIdLst>
    <p:sldId id="260" r:id="rId6"/>
    <p:sldId id="287" r:id="rId7"/>
    <p:sldId id="270" r:id="rId8"/>
    <p:sldId id="271" r:id="rId9"/>
    <p:sldId id="266" r:id="rId10"/>
    <p:sldId id="289" r:id="rId11"/>
    <p:sldId id="281" r:id="rId12"/>
    <p:sldId id="269" r:id="rId13"/>
    <p:sldId id="272" r:id="rId14"/>
    <p:sldId id="283" r:id="rId15"/>
    <p:sldId id="284" r:id="rId16"/>
    <p:sldId id="273" r:id="rId17"/>
    <p:sldId id="288" r:id="rId18"/>
    <p:sldId id="290" r:id="rId19"/>
    <p:sldId id="295" r:id="rId20"/>
    <p:sldId id="296" r:id="rId21"/>
    <p:sldId id="275" r:id="rId22"/>
    <p:sldId id="274" r:id="rId23"/>
    <p:sldId id="292" r:id="rId24"/>
    <p:sldId id="278" r:id="rId25"/>
    <p:sldId id="279" r:id="rId26"/>
    <p:sldId id="298" r:id="rId27"/>
    <p:sldId id="300" r:id="rId28"/>
    <p:sldId id="299" r:id="rId29"/>
    <p:sldId id="301" r:id="rId30"/>
    <p:sldId id="282" r:id="rId31"/>
    <p:sldId id="293" r:id="rId32"/>
    <p:sldId id="294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748" autoAdjust="0"/>
  </p:normalViewPr>
  <p:slideViewPr>
    <p:cSldViewPr>
      <p:cViewPr>
        <p:scale>
          <a:sx n="70" d="100"/>
          <a:sy n="70" d="100"/>
        </p:scale>
        <p:origin x="-1008" y="-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23AFB6-322E-487F-8746-A3561427FE03}" type="doc">
      <dgm:prSet loTypeId="urn:microsoft.com/office/officeart/2005/8/layout/cycle7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419BB60-D02E-4B13-B021-D75C29926FCD}">
      <dgm:prSet phldrT="[Text]"/>
      <dgm:spPr/>
      <dgm:t>
        <a:bodyPr/>
        <a:lstStyle/>
        <a:p>
          <a:r>
            <a:rPr lang="en-US" dirty="0" smtClean="0"/>
            <a:t>Catalog</a:t>
          </a:r>
          <a:endParaRPr lang="en-US" dirty="0"/>
        </a:p>
      </dgm:t>
    </dgm:pt>
    <dgm:pt modelId="{C086966C-5CCF-475E-96A8-CA51D9B8E7C8}" type="parTrans" cxnId="{1691F4F3-1275-4DD6-849B-B9E7EDD42B1F}">
      <dgm:prSet/>
      <dgm:spPr/>
      <dgm:t>
        <a:bodyPr/>
        <a:lstStyle/>
        <a:p>
          <a:endParaRPr lang="en-US"/>
        </a:p>
      </dgm:t>
    </dgm:pt>
    <dgm:pt modelId="{30A9150C-1938-4253-BA86-77EAB592EBCD}" type="sibTrans" cxnId="{1691F4F3-1275-4DD6-849B-B9E7EDD42B1F}">
      <dgm:prSet/>
      <dgm:spPr/>
      <dgm:t>
        <a:bodyPr/>
        <a:lstStyle/>
        <a:p>
          <a:endParaRPr lang="en-US"/>
        </a:p>
      </dgm:t>
    </dgm:pt>
    <dgm:pt modelId="{AC8F9702-047C-49BA-853E-50A8BB914E26}">
      <dgm:prSet phldrT="[Text]"/>
      <dgm:spPr/>
      <dgm:t>
        <a:bodyPr/>
        <a:lstStyle/>
        <a:p>
          <a:r>
            <a:rPr lang="en-US" dirty="0" smtClean="0"/>
            <a:t>Browser</a:t>
          </a:r>
          <a:endParaRPr lang="en-US" dirty="0"/>
        </a:p>
      </dgm:t>
    </dgm:pt>
    <dgm:pt modelId="{A7C4FF6D-4237-403A-BBE2-A519B4653A33}" type="parTrans" cxnId="{4765B6B0-5D08-4170-846F-02DFDE7BC883}">
      <dgm:prSet/>
      <dgm:spPr/>
      <dgm:t>
        <a:bodyPr/>
        <a:lstStyle/>
        <a:p>
          <a:endParaRPr lang="en-US"/>
        </a:p>
      </dgm:t>
    </dgm:pt>
    <dgm:pt modelId="{3C8EB20E-0773-4E0F-A02E-779CA55DBF36}" type="sibTrans" cxnId="{4765B6B0-5D08-4170-846F-02DFDE7BC883}">
      <dgm:prSet/>
      <dgm:spPr/>
      <dgm:t>
        <a:bodyPr/>
        <a:lstStyle/>
        <a:p>
          <a:endParaRPr lang="en-US"/>
        </a:p>
      </dgm:t>
    </dgm:pt>
    <dgm:pt modelId="{B29C69C5-0991-42CF-8102-FF3656B16811}">
      <dgm:prSet phldrT="[Text]"/>
      <dgm:spPr/>
      <dgm:t>
        <a:bodyPr/>
        <a:lstStyle/>
        <a:p>
          <a:r>
            <a:rPr lang="en-US" dirty="0" smtClean="0"/>
            <a:t>Web Server</a:t>
          </a:r>
          <a:endParaRPr lang="en-US" dirty="0"/>
        </a:p>
      </dgm:t>
    </dgm:pt>
    <dgm:pt modelId="{592A4F9F-3D8B-40E8-8DD1-D916BB80F637}" type="parTrans" cxnId="{53BF8238-2EE6-4A0F-A3FF-8129DB42EBE8}">
      <dgm:prSet/>
      <dgm:spPr/>
      <dgm:t>
        <a:bodyPr/>
        <a:lstStyle/>
        <a:p>
          <a:endParaRPr lang="en-US"/>
        </a:p>
      </dgm:t>
    </dgm:pt>
    <dgm:pt modelId="{18889208-D14A-440E-8A07-A93F669219F3}" type="sibTrans" cxnId="{53BF8238-2EE6-4A0F-A3FF-8129DB42EBE8}">
      <dgm:prSet/>
      <dgm:spPr/>
      <dgm:t>
        <a:bodyPr/>
        <a:lstStyle/>
        <a:p>
          <a:endParaRPr lang="en-US"/>
        </a:p>
      </dgm:t>
    </dgm:pt>
    <dgm:pt modelId="{0218697F-9A78-4E15-863C-EEB5D7CF6025}" type="pres">
      <dgm:prSet presAssocID="{1A23AFB6-322E-487F-8746-A3561427FE0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A9995DC-3BAE-4002-9808-AC1E880BCEC3}" type="pres">
      <dgm:prSet presAssocID="{D419BB60-D02E-4B13-B021-D75C29926FC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1A193E-DDF2-40A0-AA27-44E665DD94E0}" type="pres">
      <dgm:prSet presAssocID="{30A9150C-1938-4253-BA86-77EAB592EBCD}" presName="sibTrans" presStyleLbl="sibTrans2D1" presStyleIdx="0" presStyleCnt="3"/>
      <dgm:spPr/>
      <dgm:t>
        <a:bodyPr/>
        <a:lstStyle/>
        <a:p>
          <a:endParaRPr lang="en-US"/>
        </a:p>
      </dgm:t>
    </dgm:pt>
    <dgm:pt modelId="{2C3FAD78-A478-4237-A17D-A042468BB677}" type="pres">
      <dgm:prSet presAssocID="{30A9150C-1938-4253-BA86-77EAB592EBCD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F1E54C12-1ACF-422B-9914-D60F04461768}" type="pres">
      <dgm:prSet presAssocID="{AC8F9702-047C-49BA-853E-50A8BB914E2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B22081-08EE-432D-BECC-6C7955233E31}" type="pres">
      <dgm:prSet presAssocID="{3C8EB20E-0773-4E0F-A02E-779CA55DBF36}" presName="sibTrans" presStyleLbl="sibTrans2D1" presStyleIdx="1" presStyleCnt="3"/>
      <dgm:spPr/>
      <dgm:t>
        <a:bodyPr/>
        <a:lstStyle/>
        <a:p>
          <a:endParaRPr lang="en-US"/>
        </a:p>
      </dgm:t>
    </dgm:pt>
    <dgm:pt modelId="{53F9E02C-EA3C-4417-8607-8DE2D8C9E02C}" type="pres">
      <dgm:prSet presAssocID="{3C8EB20E-0773-4E0F-A02E-779CA55DBF36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6B128708-C9FD-468F-8881-6D9CE466FF8E}" type="pres">
      <dgm:prSet presAssocID="{B29C69C5-0991-42CF-8102-FF3656B1681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5380BE-DF00-43AB-9BFE-1A7D4F819849}" type="pres">
      <dgm:prSet presAssocID="{18889208-D14A-440E-8A07-A93F669219F3}" presName="sibTrans" presStyleLbl="sibTrans2D1" presStyleIdx="2" presStyleCnt="3"/>
      <dgm:spPr/>
      <dgm:t>
        <a:bodyPr/>
        <a:lstStyle/>
        <a:p>
          <a:endParaRPr lang="en-US"/>
        </a:p>
      </dgm:t>
    </dgm:pt>
    <dgm:pt modelId="{CD6C9A5E-7BA5-4501-9615-92D5ED13EE8D}" type="pres">
      <dgm:prSet presAssocID="{18889208-D14A-440E-8A07-A93F669219F3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42BBFC65-D0CE-4696-8791-CB6EC749B1F0}" type="presOf" srcId="{D419BB60-D02E-4B13-B021-D75C29926FCD}" destId="{2A9995DC-3BAE-4002-9808-AC1E880BCEC3}" srcOrd="0" destOrd="0" presId="urn:microsoft.com/office/officeart/2005/8/layout/cycle7"/>
    <dgm:cxn modelId="{1691F4F3-1275-4DD6-849B-B9E7EDD42B1F}" srcId="{1A23AFB6-322E-487F-8746-A3561427FE03}" destId="{D419BB60-D02E-4B13-B021-D75C29926FCD}" srcOrd="0" destOrd="0" parTransId="{C086966C-5CCF-475E-96A8-CA51D9B8E7C8}" sibTransId="{30A9150C-1938-4253-BA86-77EAB592EBCD}"/>
    <dgm:cxn modelId="{4765B6B0-5D08-4170-846F-02DFDE7BC883}" srcId="{1A23AFB6-322E-487F-8746-A3561427FE03}" destId="{AC8F9702-047C-49BA-853E-50A8BB914E26}" srcOrd="1" destOrd="0" parTransId="{A7C4FF6D-4237-403A-BBE2-A519B4653A33}" sibTransId="{3C8EB20E-0773-4E0F-A02E-779CA55DBF36}"/>
    <dgm:cxn modelId="{53BF8238-2EE6-4A0F-A3FF-8129DB42EBE8}" srcId="{1A23AFB6-322E-487F-8746-A3561427FE03}" destId="{B29C69C5-0991-42CF-8102-FF3656B16811}" srcOrd="2" destOrd="0" parTransId="{592A4F9F-3D8B-40E8-8DD1-D916BB80F637}" sibTransId="{18889208-D14A-440E-8A07-A93F669219F3}"/>
    <dgm:cxn modelId="{ACE8383C-57C7-4518-847A-5354358574E6}" type="presOf" srcId="{3C8EB20E-0773-4E0F-A02E-779CA55DBF36}" destId="{4AB22081-08EE-432D-BECC-6C7955233E31}" srcOrd="0" destOrd="0" presId="urn:microsoft.com/office/officeart/2005/8/layout/cycle7"/>
    <dgm:cxn modelId="{C1FD6FAD-BEEF-4304-B18B-5FCB4E8C0EDB}" type="presOf" srcId="{30A9150C-1938-4253-BA86-77EAB592EBCD}" destId="{E51A193E-DDF2-40A0-AA27-44E665DD94E0}" srcOrd="0" destOrd="0" presId="urn:microsoft.com/office/officeart/2005/8/layout/cycle7"/>
    <dgm:cxn modelId="{2D2C629B-10A8-4E1E-A7F8-C02DF88C1FD0}" type="presOf" srcId="{18889208-D14A-440E-8A07-A93F669219F3}" destId="{CD6C9A5E-7BA5-4501-9615-92D5ED13EE8D}" srcOrd="1" destOrd="0" presId="urn:microsoft.com/office/officeart/2005/8/layout/cycle7"/>
    <dgm:cxn modelId="{2C15AE45-5227-44AB-85E2-950E35F1AB5B}" type="presOf" srcId="{18889208-D14A-440E-8A07-A93F669219F3}" destId="{EF5380BE-DF00-43AB-9BFE-1A7D4F819849}" srcOrd="0" destOrd="0" presId="urn:microsoft.com/office/officeart/2005/8/layout/cycle7"/>
    <dgm:cxn modelId="{60692881-4172-4524-919F-BB7A0D6AA3E9}" type="presOf" srcId="{30A9150C-1938-4253-BA86-77EAB592EBCD}" destId="{2C3FAD78-A478-4237-A17D-A042468BB677}" srcOrd="1" destOrd="0" presId="urn:microsoft.com/office/officeart/2005/8/layout/cycle7"/>
    <dgm:cxn modelId="{BC42EC5E-0129-497E-B3F0-2A665D6F6696}" type="presOf" srcId="{1A23AFB6-322E-487F-8746-A3561427FE03}" destId="{0218697F-9A78-4E15-863C-EEB5D7CF6025}" srcOrd="0" destOrd="0" presId="urn:microsoft.com/office/officeart/2005/8/layout/cycle7"/>
    <dgm:cxn modelId="{AC76424B-B8FA-49D7-A04B-DF1EEF49AD1B}" type="presOf" srcId="{3C8EB20E-0773-4E0F-A02E-779CA55DBF36}" destId="{53F9E02C-EA3C-4417-8607-8DE2D8C9E02C}" srcOrd="1" destOrd="0" presId="urn:microsoft.com/office/officeart/2005/8/layout/cycle7"/>
    <dgm:cxn modelId="{BDA66598-0142-4C50-8145-5444C7AC1CB8}" type="presOf" srcId="{B29C69C5-0991-42CF-8102-FF3656B16811}" destId="{6B128708-C9FD-468F-8881-6D9CE466FF8E}" srcOrd="0" destOrd="0" presId="urn:microsoft.com/office/officeart/2005/8/layout/cycle7"/>
    <dgm:cxn modelId="{2812F2F3-02AB-444D-A610-3378554DB401}" type="presOf" srcId="{AC8F9702-047C-49BA-853E-50A8BB914E26}" destId="{F1E54C12-1ACF-422B-9914-D60F04461768}" srcOrd="0" destOrd="0" presId="urn:microsoft.com/office/officeart/2005/8/layout/cycle7"/>
    <dgm:cxn modelId="{6941553C-43CF-4795-8C4D-B26E5770A5EC}" type="presParOf" srcId="{0218697F-9A78-4E15-863C-EEB5D7CF6025}" destId="{2A9995DC-3BAE-4002-9808-AC1E880BCEC3}" srcOrd="0" destOrd="0" presId="urn:microsoft.com/office/officeart/2005/8/layout/cycle7"/>
    <dgm:cxn modelId="{BCA1CB2C-9FA8-4005-ADA0-34B3097D82CB}" type="presParOf" srcId="{0218697F-9A78-4E15-863C-EEB5D7CF6025}" destId="{E51A193E-DDF2-40A0-AA27-44E665DD94E0}" srcOrd="1" destOrd="0" presId="urn:microsoft.com/office/officeart/2005/8/layout/cycle7"/>
    <dgm:cxn modelId="{1BF3F2B0-9E70-4975-9327-30B119DBB362}" type="presParOf" srcId="{E51A193E-DDF2-40A0-AA27-44E665DD94E0}" destId="{2C3FAD78-A478-4237-A17D-A042468BB677}" srcOrd="0" destOrd="0" presId="urn:microsoft.com/office/officeart/2005/8/layout/cycle7"/>
    <dgm:cxn modelId="{16034201-203C-413C-AD24-B19F44A42AC3}" type="presParOf" srcId="{0218697F-9A78-4E15-863C-EEB5D7CF6025}" destId="{F1E54C12-1ACF-422B-9914-D60F04461768}" srcOrd="2" destOrd="0" presId="urn:microsoft.com/office/officeart/2005/8/layout/cycle7"/>
    <dgm:cxn modelId="{F248DB1A-9CF7-4AF5-90A6-B9F86F088D43}" type="presParOf" srcId="{0218697F-9A78-4E15-863C-EEB5D7CF6025}" destId="{4AB22081-08EE-432D-BECC-6C7955233E31}" srcOrd="3" destOrd="0" presId="urn:microsoft.com/office/officeart/2005/8/layout/cycle7"/>
    <dgm:cxn modelId="{406C79B6-24F5-448E-8FB2-CE651BDE8322}" type="presParOf" srcId="{4AB22081-08EE-432D-BECC-6C7955233E31}" destId="{53F9E02C-EA3C-4417-8607-8DE2D8C9E02C}" srcOrd="0" destOrd="0" presId="urn:microsoft.com/office/officeart/2005/8/layout/cycle7"/>
    <dgm:cxn modelId="{EEE8DA29-E01C-4C26-97DE-BF8AF0E497AC}" type="presParOf" srcId="{0218697F-9A78-4E15-863C-EEB5D7CF6025}" destId="{6B128708-C9FD-468F-8881-6D9CE466FF8E}" srcOrd="4" destOrd="0" presId="urn:microsoft.com/office/officeart/2005/8/layout/cycle7"/>
    <dgm:cxn modelId="{5161A01F-A72F-48E6-9E70-1DC3D10A6DE5}" type="presParOf" srcId="{0218697F-9A78-4E15-863C-EEB5D7CF6025}" destId="{EF5380BE-DF00-43AB-9BFE-1A7D4F819849}" srcOrd="5" destOrd="0" presId="urn:microsoft.com/office/officeart/2005/8/layout/cycle7"/>
    <dgm:cxn modelId="{38634F94-7A82-4F5D-B9BC-429CFCA18A1F}" type="presParOf" srcId="{EF5380BE-DF00-43AB-9BFE-1A7D4F819849}" destId="{CD6C9A5E-7BA5-4501-9615-92D5ED13EE8D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23AFB6-322E-487F-8746-A3561427FE03}" type="doc">
      <dgm:prSet loTypeId="urn:microsoft.com/office/officeart/2005/8/layout/cycle7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419BB60-D02E-4B13-B021-D75C29926FCD}">
      <dgm:prSet phldrT="[Text]" custT="1"/>
      <dgm:spPr/>
      <dgm:t>
        <a:bodyPr/>
        <a:lstStyle/>
        <a:p>
          <a:r>
            <a:rPr lang="en-US" sz="2700" dirty="0" smtClean="0"/>
            <a:t>Catalog</a:t>
          </a:r>
          <a:endParaRPr lang="en-US" sz="2700" dirty="0"/>
        </a:p>
      </dgm:t>
    </dgm:pt>
    <dgm:pt modelId="{C086966C-5CCF-475E-96A8-CA51D9B8E7C8}" type="parTrans" cxnId="{1691F4F3-1275-4DD6-849B-B9E7EDD42B1F}">
      <dgm:prSet/>
      <dgm:spPr/>
      <dgm:t>
        <a:bodyPr/>
        <a:lstStyle/>
        <a:p>
          <a:endParaRPr lang="en-US"/>
        </a:p>
      </dgm:t>
    </dgm:pt>
    <dgm:pt modelId="{30A9150C-1938-4253-BA86-77EAB592EBCD}" type="sibTrans" cxnId="{1691F4F3-1275-4DD6-849B-B9E7EDD42B1F}">
      <dgm:prSet/>
      <dgm:spPr/>
      <dgm:t>
        <a:bodyPr/>
        <a:lstStyle/>
        <a:p>
          <a:endParaRPr lang="en-US"/>
        </a:p>
      </dgm:t>
    </dgm:pt>
    <dgm:pt modelId="{AC8F9702-047C-49BA-853E-50A8BB914E26}">
      <dgm:prSet phldrT="[Text]" custT="1"/>
      <dgm:spPr/>
      <dgm:t>
        <a:bodyPr/>
        <a:lstStyle/>
        <a:p>
          <a:r>
            <a:rPr lang="en-US" sz="2700" dirty="0" smtClean="0"/>
            <a:t>User</a:t>
          </a:r>
          <a:endParaRPr lang="en-US" sz="2700" dirty="0"/>
        </a:p>
      </dgm:t>
    </dgm:pt>
    <dgm:pt modelId="{A7C4FF6D-4237-403A-BBE2-A519B4653A33}" type="parTrans" cxnId="{4765B6B0-5D08-4170-846F-02DFDE7BC883}">
      <dgm:prSet/>
      <dgm:spPr/>
      <dgm:t>
        <a:bodyPr/>
        <a:lstStyle/>
        <a:p>
          <a:endParaRPr lang="en-US"/>
        </a:p>
      </dgm:t>
    </dgm:pt>
    <dgm:pt modelId="{3C8EB20E-0773-4E0F-A02E-779CA55DBF36}" type="sibTrans" cxnId="{4765B6B0-5D08-4170-846F-02DFDE7BC883}">
      <dgm:prSet/>
      <dgm:spPr/>
      <dgm:t>
        <a:bodyPr/>
        <a:lstStyle/>
        <a:p>
          <a:endParaRPr lang="en-US"/>
        </a:p>
      </dgm:t>
    </dgm:pt>
    <dgm:pt modelId="{B29C69C5-0991-42CF-8102-FF3656B16811}">
      <dgm:prSet phldrT="[Text]" custT="1"/>
      <dgm:spPr/>
      <dgm:t>
        <a:bodyPr/>
        <a:lstStyle/>
        <a:p>
          <a:r>
            <a:rPr lang="en-US" sz="2700" dirty="0" smtClean="0"/>
            <a:t>Server</a:t>
          </a:r>
          <a:endParaRPr lang="en-US" sz="2700" dirty="0"/>
        </a:p>
      </dgm:t>
    </dgm:pt>
    <dgm:pt modelId="{592A4F9F-3D8B-40E8-8DD1-D916BB80F637}" type="parTrans" cxnId="{53BF8238-2EE6-4A0F-A3FF-8129DB42EBE8}">
      <dgm:prSet/>
      <dgm:spPr/>
      <dgm:t>
        <a:bodyPr/>
        <a:lstStyle/>
        <a:p>
          <a:endParaRPr lang="en-US"/>
        </a:p>
      </dgm:t>
    </dgm:pt>
    <dgm:pt modelId="{18889208-D14A-440E-8A07-A93F669219F3}" type="sibTrans" cxnId="{53BF8238-2EE6-4A0F-A3FF-8129DB42EBE8}">
      <dgm:prSet/>
      <dgm:spPr/>
      <dgm:t>
        <a:bodyPr/>
        <a:lstStyle/>
        <a:p>
          <a:endParaRPr lang="en-US"/>
        </a:p>
      </dgm:t>
    </dgm:pt>
    <dgm:pt modelId="{0218697F-9A78-4E15-863C-EEB5D7CF6025}" type="pres">
      <dgm:prSet presAssocID="{1A23AFB6-322E-487F-8746-A3561427FE0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A9995DC-3BAE-4002-9808-AC1E880BCEC3}" type="pres">
      <dgm:prSet presAssocID="{D419BB60-D02E-4B13-B021-D75C29926FC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1A193E-DDF2-40A0-AA27-44E665DD94E0}" type="pres">
      <dgm:prSet presAssocID="{30A9150C-1938-4253-BA86-77EAB592EBCD}" presName="sibTrans" presStyleLbl="sibTrans2D1" presStyleIdx="0" presStyleCnt="3"/>
      <dgm:spPr/>
      <dgm:t>
        <a:bodyPr/>
        <a:lstStyle/>
        <a:p>
          <a:endParaRPr lang="en-US"/>
        </a:p>
      </dgm:t>
    </dgm:pt>
    <dgm:pt modelId="{2C3FAD78-A478-4237-A17D-A042468BB677}" type="pres">
      <dgm:prSet presAssocID="{30A9150C-1938-4253-BA86-77EAB592EBCD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F1E54C12-1ACF-422B-9914-D60F04461768}" type="pres">
      <dgm:prSet presAssocID="{AC8F9702-047C-49BA-853E-50A8BB914E2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B22081-08EE-432D-BECC-6C7955233E31}" type="pres">
      <dgm:prSet presAssocID="{3C8EB20E-0773-4E0F-A02E-779CA55DBF36}" presName="sibTrans" presStyleLbl="sibTrans2D1" presStyleIdx="1" presStyleCnt="3"/>
      <dgm:spPr/>
      <dgm:t>
        <a:bodyPr/>
        <a:lstStyle/>
        <a:p>
          <a:endParaRPr lang="en-US"/>
        </a:p>
      </dgm:t>
    </dgm:pt>
    <dgm:pt modelId="{53F9E02C-EA3C-4417-8607-8DE2D8C9E02C}" type="pres">
      <dgm:prSet presAssocID="{3C8EB20E-0773-4E0F-A02E-779CA55DBF36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6B128708-C9FD-468F-8881-6D9CE466FF8E}" type="pres">
      <dgm:prSet presAssocID="{B29C69C5-0991-42CF-8102-FF3656B1681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5380BE-DF00-43AB-9BFE-1A7D4F819849}" type="pres">
      <dgm:prSet presAssocID="{18889208-D14A-440E-8A07-A93F669219F3}" presName="sibTrans" presStyleLbl="sibTrans2D1" presStyleIdx="2" presStyleCnt="3"/>
      <dgm:spPr/>
      <dgm:t>
        <a:bodyPr/>
        <a:lstStyle/>
        <a:p>
          <a:endParaRPr lang="en-US"/>
        </a:p>
      </dgm:t>
    </dgm:pt>
    <dgm:pt modelId="{CD6C9A5E-7BA5-4501-9615-92D5ED13EE8D}" type="pres">
      <dgm:prSet presAssocID="{18889208-D14A-440E-8A07-A93F669219F3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D58A1073-F6DF-4C1C-802A-F81B2CAA4D4D}" type="presOf" srcId="{3C8EB20E-0773-4E0F-A02E-779CA55DBF36}" destId="{53F9E02C-EA3C-4417-8607-8DE2D8C9E02C}" srcOrd="1" destOrd="0" presId="urn:microsoft.com/office/officeart/2005/8/layout/cycle7"/>
    <dgm:cxn modelId="{4B868324-9D1C-4372-AE74-B1506D11B073}" type="presOf" srcId="{3C8EB20E-0773-4E0F-A02E-779CA55DBF36}" destId="{4AB22081-08EE-432D-BECC-6C7955233E31}" srcOrd="0" destOrd="0" presId="urn:microsoft.com/office/officeart/2005/8/layout/cycle7"/>
    <dgm:cxn modelId="{F6EA8C7A-3CD4-4440-B3B8-0CB48DC54C8D}" type="presOf" srcId="{18889208-D14A-440E-8A07-A93F669219F3}" destId="{EF5380BE-DF00-43AB-9BFE-1A7D4F819849}" srcOrd="0" destOrd="0" presId="urn:microsoft.com/office/officeart/2005/8/layout/cycle7"/>
    <dgm:cxn modelId="{368B09D3-7A40-483E-944E-8CE6B23FB6E9}" type="presOf" srcId="{18889208-D14A-440E-8A07-A93F669219F3}" destId="{CD6C9A5E-7BA5-4501-9615-92D5ED13EE8D}" srcOrd="1" destOrd="0" presId="urn:microsoft.com/office/officeart/2005/8/layout/cycle7"/>
    <dgm:cxn modelId="{53BF8238-2EE6-4A0F-A3FF-8129DB42EBE8}" srcId="{1A23AFB6-322E-487F-8746-A3561427FE03}" destId="{B29C69C5-0991-42CF-8102-FF3656B16811}" srcOrd="2" destOrd="0" parTransId="{592A4F9F-3D8B-40E8-8DD1-D916BB80F637}" sibTransId="{18889208-D14A-440E-8A07-A93F669219F3}"/>
    <dgm:cxn modelId="{6D838F3B-27BF-4E06-99AF-794F4ED8B048}" type="presOf" srcId="{D419BB60-D02E-4B13-B021-D75C29926FCD}" destId="{2A9995DC-3BAE-4002-9808-AC1E880BCEC3}" srcOrd="0" destOrd="0" presId="urn:microsoft.com/office/officeart/2005/8/layout/cycle7"/>
    <dgm:cxn modelId="{1691F4F3-1275-4DD6-849B-B9E7EDD42B1F}" srcId="{1A23AFB6-322E-487F-8746-A3561427FE03}" destId="{D419BB60-D02E-4B13-B021-D75C29926FCD}" srcOrd="0" destOrd="0" parTransId="{C086966C-5CCF-475E-96A8-CA51D9B8E7C8}" sibTransId="{30A9150C-1938-4253-BA86-77EAB592EBCD}"/>
    <dgm:cxn modelId="{4765B6B0-5D08-4170-846F-02DFDE7BC883}" srcId="{1A23AFB6-322E-487F-8746-A3561427FE03}" destId="{AC8F9702-047C-49BA-853E-50A8BB914E26}" srcOrd="1" destOrd="0" parTransId="{A7C4FF6D-4237-403A-BBE2-A519B4653A33}" sibTransId="{3C8EB20E-0773-4E0F-A02E-779CA55DBF36}"/>
    <dgm:cxn modelId="{E3EBBD84-06D0-4A87-8267-8B6A0E822E5B}" type="presOf" srcId="{B29C69C5-0991-42CF-8102-FF3656B16811}" destId="{6B128708-C9FD-468F-8881-6D9CE466FF8E}" srcOrd="0" destOrd="0" presId="urn:microsoft.com/office/officeart/2005/8/layout/cycle7"/>
    <dgm:cxn modelId="{E039C8C5-A62B-4CD9-B29B-EA224332DB54}" type="presOf" srcId="{AC8F9702-047C-49BA-853E-50A8BB914E26}" destId="{F1E54C12-1ACF-422B-9914-D60F04461768}" srcOrd="0" destOrd="0" presId="urn:microsoft.com/office/officeart/2005/8/layout/cycle7"/>
    <dgm:cxn modelId="{91A8160C-5FBC-4E5A-9F43-F30B912A997C}" type="presOf" srcId="{1A23AFB6-322E-487F-8746-A3561427FE03}" destId="{0218697F-9A78-4E15-863C-EEB5D7CF6025}" srcOrd="0" destOrd="0" presId="urn:microsoft.com/office/officeart/2005/8/layout/cycle7"/>
    <dgm:cxn modelId="{B7CA4D21-9A9B-4CB3-8917-E879629016B3}" type="presOf" srcId="{30A9150C-1938-4253-BA86-77EAB592EBCD}" destId="{E51A193E-DDF2-40A0-AA27-44E665DD94E0}" srcOrd="0" destOrd="0" presId="urn:microsoft.com/office/officeart/2005/8/layout/cycle7"/>
    <dgm:cxn modelId="{48E6F63C-341E-459A-BC9B-E4DB9F930236}" type="presOf" srcId="{30A9150C-1938-4253-BA86-77EAB592EBCD}" destId="{2C3FAD78-A478-4237-A17D-A042468BB677}" srcOrd="1" destOrd="0" presId="urn:microsoft.com/office/officeart/2005/8/layout/cycle7"/>
    <dgm:cxn modelId="{D0447657-CAAD-4B88-B060-8B2CFFD96863}" type="presParOf" srcId="{0218697F-9A78-4E15-863C-EEB5D7CF6025}" destId="{2A9995DC-3BAE-4002-9808-AC1E880BCEC3}" srcOrd="0" destOrd="0" presId="urn:microsoft.com/office/officeart/2005/8/layout/cycle7"/>
    <dgm:cxn modelId="{16A290E5-D007-4195-99FC-04FD4DB34420}" type="presParOf" srcId="{0218697F-9A78-4E15-863C-EEB5D7CF6025}" destId="{E51A193E-DDF2-40A0-AA27-44E665DD94E0}" srcOrd="1" destOrd="0" presId="urn:microsoft.com/office/officeart/2005/8/layout/cycle7"/>
    <dgm:cxn modelId="{D5955E96-849B-4E66-9B2A-62C8B7E97B1E}" type="presParOf" srcId="{E51A193E-DDF2-40A0-AA27-44E665DD94E0}" destId="{2C3FAD78-A478-4237-A17D-A042468BB677}" srcOrd="0" destOrd="0" presId="urn:microsoft.com/office/officeart/2005/8/layout/cycle7"/>
    <dgm:cxn modelId="{532FA78C-3F1F-45EC-9410-E5E7CAF8BDDE}" type="presParOf" srcId="{0218697F-9A78-4E15-863C-EEB5D7CF6025}" destId="{F1E54C12-1ACF-422B-9914-D60F04461768}" srcOrd="2" destOrd="0" presId="urn:microsoft.com/office/officeart/2005/8/layout/cycle7"/>
    <dgm:cxn modelId="{BEAA3E8C-D667-42E0-B7F4-FC2AECC7DF4A}" type="presParOf" srcId="{0218697F-9A78-4E15-863C-EEB5D7CF6025}" destId="{4AB22081-08EE-432D-BECC-6C7955233E31}" srcOrd="3" destOrd="0" presId="urn:microsoft.com/office/officeart/2005/8/layout/cycle7"/>
    <dgm:cxn modelId="{BC98ACCE-F2AB-427D-9C46-CB87106E537A}" type="presParOf" srcId="{4AB22081-08EE-432D-BECC-6C7955233E31}" destId="{53F9E02C-EA3C-4417-8607-8DE2D8C9E02C}" srcOrd="0" destOrd="0" presId="urn:microsoft.com/office/officeart/2005/8/layout/cycle7"/>
    <dgm:cxn modelId="{04CBE1FE-CD0E-4F99-840D-0FBBEAF5B9C4}" type="presParOf" srcId="{0218697F-9A78-4E15-863C-EEB5D7CF6025}" destId="{6B128708-C9FD-468F-8881-6D9CE466FF8E}" srcOrd="4" destOrd="0" presId="urn:microsoft.com/office/officeart/2005/8/layout/cycle7"/>
    <dgm:cxn modelId="{E04DFE08-5B64-4D60-846F-E1FF3219C1A5}" type="presParOf" srcId="{0218697F-9A78-4E15-863C-EEB5D7CF6025}" destId="{EF5380BE-DF00-43AB-9BFE-1A7D4F819849}" srcOrd="5" destOrd="0" presId="urn:microsoft.com/office/officeart/2005/8/layout/cycle7"/>
    <dgm:cxn modelId="{F1DEBED9-E730-462A-BF92-1499A6029F94}" type="presParOf" srcId="{EF5380BE-DF00-43AB-9BFE-1A7D4F819849}" destId="{CD6C9A5E-7BA5-4501-9615-92D5ED13EE8D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DB5860-9A20-4BBC-BF2B-3F2F6B480D9F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A2B33CB-259F-4B95-A1D2-4CBE6894CC65}">
      <dgm:prSet phldrT="[Text]" custT="1"/>
      <dgm:spPr/>
      <dgm:t>
        <a:bodyPr/>
        <a:lstStyle/>
        <a:p>
          <a:r>
            <a:rPr lang="en-US" sz="2000" dirty="0" smtClean="0"/>
            <a:t>GEOSS</a:t>
          </a:r>
          <a:endParaRPr lang="en-US" sz="2000" dirty="0"/>
        </a:p>
      </dgm:t>
    </dgm:pt>
    <dgm:pt modelId="{6538CF41-98B6-4F8A-8793-43985C9DD852}" type="parTrans" cxnId="{7EBB9026-F96F-45BF-981C-C31779F044E5}">
      <dgm:prSet/>
      <dgm:spPr/>
      <dgm:t>
        <a:bodyPr/>
        <a:lstStyle/>
        <a:p>
          <a:endParaRPr lang="en-US" sz="3200"/>
        </a:p>
      </dgm:t>
    </dgm:pt>
    <dgm:pt modelId="{0BADCF82-26C4-4BCA-80FC-58A2EEA0C65B}" type="sibTrans" cxnId="{7EBB9026-F96F-45BF-981C-C31779F044E5}">
      <dgm:prSet/>
      <dgm:spPr/>
      <dgm:t>
        <a:bodyPr/>
        <a:lstStyle/>
        <a:p>
          <a:endParaRPr lang="en-US" sz="3200"/>
        </a:p>
      </dgm:t>
    </dgm:pt>
    <dgm:pt modelId="{3FC92B36-248B-4EE8-8AEB-C96857669F77}">
      <dgm:prSet phldrT="[Text]" custT="1"/>
      <dgm:spPr/>
      <dgm:t>
        <a:bodyPr/>
        <a:lstStyle/>
        <a:p>
          <a:r>
            <a:rPr lang="en-US" sz="2000" dirty="0" smtClean="0"/>
            <a:t>World Water Online</a:t>
          </a:r>
          <a:endParaRPr lang="en-US" sz="2000" dirty="0"/>
        </a:p>
      </dgm:t>
    </dgm:pt>
    <dgm:pt modelId="{AE255694-D24D-4314-8A26-9E3ACED4197D}" type="parTrans" cxnId="{36D5A649-5210-410E-B420-23255ECCB35B}">
      <dgm:prSet/>
      <dgm:spPr/>
      <dgm:t>
        <a:bodyPr/>
        <a:lstStyle/>
        <a:p>
          <a:endParaRPr lang="en-US" sz="3200"/>
        </a:p>
      </dgm:t>
    </dgm:pt>
    <dgm:pt modelId="{67BB7027-DD85-48E5-9A7D-EC5DE1B3DC39}" type="sibTrans" cxnId="{36D5A649-5210-410E-B420-23255ECCB35B}">
      <dgm:prSet/>
      <dgm:spPr/>
      <dgm:t>
        <a:bodyPr/>
        <a:lstStyle/>
        <a:p>
          <a:endParaRPr lang="en-US" sz="3200"/>
        </a:p>
      </dgm:t>
    </dgm:pt>
    <dgm:pt modelId="{EE35927E-5EE2-44DF-A900-45C83FBEC06E}">
      <dgm:prSet phldrT="[Text]" custT="1"/>
      <dgm:spPr/>
      <dgm:t>
        <a:bodyPr/>
        <a:lstStyle/>
        <a:p>
          <a:r>
            <a:rPr lang="en-US" sz="2000" dirty="0" smtClean="0"/>
            <a:t>Agencies</a:t>
          </a:r>
          <a:endParaRPr lang="en-US" sz="2000" dirty="0"/>
        </a:p>
      </dgm:t>
    </dgm:pt>
    <dgm:pt modelId="{ABF8DC77-1269-40EC-A707-6E2DB9EEA5B9}" type="parTrans" cxnId="{DAAB9289-377B-4FD3-AB8E-578769310171}">
      <dgm:prSet/>
      <dgm:spPr/>
      <dgm:t>
        <a:bodyPr/>
        <a:lstStyle/>
        <a:p>
          <a:endParaRPr lang="en-US" sz="3200"/>
        </a:p>
      </dgm:t>
    </dgm:pt>
    <dgm:pt modelId="{5231C758-AA1F-4C56-B1A0-D6F43A684636}" type="sibTrans" cxnId="{DAAB9289-377B-4FD3-AB8E-578769310171}">
      <dgm:prSet/>
      <dgm:spPr/>
      <dgm:t>
        <a:bodyPr/>
        <a:lstStyle/>
        <a:p>
          <a:endParaRPr lang="en-US" sz="3200"/>
        </a:p>
      </dgm:t>
    </dgm:pt>
    <dgm:pt modelId="{BCB642F7-08A8-4BCA-A11A-F37085C285D1}">
      <dgm:prSet phldrT="[Text]" custT="1"/>
      <dgm:spPr/>
      <dgm:t>
        <a:bodyPr/>
        <a:lstStyle/>
        <a:p>
          <a:r>
            <a:rPr lang="en-US" sz="2000" dirty="0" smtClean="0"/>
            <a:t>Catalog of Systems</a:t>
          </a:r>
          <a:endParaRPr lang="en-US" sz="2000" dirty="0"/>
        </a:p>
      </dgm:t>
    </dgm:pt>
    <dgm:pt modelId="{65B0A34B-F837-4953-843A-82C5ED7B6820}" type="parTrans" cxnId="{4373DB9E-B34A-4634-9C13-84920154BA59}">
      <dgm:prSet/>
      <dgm:spPr/>
      <dgm:t>
        <a:bodyPr/>
        <a:lstStyle/>
        <a:p>
          <a:endParaRPr lang="en-US" sz="3200"/>
        </a:p>
      </dgm:t>
    </dgm:pt>
    <dgm:pt modelId="{AF9F98BE-1E62-48FF-ADDE-F02EB709FCAA}" type="sibTrans" cxnId="{4373DB9E-B34A-4634-9C13-84920154BA59}">
      <dgm:prSet/>
      <dgm:spPr/>
      <dgm:t>
        <a:bodyPr/>
        <a:lstStyle/>
        <a:p>
          <a:endParaRPr lang="en-US" sz="3200"/>
        </a:p>
      </dgm:t>
    </dgm:pt>
    <dgm:pt modelId="{B9DF3BFF-2126-4397-BAD7-51267906ACA4}">
      <dgm:prSet phldrT="[Text]" custT="1"/>
      <dgm:spPr>
        <a:noFill/>
      </dgm:spPr>
      <dgm:t>
        <a:bodyPr/>
        <a:lstStyle/>
        <a:p>
          <a:r>
            <a:rPr lang="en-US" sz="2000" dirty="0" smtClean="0"/>
            <a:t>Catalog of Countries</a:t>
          </a:r>
          <a:endParaRPr lang="en-US" sz="2000" dirty="0"/>
        </a:p>
      </dgm:t>
    </dgm:pt>
    <dgm:pt modelId="{24F2AE73-8E80-4CA1-B89D-7D1BC911B939}" type="parTrans" cxnId="{8EAD9FF7-AC5F-499C-BD6C-5F7B96C711F4}">
      <dgm:prSet/>
      <dgm:spPr/>
      <dgm:t>
        <a:bodyPr/>
        <a:lstStyle/>
        <a:p>
          <a:endParaRPr lang="en-US" sz="3200"/>
        </a:p>
      </dgm:t>
    </dgm:pt>
    <dgm:pt modelId="{37276280-C677-47B0-BDC9-15720C2D817C}" type="sibTrans" cxnId="{8EAD9FF7-AC5F-499C-BD6C-5F7B96C711F4}">
      <dgm:prSet/>
      <dgm:spPr/>
      <dgm:t>
        <a:bodyPr/>
        <a:lstStyle/>
        <a:p>
          <a:endParaRPr lang="en-US" sz="3200"/>
        </a:p>
      </dgm:t>
    </dgm:pt>
    <dgm:pt modelId="{83E0608C-7499-4C7A-9296-390AA30E112A}">
      <dgm:prSet phldrT="[Text]" custT="1"/>
      <dgm:spPr/>
      <dgm:t>
        <a:bodyPr/>
        <a:lstStyle/>
        <a:p>
          <a:r>
            <a:rPr lang="en-US" sz="2000" dirty="0" smtClean="0"/>
            <a:t>Metadata</a:t>
          </a:r>
        </a:p>
      </dgm:t>
    </dgm:pt>
    <dgm:pt modelId="{99353DDA-0266-45D3-9795-6928FC45D690}" type="parTrans" cxnId="{66D706E9-7814-4A63-864D-C5DB009ACC9D}">
      <dgm:prSet/>
      <dgm:spPr/>
      <dgm:t>
        <a:bodyPr/>
        <a:lstStyle/>
        <a:p>
          <a:endParaRPr lang="en-US" sz="3200"/>
        </a:p>
      </dgm:t>
    </dgm:pt>
    <dgm:pt modelId="{4FA8854A-69FB-4911-92BF-329BC54D6943}" type="sibTrans" cxnId="{66D706E9-7814-4A63-864D-C5DB009ACC9D}">
      <dgm:prSet/>
      <dgm:spPr/>
      <dgm:t>
        <a:bodyPr/>
        <a:lstStyle/>
        <a:p>
          <a:endParaRPr lang="en-US" sz="3200"/>
        </a:p>
      </dgm:t>
    </dgm:pt>
    <dgm:pt modelId="{6C4B4F63-56B3-4BAD-B019-71C4B7E66A77}">
      <dgm:prSet phldrT="[Text]" custT="1"/>
      <dgm:spPr/>
      <dgm:t>
        <a:bodyPr/>
        <a:lstStyle/>
        <a:p>
          <a:r>
            <a:rPr lang="en-US" sz="2000" dirty="0" smtClean="0"/>
            <a:t>Catalog of Agencies within Country</a:t>
          </a:r>
          <a:endParaRPr lang="en-US" sz="2000" dirty="0"/>
        </a:p>
      </dgm:t>
    </dgm:pt>
    <dgm:pt modelId="{0A988E8C-9E14-40CF-8B18-CB12BC880EEF}" type="parTrans" cxnId="{8E16F5D6-CD75-4963-AD81-3739D2515AAF}">
      <dgm:prSet/>
      <dgm:spPr/>
      <dgm:t>
        <a:bodyPr/>
        <a:lstStyle/>
        <a:p>
          <a:endParaRPr lang="en-US" sz="3200"/>
        </a:p>
      </dgm:t>
    </dgm:pt>
    <dgm:pt modelId="{D53F6452-DDE3-43D1-AADB-EB2884FEAB1D}" type="sibTrans" cxnId="{8E16F5D6-CD75-4963-AD81-3739D2515AAF}">
      <dgm:prSet/>
      <dgm:spPr/>
      <dgm:t>
        <a:bodyPr/>
        <a:lstStyle/>
        <a:p>
          <a:endParaRPr lang="en-US" sz="3200"/>
        </a:p>
      </dgm:t>
    </dgm:pt>
    <dgm:pt modelId="{520D5173-5706-4D4F-A753-73D3164FDBED}">
      <dgm:prSet phldrT="[Text]" custT="1"/>
      <dgm:spPr>
        <a:noFill/>
      </dgm:spPr>
      <dgm:t>
        <a:bodyPr/>
        <a:lstStyle/>
        <a:p>
          <a:r>
            <a:rPr lang="en-US" sz="2000" dirty="0" smtClean="0"/>
            <a:t>Observation, Climate, Geospatial etc. </a:t>
          </a:r>
        </a:p>
      </dgm:t>
    </dgm:pt>
    <dgm:pt modelId="{74EB4BD1-048C-4CD7-ABB7-413250FAF666}" type="parTrans" cxnId="{CFDCF8D9-D561-43A1-8BB1-5DC9B706393C}">
      <dgm:prSet/>
      <dgm:spPr/>
      <dgm:t>
        <a:bodyPr/>
        <a:lstStyle/>
        <a:p>
          <a:endParaRPr lang="en-US" sz="3200"/>
        </a:p>
      </dgm:t>
    </dgm:pt>
    <dgm:pt modelId="{5597FC06-7450-419A-9A32-BC8251519818}" type="sibTrans" cxnId="{CFDCF8D9-D561-43A1-8BB1-5DC9B706393C}">
      <dgm:prSet/>
      <dgm:spPr/>
      <dgm:t>
        <a:bodyPr/>
        <a:lstStyle/>
        <a:p>
          <a:endParaRPr lang="en-US" sz="3200"/>
        </a:p>
      </dgm:t>
    </dgm:pt>
    <dgm:pt modelId="{49503009-5970-4EBA-9FF6-D1F103DD67DD}">
      <dgm:prSet phldrT="[Text]" custT="1"/>
      <dgm:spPr/>
      <dgm:t>
        <a:bodyPr/>
        <a:lstStyle/>
        <a:p>
          <a:r>
            <a:rPr lang="en-US" sz="2000" smtClean="0"/>
            <a:t>Data</a:t>
          </a:r>
          <a:endParaRPr lang="en-US" sz="2000" dirty="0" smtClean="0"/>
        </a:p>
      </dgm:t>
    </dgm:pt>
    <dgm:pt modelId="{CAF6F2CB-9A09-4A08-A6E1-590A6BFC3B63}" type="parTrans" cxnId="{AB525129-275B-48D2-AFA9-A7A7B17A8112}">
      <dgm:prSet/>
      <dgm:spPr/>
      <dgm:t>
        <a:bodyPr/>
        <a:lstStyle/>
        <a:p>
          <a:endParaRPr lang="en-US" sz="3200"/>
        </a:p>
      </dgm:t>
    </dgm:pt>
    <dgm:pt modelId="{7ED25009-CDE1-4188-BEA1-77BA3DC73F39}" type="sibTrans" cxnId="{AB525129-275B-48D2-AFA9-A7A7B17A8112}">
      <dgm:prSet/>
      <dgm:spPr/>
      <dgm:t>
        <a:bodyPr/>
        <a:lstStyle/>
        <a:p>
          <a:endParaRPr lang="en-US" sz="3200"/>
        </a:p>
      </dgm:t>
    </dgm:pt>
    <dgm:pt modelId="{50B25C0F-594D-49B3-8C29-2BD23F880512}">
      <dgm:prSet phldrT="[Text]" custT="1"/>
      <dgm:spPr/>
      <dgm:t>
        <a:bodyPr/>
        <a:lstStyle/>
        <a:p>
          <a:r>
            <a:rPr lang="en-US" sz="2000" dirty="0" smtClean="0"/>
            <a:t>Time Series, </a:t>
          </a:r>
          <a:r>
            <a:rPr lang="en-US" sz="2000" dirty="0" err="1" smtClean="0"/>
            <a:t>Coverages</a:t>
          </a:r>
          <a:r>
            <a:rPr lang="en-US" sz="2000" dirty="0" smtClean="0"/>
            <a:t>, Watersheds etc.</a:t>
          </a:r>
        </a:p>
      </dgm:t>
    </dgm:pt>
    <dgm:pt modelId="{47B624F7-0F77-45BD-B044-689165A453AF}" type="parTrans" cxnId="{2D85A4AB-442C-42BC-9CAA-DF935CCBC0B8}">
      <dgm:prSet/>
      <dgm:spPr/>
      <dgm:t>
        <a:bodyPr/>
        <a:lstStyle/>
        <a:p>
          <a:endParaRPr lang="en-US"/>
        </a:p>
      </dgm:t>
    </dgm:pt>
    <dgm:pt modelId="{31A47DA5-97C8-4EE3-A96C-A034F1B75AFB}" type="sibTrans" cxnId="{2D85A4AB-442C-42BC-9CAA-DF935CCBC0B8}">
      <dgm:prSet/>
      <dgm:spPr/>
      <dgm:t>
        <a:bodyPr/>
        <a:lstStyle/>
        <a:p>
          <a:endParaRPr lang="en-US"/>
        </a:p>
      </dgm:t>
    </dgm:pt>
    <dgm:pt modelId="{03B87EED-2F49-48C5-9926-78AC72FFE359}" type="pres">
      <dgm:prSet presAssocID="{6EDB5860-9A20-4BBC-BF2B-3F2F6B480D9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640AD92-CD06-4703-AACE-949462E57C67}" type="pres">
      <dgm:prSet presAssocID="{5A2B33CB-259F-4B95-A1D2-4CBE6894CC65}" presName="parentLin" presStyleCnt="0"/>
      <dgm:spPr/>
    </dgm:pt>
    <dgm:pt modelId="{A8DF7E4C-28D4-40EB-9641-11ABB57BFC1B}" type="pres">
      <dgm:prSet presAssocID="{5A2B33CB-259F-4B95-A1D2-4CBE6894CC65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B335FBEC-7449-4BCA-B1F7-E17223BB3E95}" type="pres">
      <dgm:prSet presAssocID="{5A2B33CB-259F-4B95-A1D2-4CBE6894CC65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23FC1A-81A1-4B2F-B6A9-8AD3E2E6C8ED}" type="pres">
      <dgm:prSet presAssocID="{5A2B33CB-259F-4B95-A1D2-4CBE6894CC65}" presName="negativeSpace" presStyleCnt="0"/>
      <dgm:spPr/>
    </dgm:pt>
    <dgm:pt modelId="{1B41FE4F-BCFF-42E4-B3CF-3BAD3023A137}" type="pres">
      <dgm:prSet presAssocID="{5A2B33CB-259F-4B95-A1D2-4CBE6894CC65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765D04-2784-4338-AD38-ECE31DB80230}" type="pres">
      <dgm:prSet presAssocID="{0BADCF82-26C4-4BCA-80FC-58A2EEA0C65B}" presName="spaceBetweenRectangles" presStyleCnt="0"/>
      <dgm:spPr/>
    </dgm:pt>
    <dgm:pt modelId="{AC2C1F40-BDF0-4B43-B44C-DD36A47C48DF}" type="pres">
      <dgm:prSet presAssocID="{3FC92B36-248B-4EE8-8AEB-C96857669F77}" presName="parentLin" presStyleCnt="0"/>
      <dgm:spPr/>
    </dgm:pt>
    <dgm:pt modelId="{963072DE-618A-4E40-B0FC-608BAF59AC0D}" type="pres">
      <dgm:prSet presAssocID="{3FC92B36-248B-4EE8-8AEB-C96857669F77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BFA5742B-67A1-4040-821A-0165330E3E3C}" type="pres">
      <dgm:prSet presAssocID="{3FC92B36-248B-4EE8-8AEB-C96857669F77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42807F-50E3-4E25-9EF1-06E3449C4B15}" type="pres">
      <dgm:prSet presAssocID="{3FC92B36-248B-4EE8-8AEB-C96857669F77}" presName="negativeSpace" presStyleCnt="0"/>
      <dgm:spPr/>
    </dgm:pt>
    <dgm:pt modelId="{64868560-C8DD-4842-9DCD-95FEC9ED2A4C}" type="pres">
      <dgm:prSet presAssocID="{3FC92B36-248B-4EE8-8AEB-C96857669F77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D368A5-9479-4C21-B80C-CBB71EEB502A}" type="pres">
      <dgm:prSet presAssocID="{67BB7027-DD85-48E5-9A7D-EC5DE1B3DC39}" presName="spaceBetweenRectangles" presStyleCnt="0"/>
      <dgm:spPr/>
    </dgm:pt>
    <dgm:pt modelId="{2087BD6E-D5BA-4452-AFA5-2142B50635D8}" type="pres">
      <dgm:prSet presAssocID="{EE35927E-5EE2-44DF-A900-45C83FBEC06E}" presName="parentLin" presStyleCnt="0"/>
      <dgm:spPr/>
    </dgm:pt>
    <dgm:pt modelId="{B3EB1523-493C-4139-9161-CC6616EDC917}" type="pres">
      <dgm:prSet presAssocID="{EE35927E-5EE2-44DF-A900-45C83FBEC06E}" presName="parentLeftMargin" presStyleLbl="node1" presStyleIdx="1" presStyleCnt="5"/>
      <dgm:spPr/>
      <dgm:t>
        <a:bodyPr/>
        <a:lstStyle/>
        <a:p>
          <a:endParaRPr lang="en-US"/>
        </a:p>
      </dgm:t>
    </dgm:pt>
    <dgm:pt modelId="{0850B68B-08BE-4D08-BDC6-B6BCDCBFE07E}" type="pres">
      <dgm:prSet presAssocID="{EE35927E-5EE2-44DF-A900-45C83FBEC06E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DDBDFF-87C6-49F7-A485-2289CAFE8204}" type="pres">
      <dgm:prSet presAssocID="{EE35927E-5EE2-44DF-A900-45C83FBEC06E}" presName="negativeSpace" presStyleCnt="0"/>
      <dgm:spPr/>
    </dgm:pt>
    <dgm:pt modelId="{D6A8CA8E-AC9B-40BC-A020-E11488AC697A}" type="pres">
      <dgm:prSet presAssocID="{EE35927E-5EE2-44DF-A900-45C83FBEC06E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AE3AB3-A08E-4F29-A3D6-B5D8CD8C8CD2}" type="pres">
      <dgm:prSet presAssocID="{5231C758-AA1F-4C56-B1A0-D6F43A684636}" presName="spaceBetweenRectangles" presStyleCnt="0"/>
      <dgm:spPr/>
    </dgm:pt>
    <dgm:pt modelId="{A15F5473-0575-4ACD-A1EA-90DA0F04AA6D}" type="pres">
      <dgm:prSet presAssocID="{83E0608C-7499-4C7A-9296-390AA30E112A}" presName="parentLin" presStyleCnt="0"/>
      <dgm:spPr/>
    </dgm:pt>
    <dgm:pt modelId="{6D73B690-CC55-4AD9-808D-2D3B838EED2A}" type="pres">
      <dgm:prSet presAssocID="{83E0608C-7499-4C7A-9296-390AA30E112A}" presName="parentLeftMargin" presStyleLbl="node1" presStyleIdx="2" presStyleCnt="5"/>
      <dgm:spPr/>
      <dgm:t>
        <a:bodyPr/>
        <a:lstStyle/>
        <a:p>
          <a:endParaRPr lang="en-US"/>
        </a:p>
      </dgm:t>
    </dgm:pt>
    <dgm:pt modelId="{A7121500-FFC4-41FB-BC36-7C8E896ED89B}" type="pres">
      <dgm:prSet presAssocID="{83E0608C-7499-4C7A-9296-390AA30E112A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DBF6C2-8C6C-472A-BB51-632119B788C4}" type="pres">
      <dgm:prSet presAssocID="{83E0608C-7499-4C7A-9296-390AA30E112A}" presName="negativeSpace" presStyleCnt="0"/>
      <dgm:spPr/>
    </dgm:pt>
    <dgm:pt modelId="{7C04118D-54BE-425F-92F0-67EE2412ED4C}" type="pres">
      <dgm:prSet presAssocID="{83E0608C-7499-4C7A-9296-390AA30E112A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923BBE-E2CE-4685-AAB3-88947747BC3E}" type="pres">
      <dgm:prSet presAssocID="{4FA8854A-69FB-4911-92BF-329BC54D6943}" presName="spaceBetweenRectangles" presStyleCnt="0"/>
      <dgm:spPr/>
    </dgm:pt>
    <dgm:pt modelId="{17EEBE30-A5F2-43E1-88BD-4B0345D8F074}" type="pres">
      <dgm:prSet presAssocID="{49503009-5970-4EBA-9FF6-D1F103DD67DD}" presName="parentLin" presStyleCnt="0"/>
      <dgm:spPr/>
    </dgm:pt>
    <dgm:pt modelId="{1ABFBC85-5F5E-4AB1-A619-502F71CB036D}" type="pres">
      <dgm:prSet presAssocID="{49503009-5970-4EBA-9FF6-D1F103DD67DD}" presName="parentLeftMargin" presStyleLbl="node1" presStyleIdx="3" presStyleCnt="5"/>
      <dgm:spPr/>
      <dgm:t>
        <a:bodyPr/>
        <a:lstStyle/>
        <a:p>
          <a:endParaRPr lang="en-US"/>
        </a:p>
      </dgm:t>
    </dgm:pt>
    <dgm:pt modelId="{D127447D-4ED2-491F-A3A1-EAD3F91E071A}" type="pres">
      <dgm:prSet presAssocID="{49503009-5970-4EBA-9FF6-D1F103DD67DD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DD1555-116D-4FB7-ADE6-D582D80B1F69}" type="pres">
      <dgm:prSet presAssocID="{49503009-5970-4EBA-9FF6-D1F103DD67DD}" presName="negativeSpace" presStyleCnt="0"/>
      <dgm:spPr/>
    </dgm:pt>
    <dgm:pt modelId="{FA70A14C-B333-4B5E-8278-C8AF39DFBE6E}" type="pres">
      <dgm:prSet presAssocID="{49503009-5970-4EBA-9FF6-D1F103DD67DD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E16F5D6-CD75-4963-AD81-3739D2515AAF}" srcId="{EE35927E-5EE2-44DF-A900-45C83FBEC06E}" destId="{6C4B4F63-56B3-4BAD-B019-71C4B7E66A77}" srcOrd="0" destOrd="0" parTransId="{0A988E8C-9E14-40CF-8B18-CB12BC880EEF}" sibTransId="{D53F6452-DDE3-43D1-AADB-EB2884FEAB1D}"/>
    <dgm:cxn modelId="{5BC46AED-0B6F-4A47-94F7-7FD8C768319B}" type="presOf" srcId="{83E0608C-7499-4C7A-9296-390AA30E112A}" destId="{A7121500-FFC4-41FB-BC36-7C8E896ED89B}" srcOrd="1" destOrd="0" presId="urn:microsoft.com/office/officeart/2005/8/layout/list1"/>
    <dgm:cxn modelId="{CFDCF8D9-D561-43A1-8BB1-5DC9B706393C}" srcId="{83E0608C-7499-4C7A-9296-390AA30E112A}" destId="{520D5173-5706-4D4F-A753-73D3164FDBED}" srcOrd="0" destOrd="0" parTransId="{74EB4BD1-048C-4CD7-ABB7-413250FAF666}" sibTransId="{5597FC06-7450-419A-9A32-BC8251519818}"/>
    <dgm:cxn modelId="{1165F0DE-68D4-45CA-B85A-7566419D3201}" type="presOf" srcId="{EE35927E-5EE2-44DF-A900-45C83FBEC06E}" destId="{B3EB1523-493C-4139-9161-CC6616EDC917}" srcOrd="0" destOrd="0" presId="urn:microsoft.com/office/officeart/2005/8/layout/list1"/>
    <dgm:cxn modelId="{838B9AF5-9FEA-4151-9B14-AEBAAA1169CD}" type="presOf" srcId="{6EDB5860-9A20-4BBC-BF2B-3F2F6B480D9F}" destId="{03B87EED-2F49-48C5-9926-78AC72FFE359}" srcOrd="0" destOrd="0" presId="urn:microsoft.com/office/officeart/2005/8/layout/list1"/>
    <dgm:cxn modelId="{A7F2C88A-4B45-4836-81AB-3DEDC963AC48}" type="presOf" srcId="{49503009-5970-4EBA-9FF6-D1F103DD67DD}" destId="{1ABFBC85-5F5E-4AB1-A619-502F71CB036D}" srcOrd="0" destOrd="0" presId="urn:microsoft.com/office/officeart/2005/8/layout/list1"/>
    <dgm:cxn modelId="{22EA5209-8CF6-4656-AA56-351832C59C97}" type="presOf" srcId="{83E0608C-7499-4C7A-9296-390AA30E112A}" destId="{6D73B690-CC55-4AD9-808D-2D3B838EED2A}" srcOrd="0" destOrd="0" presId="urn:microsoft.com/office/officeart/2005/8/layout/list1"/>
    <dgm:cxn modelId="{96A9D878-0FB7-476A-B9F6-C092107F36DF}" type="presOf" srcId="{BCB642F7-08A8-4BCA-A11A-F37085C285D1}" destId="{1B41FE4F-BCFF-42E4-B3CF-3BAD3023A137}" srcOrd="0" destOrd="0" presId="urn:microsoft.com/office/officeart/2005/8/layout/list1"/>
    <dgm:cxn modelId="{EF203E6D-6308-4300-9C74-CB1F715CF978}" type="presOf" srcId="{B9DF3BFF-2126-4397-BAD7-51267906ACA4}" destId="{64868560-C8DD-4842-9DCD-95FEC9ED2A4C}" srcOrd="0" destOrd="0" presId="urn:microsoft.com/office/officeart/2005/8/layout/list1"/>
    <dgm:cxn modelId="{8BAC9A93-97E9-4868-BCB5-B91861F2C4DB}" type="presOf" srcId="{6C4B4F63-56B3-4BAD-B019-71C4B7E66A77}" destId="{D6A8CA8E-AC9B-40BC-A020-E11488AC697A}" srcOrd="0" destOrd="0" presId="urn:microsoft.com/office/officeart/2005/8/layout/list1"/>
    <dgm:cxn modelId="{7EBB9026-F96F-45BF-981C-C31779F044E5}" srcId="{6EDB5860-9A20-4BBC-BF2B-3F2F6B480D9F}" destId="{5A2B33CB-259F-4B95-A1D2-4CBE6894CC65}" srcOrd="0" destOrd="0" parTransId="{6538CF41-98B6-4F8A-8793-43985C9DD852}" sibTransId="{0BADCF82-26C4-4BCA-80FC-58A2EEA0C65B}"/>
    <dgm:cxn modelId="{4373DB9E-B34A-4634-9C13-84920154BA59}" srcId="{5A2B33CB-259F-4B95-A1D2-4CBE6894CC65}" destId="{BCB642F7-08A8-4BCA-A11A-F37085C285D1}" srcOrd="0" destOrd="0" parTransId="{65B0A34B-F837-4953-843A-82C5ED7B6820}" sibTransId="{AF9F98BE-1E62-48FF-ADDE-F02EB709FCAA}"/>
    <dgm:cxn modelId="{2D85A4AB-442C-42BC-9CAA-DF935CCBC0B8}" srcId="{49503009-5970-4EBA-9FF6-D1F103DD67DD}" destId="{50B25C0F-594D-49B3-8C29-2BD23F880512}" srcOrd="0" destOrd="0" parTransId="{47B624F7-0F77-45BD-B044-689165A453AF}" sibTransId="{31A47DA5-97C8-4EE3-A96C-A034F1B75AFB}"/>
    <dgm:cxn modelId="{AB525129-275B-48D2-AFA9-A7A7B17A8112}" srcId="{6EDB5860-9A20-4BBC-BF2B-3F2F6B480D9F}" destId="{49503009-5970-4EBA-9FF6-D1F103DD67DD}" srcOrd="4" destOrd="0" parTransId="{CAF6F2CB-9A09-4A08-A6E1-590A6BFC3B63}" sibTransId="{7ED25009-CDE1-4188-BEA1-77BA3DC73F39}"/>
    <dgm:cxn modelId="{3042ABB1-8940-4FC6-89B9-0CC2EDC5C846}" type="presOf" srcId="{5A2B33CB-259F-4B95-A1D2-4CBE6894CC65}" destId="{B335FBEC-7449-4BCA-B1F7-E17223BB3E95}" srcOrd="1" destOrd="0" presId="urn:microsoft.com/office/officeart/2005/8/layout/list1"/>
    <dgm:cxn modelId="{15F6CF6A-193E-4FB0-BB79-D99242C51FE7}" type="presOf" srcId="{3FC92B36-248B-4EE8-8AEB-C96857669F77}" destId="{963072DE-618A-4E40-B0FC-608BAF59AC0D}" srcOrd="0" destOrd="0" presId="urn:microsoft.com/office/officeart/2005/8/layout/list1"/>
    <dgm:cxn modelId="{1FA073B1-3099-4DA4-8576-4F6AD6398A63}" type="presOf" srcId="{49503009-5970-4EBA-9FF6-D1F103DD67DD}" destId="{D127447D-4ED2-491F-A3A1-EAD3F91E071A}" srcOrd="1" destOrd="0" presId="urn:microsoft.com/office/officeart/2005/8/layout/list1"/>
    <dgm:cxn modelId="{36D5A649-5210-410E-B420-23255ECCB35B}" srcId="{6EDB5860-9A20-4BBC-BF2B-3F2F6B480D9F}" destId="{3FC92B36-248B-4EE8-8AEB-C96857669F77}" srcOrd="1" destOrd="0" parTransId="{AE255694-D24D-4314-8A26-9E3ACED4197D}" sibTransId="{67BB7027-DD85-48E5-9A7D-EC5DE1B3DC39}"/>
    <dgm:cxn modelId="{DAAB9289-377B-4FD3-AB8E-578769310171}" srcId="{6EDB5860-9A20-4BBC-BF2B-3F2F6B480D9F}" destId="{EE35927E-5EE2-44DF-A900-45C83FBEC06E}" srcOrd="2" destOrd="0" parTransId="{ABF8DC77-1269-40EC-A707-6E2DB9EEA5B9}" sibTransId="{5231C758-AA1F-4C56-B1A0-D6F43A684636}"/>
    <dgm:cxn modelId="{56C5B158-DDB0-4544-8A57-EC276A3952F1}" type="presOf" srcId="{5A2B33CB-259F-4B95-A1D2-4CBE6894CC65}" destId="{A8DF7E4C-28D4-40EB-9641-11ABB57BFC1B}" srcOrd="0" destOrd="0" presId="urn:microsoft.com/office/officeart/2005/8/layout/list1"/>
    <dgm:cxn modelId="{03B6BA41-A53D-467E-BC2A-C109DDA5D9CD}" type="presOf" srcId="{50B25C0F-594D-49B3-8C29-2BD23F880512}" destId="{FA70A14C-B333-4B5E-8278-C8AF39DFBE6E}" srcOrd="0" destOrd="0" presId="urn:microsoft.com/office/officeart/2005/8/layout/list1"/>
    <dgm:cxn modelId="{8EAD9FF7-AC5F-499C-BD6C-5F7B96C711F4}" srcId="{3FC92B36-248B-4EE8-8AEB-C96857669F77}" destId="{B9DF3BFF-2126-4397-BAD7-51267906ACA4}" srcOrd="0" destOrd="0" parTransId="{24F2AE73-8E80-4CA1-B89D-7D1BC911B939}" sibTransId="{37276280-C677-47B0-BDC9-15720C2D817C}"/>
    <dgm:cxn modelId="{66D706E9-7814-4A63-864D-C5DB009ACC9D}" srcId="{6EDB5860-9A20-4BBC-BF2B-3F2F6B480D9F}" destId="{83E0608C-7499-4C7A-9296-390AA30E112A}" srcOrd="3" destOrd="0" parTransId="{99353DDA-0266-45D3-9795-6928FC45D690}" sibTransId="{4FA8854A-69FB-4911-92BF-329BC54D6943}"/>
    <dgm:cxn modelId="{FC6811A9-4486-447C-B514-10E3EADB4B43}" type="presOf" srcId="{EE35927E-5EE2-44DF-A900-45C83FBEC06E}" destId="{0850B68B-08BE-4D08-BDC6-B6BCDCBFE07E}" srcOrd="1" destOrd="0" presId="urn:microsoft.com/office/officeart/2005/8/layout/list1"/>
    <dgm:cxn modelId="{CAFF76A5-5E6C-4196-8A18-29D23036CBF8}" type="presOf" srcId="{3FC92B36-248B-4EE8-8AEB-C96857669F77}" destId="{BFA5742B-67A1-4040-821A-0165330E3E3C}" srcOrd="1" destOrd="0" presId="urn:microsoft.com/office/officeart/2005/8/layout/list1"/>
    <dgm:cxn modelId="{3BFD60FC-EE5D-43D8-BB0A-122316331BED}" type="presOf" srcId="{520D5173-5706-4D4F-A753-73D3164FDBED}" destId="{7C04118D-54BE-425F-92F0-67EE2412ED4C}" srcOrd="0" destOrd="0" presId="urn:microsoft.com/office/officeart/2005/8/layout/list1"/>
    <dgm:cxn modelId="{EF881BFD-D03B-40D2-93E8-24090D83195A}" type="presParOf" srcId="{03B87EED-2F49-48C5-9926-78AC72FFE359}" destId="{7640AD92-CD06-4703-AACE-949462E57C67}" srcOrd="0" destOrd="0" presId="urn:microsoft.com/office/officeart/2005/8/layout/list1"/>
    <dgm:cxn modelId="{9BA0B00D-F68A-462C-A8CF-EDDD9F5F3061}" type="presParOf" srcId="{7640AD92-CD06-4703-AACE-949462E57C67}" destId="{A8DF7E4C-28D4-40EB-9641-11ABB57BFC1B}" srcOrd="0" destOrd="0" presId="urn:microsoft.com/office/officeart/2005/8/layout/list1"/>
    <dgm:cxn modelId="{74E64144-978E-4508-83E4-C0C8B1A7D128}" type="presParOf" srcId="{7640AD92-CD06-4703-AACE-949462E57C67}" destId="{B335FBEC-7449-4BCA-B1F7-E17223BB3E95}" srcOrd="1" destOrd="0" presId="urn:microsoft.com/office/officeart/2005/8/layout/list1"/>
    <dgm:cxn modelId="{E3EE363C-3324-4D26-8162-77AE2CF8AEEA}" type="presParOf" srcId="{03B87EED-2F49-48C5-9926-78AC72FFE359}" destId="{2D23FC1A-81A1-4B2F-B6A9-8AD3E2E6C8ED}" srcOrd="1" destOrd="0" presId="urn:microsoft.com/office/officeart/2005/8/layout/list1"/>
    <dgm:cxn modelId="{29781D8D-BFA8-4B57-AA34-CE930F1B1F6D}" type="presParOf" srcId="{03B87EED-2F49-48C5-9926-78AC72FFE359}" destId="{1B41FE4F-BCFF-42E4-B3CF-3BAD3023A137}" srcOrd="2" destOrd="0" presId="urn:microsoft.com/office/officeart/2005/8/layout/list1"/>
    <dgm:cxn modelId="{1360B81E-3B0F-4EEC-BA48-4C4E8252D5FF}" type="presParOf" srcId="{03B87EED-2F49-48C5-9926-78AC72FFE359}" destId="{7E765D04-2784-4338-AD38-ECE31DB80230}" srcOrd="3" destOrd="0" presId="urn:microsoft.com/office/officeart/2005/8/layout/list1"/>
    <dgm:cxn modelId="{8647C072-1736-4689-BF65-B9266C43596B}" type="presParOf" srcId="{03B87EED-2F49-48C5-9926-78AC72FFE359}" destId="{AC2C1F40-BDF0-4B43-B44C-DD36A47C48DF}" srcOrd="4" destOrd="0" presId="urn:microsoft.com/office/officeart/2005/8/layout/list1"/>
    <dgm:cxn modelId="{9329B9E7-4C0B-4B4E-A0A1-1761268BBC56}" type="presParOf" srcId="{AC2C1F40-BDF0-4B43-B44C-DD36A47C48DF}" destId="{963072DE-618A-4E40-B0FC-608BAF59AC0D}" srcOrd="0" destOrd="0" presId="urn:microsoft.com/office/officeart/2005/8/layout/list1"/>
    <dgm:cxn modelId="{883FB839-58BB-4611-8BFC-F724C682E6C0}" type="presParOf" srcId="{AC2C1F40-BDF0-4B43-B44C-DD36A47C48DF}" destId="{BFA5742B-67A1-4040-821A-0165330E3E3C}" srcOrd="1" destOrd="0" presId="urn:microsoft.com/office/officeart/2005/8/layout/list1"/>
    <dgm:cxn modelId="{BDAB9FC5-1F2C-4119-A758-5C67DC065F41}" type="presParOf" srcId="{03B87EED-2F49-48C5-9926-78AC72FFE359}" destId="{7942807F-50E3-4E25-9EF1-06E3449C4B15}" srcOrd="5" destOrd="0" presId="urn:microsoft.com/office/officeart/2005/8/layout/list1"/>
    <dgm:cxn modelId="{08390513-97CC-412D-91BE-B6EB3D0DFCC5}" type="presParOf" srcId="{03B87EED-2F49-48C5-9926-78AC72FFE359}" destId="{64868560-C8DD-4842-9DCD-95FEC9ED2A4C}" srcOrd="6" destOrd="0" presId="urn:microsoft.com/office/officeart/2005/8/layout/list1"/>
    <dgm:cxn modelId="{6AE940E8-7BDF-4849-B5C6-37F4E0142F6F}" type="presParOf" srcId="{03B87EED-2F49-48C5-9926-78AC72FFE359}" destId="{F4D368A5-9479-4C21-B80C-CBB71EEB502A}" srcOrd="7" destOrd="0" presId="urn:microsoft.com/office/officeart/2005/8/layout/list1"/>
    <dgm:cxn modelId="{6450575A-DA84-4E44-92A8-9D48D3B363EB}" type="presParOf" srcId="{03B87EED-2F49-48C5-9926-78AC72FFE359}" destId="{2087BD6E-D5BA-4452-AFA5-2142B50635D8}" srcOrd="8" destOrd="0" presId="urn:microsoft.com/office/officeart/2005/8/layout/list1"/>
    <dgm:cxn modelId="{3A9AF08A-E934-4D0D-8B68-FCACEB1DA942}" type="presParOf" srcId="{2087BD6E-D5BA-4452-AFA5-2142B50635D8}" destId="{B3EB1523-493C-4139-9161-CC6616EDC917}" srcOrd="0" destOrd="0" presId="urn:microsoft.com/office/officeart/2005/8/layout/list1"/>
    <dgm:cxn modelId="{1D4F8871-BEF5-45C5-82D3-4CC5A6BED017}" type="presParOf" srcId="{2087BD6E-D5BA-4452-AFA5-2142B50635D8}" destId="{0850B68B-08BE-4D08-BDC6-B6BCDCBFE07E}" srcOrd="1" destOrd="0" presId="urn:microsoft.com/office/officeart/2005/8/layout/list1"/>
    <dgm:cxn modelId="{300EB41E-3D97-48CF-95C6-3BCDB5FE6CC3}" type="presParOf" srcId="{03B87EED-2F49-48C5-9926-78AC72FFE359}" destId="{5CDDBDFF-87C6-49F7-A485-2289CAFE8204}" srcOrd="9" destOrd="0" presId="urn:microsoft.com/office/officeart/2005/8/layout/list1"/>
    <dgm:cxn modelId="{9C81CAAE-B164-4CF5-B0FD-FA69A0EA2071}" type="presParOf" srcId="{03B87EED-2F49-48C5-9926-78AC72FFE359}" destId="{D6A8CA8E-AC9B-40BC-A020-E11488AC697A}" srcOrd="10" destOrd="0" presId="urn:microsoft.com/office/officeart/2005/8/layout/list1"/>
    <dgm:cxn modelId="{0522D6AA-40E4-418F-9C70-8ED5957311EC}" type="presParOf" srcId="{03B87EED-2F49-48C5-9926-78AC72FFE359}" destId="{89AE3AB3-A08E-4F29-A3D6-B5D8CD8C8CD2}" srcOrd="11" destOrd="0" presId="urn:microsoft.com/office/officeart/2005/8/layout/list1"/>
    <dgm:cxn modelId="{BBDE2ED2-3826-4812-BDCD-89E741A93A79}" type="presParOf" srcId="{03B87EED-2F49-48C5-9926-78AC72FFE359}" destId="{A15F5473-0575-4ACD-A1EA-90DA0F04AA6D}" srcOrd="12" destOrd="0" presId="urn:microsoft.com/office/officeart/2005/8/layout/list1"/>
    <dgm:cxn modelId="{B5AA92F9-11E3-41A1-871E-2AEF07623EBC}" type="presParOf" srcId="{A15F5473-0575-4ACD-A1EA-90DA0F04AA6D}" destId="{6D73B690-CC55-4AD9-808D-2D3B838EED2A}" srcOrd="0" destOrd="0" presId="urn:microsoft.com/office/officeart/2005/8/layout/list1"/>
    <dgm:cxn modelId="{F2A70AD9-7E17-4921-A3AE-008C1D051D92}" type="presParOf" srcId="{A15F5473-0575-4ACD-A1EA-90DA0F04AA6D}" destId="{A7121500-FFC4-41FB-BC36-7C8E896ED89B}" srcOrd="1" destOrd="0" presId="urn:microsoft.com/office/officeart/2005/8/layout/list1"/>
    <dgm:cxn modelId="{3DB03529-4C46-4E9A-AA53-4C9FE694BC50}" type="presParOf" srcId="{03B87EED-2F49-48C5-9926-78AC72FFE359}" destId="{10DBF6C2-8C6C-472A-BB51-632119B788C4}" srcOrd="13" destOrd="0" presId="urn:microsoft.com/office/officeart/2005/8/layout/list1"/>
    <dgm:cxn modelId="{068C2DBA-8917-4CFF-8AE4-DE4DF6231832}" type="presParOf" srcId="{03B87EED-2F49-48C5-9926-78AC72FFE359}" destId="{7C04118D-54BE-425F-92F0-67EE2412ED4C}" srcOrd="14" destOrd="0" presId="urn:microsoft.com/office/officeart/2005/8/layout/list1"/>
    <dgm:cxn modelId="{BD94D6D0-35F9-4F4B-B813-BA61D22DA7BF}" type="presParOf" srcId="{03B87EED-2F49-48C5-9926-78AC72FFE359}" destId="{AB923BBE-E2CE-4685-AAB3-88947747BC3E}" srcOrd="15" destOrd="0" presId="urn:microsoft.com/office/officeart/2005/8/layout/list1"/>
    <dgm:cxn modelId="{B5022C8C-A924-4BA5-BFE8-4F94647E1AFA}" type="presParOf" srcId="{03B87EED-2F49-48C5-9926-78AC72FFE359}" destId="{17EEBE30-A5F2-43E1-88BD-4B0345D8F074}" srcOrd="16" destOrd="0" presId="urn:microsoft.com/office/officeart/2005/8/layout/list1"/>
    <dgm:cxn modelId="{D7A8BC35-B352-4101-85A2-3ED215E1FAD6}" type="presParOf" srcId="{17EEBE30-A5F2-43E1-88BD-4B0345D8F074}" destId="{1ABFBC85-5F5E-4AB1-A619-502F71CB036D}" srcOrd="0" destOrd="0" presId="urn:microsoft.com/office/officeart/2005/8/layout/list1"/>
    <dgm:cxn modelId="{658192E0-BFF0-4406-9CB3-886EF92FB98E}" type="presParOf" srcId="{17EEBE30-A5F2-43E1-88BD-4B0345D8F074}" destId="{D127447D-4ED2-491F-A3A1-EAD3F91E071A}" srcOrd="1" destOrd="0" presId="urn:microsoft.com/office/officeart/2005/8/layout/list1"/>
    <dgm:cxn modelId="{C0E2D549-580D-4946-83C0-948A41995CD9}" type="presParOf" srcId="{03B87EED-2F49-48C5-9926-78AC72FFE359}" destId="{0DDD1555-116D-4FB7-ADE6-D582D80B1F69}" srcOrd="17" destOrd="0" presId="urn:microsoft.com/office/officeart/2005/8/layout/list1"/>
    <dgm:cxn modelId="{DA68114B-3188-415F-AD4E-25FA1D78FE39}" type="presParOf" srcId="{03B87EED-2F49-48C5-9926-78AC72FFE359}" destId="{FA70A14C-B333-4B5E-8278-C8AF39DFBE6E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9995DC-3BAE-4002-9808-AC1E880BCEC3}">
      <dsp:nvSpPr>
        <dsp:cNvPr id="0" name=""/>
        <dsp:cNvSpPr/>
      </dsp:nvSpPr>
      <dsp:spPr>
        <a:xfrm>
          <a:off x="1834558" y="1084"/>
          <a:ext cx="1934426" cy="96721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Catalog</a:t>
          </a:r>
          <a:endParaRPr lang="en-US" sz="2700" kern="1200" dirty="0"/>
        </a:p>
      </dsp:txBody>
      <dsp:txXfrm>
        <a:off x="1862887" y="29413"/>
        <a:ext cx="1877768" cy="910555"/>
      </dsp:txXfrm>
    </dsp:sp>
    <dsp:sp modelId="{E51A193E-DDF2-40A0-AA27-44E665DD94E0}">
      <dsp:nvSpPr>
        <dsp:cNvPr id="0" name=""/>
        <dsp:cNvSpPr/>
      </dsp:nvSpPr>
      <dsp:spPr>
        <a:xfrm rot="3600000">
          <a:off x="3096402" y="1698585"/>
          <a:ext cx="1007870" cy="338524"/>
        </a:xfrm>
        <a:prstGeom prst="left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3197959" y="1766290"/>
        <a:ext cx="804756" cy="203114"/>
      </dsp:txXfrm>
    </dsp:sp>
    <dsp:sp modelId="{F1E54C12-1ACF-422B-9914-D60F04461768}">
      <dsp:nvSpPr>
        <dsp:cNvPr id="0" name=""/>
        <dsp:cNvSpPr/>
      </dsp:nvSpPr>
      <dsp:spPr>
        <a:xfrm>
          <a:off x="3431691" y="2767398"/>
          <a:ext cx="1934426" cy="96721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Browser</a:t>
          </a:r>
          <a:endParaRPr lang="en-US" sz="2700" kern="1200" dirty="0"/>
        </a:p>
      </dsp:txBody>
      <dsp:txXfrm>
        <a:off x="3460020" y="2795727"/>
        <a:ext cx="1877768" cy="910555"/>
      </dsp:txXfrm>
    </dsp:sp>
    <dsp:sp modelId="{4AB22081-08EE-432D-BECC-6C7955233E31}">
      <dsp:nvSpPr>
        <dsp:cNvPr id="0" name=""/>
        <dsp:cNvSpPr/>
      </dsp:nvSpPr>
      <dsp:spPr>
        <a:xfrm rot="10800000">
          <a:off x="2297836" y="3081743"/>
          <a:ext cx="1007870" cy="338524"/>
        </a:xfrm>
        <a:prstGeom prst="left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10800000">
        <a:off x="2399393" y="3149448"/>
        <a:ext cx="804756" cy="203114"/>
      </dsp:txXfrm>
    </dsp:sp>
    <dsp:sp modelId="{6B128708-C9FD-468F-8881-6D9CE466FF8E}">
      <dsp:nvSpPr>
        <dsp:cNvPr id="0" name=""/>
        <dsp:cNvSpPr/>
      </dsp:nvSpPr>
      <dsp:spPr>
        <a:xfrm>
          <a:off x="237426" y="2767398"/>
          <a:ext cx="1934426" cy="96721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Web Server</a:t>
          </a:r>
          <a:endParaRPr lang="en-US" sz="2700" kern="1200" dirty="0"/>
        </a:p>
      </dsp:txBody>
      <dsp:txXfrm>
        <a:off x="265755" y="2795727"/>
        <a:ext cx="1877768" cy="910555"/>
      </dsp:txXfrm>
    </dsp:sp>
    <dsp:sp modelId="{EF5380BE-DF00-43AB-9BFE-1A7D4F819849}">
      <dsp:nvSpPr>
        <dsp:cNvPr id="0" name=""/>
        <dsp:cNvSpPr/>
      </dsp:nvSpPr>
      <dsp:spPr>
        <a:xfrm rot="18000000">
          <a:off x="1499270" y="1698585"/>
          <a:ext cx="1007870" cy="338524"/>
        </a:xfrm>
        <a:prstGeom prst="left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1600827" y="1766290"/>
        <a:ext cx="804756" cy="2031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9995DC-3BAE-4002-9808-AC1E880BCEC3}">
      <dsp:nvSpPr>
        <dsp:cNvPr id="0" name=""/>
        <dsp:cNvSpPr/>
      </dsp:nvSpPr>
      <dsp:spPr>
        <a:xfrm>
          <a:off x="1834558" y="1084"/>
          <a:ext cx="1934426" cy="96721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Catalog</a:t>
          </a:r>
          <a:endParaRPr lang="en-US" sz="2700" kern="1200" dirty="0"/>
        </a:p>
      </dsp:txBody>
      <dsp:txXfrm>
        <a:off x="1862887" y="29413"/>
        <a:ext cx="1877768" cy="910555"/>
      </dsp:txXfrm>
    </dsp:sp>
    <dsp:sp modelId="{E51A193E-DDF2-40A0-AA27-44E665DD94E0}">
      <dsp:nvSpPr>
        <dsp:cNvPr id="0" name=""/>
        <dsp:cNvSpPr/>
      </dsp:nvSpPr>
      <dsp:spPr>
        <a:xfrm rot="3600000">
          <a:off x="3096402" y="1698585"/>
          <a:ext cx="1007870" cy="338524"/>
        </a:xfrm>
        <a:prstGeom prst="left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3197959" y="1766290"/>
        <a:ext cx="804756" cy="203114"/>
      </dsp:txXfrm>
    </dsp:sp>
    <dsp:sp modelId="{F1E54C12-1ACF-422B-9914-D60F04461768}">
      <dsp:nvSpPr>
        <dsp:cNvPr id="0" name=""/>
        <dsp:cNvSpPr/>
      </dsp:nvSpPr>
      <dsp:spPr>
        <a:xfrm>
          <a:off x="3431691" y="2767398"/>
          <a:ext cx="1934426" cy="96721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User</a:t>
          </a:r>
          <a:endParaRPr lang="en-US" sz="2700" kern="1200" dirty="0"/>
        </a:p>
      </dsp:txBody>
      <dsp:txXfrm>
        <a:off x="3460020" y="2795727"/>
        <a:ext cx="1877768" cy="910555"/>
      </dsp:txXfrm>
    </dsp:sp>
    <dsp:sp modelId="{4AB22081-08EE-432D-BECC-6C7955233E31}">
      <dsp:nvSpPr>
        <dsp:cNvPr id="0" name=""/>
        <dsp:cNvSpPr/>
      </dsp:nvSpPr>
      <dsp:spPr>
        <a:xfrm rot="10800000">
          <a:off x="2297836" y="3081743"/>
          <a:ext cx="1007870" cy="338524"/>
        </a:xfrm>
        <a:prstGeom prst="left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10800000">
        <a:off x="2399393" y="3149448"/>
        <a:ext cx="804756" cy="203114"/>
      </dsp:txXfrm>
    </dsp:sp>
    <dsp:sp modelId="{6B128708-C9FD-468F-8881-6D9CE466FF8E}">
      <dsp:nvSpPr>
        <dsp:cNvPr id="0" name=""/>
        <dsp:cNvSpPr/>
      </dsp:nvSpPr>
      <dsp:spPr>
        <a:xfrm>
          <a:off x="237426" y="2767398"/>
          <a:ext cx="1934426" cy="96721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Server</a:t>
          </a:r>
          <a:endParaRPr lang="en-US" sz="2700" kern="1200" dirty="0"/>
        </a:p>
      </dsp:txBody>
      <dsp:txXfrm>
        <a:off x="265755" y="2795727"/>
        <a:ext cx="1877768" cy="910555"/>
      </dsp:txXfrm>
    </dsp:sp>
    <dsp:sp modelId="{EF5380BE-DF00-43AB-9BFE-1A7D4F819849}">
      <dsp:nvSpPr>
        <dsp:cNvPr id="0" name=""/>
        <dsp:cNvSpPr/>
      </dsp:nvSpPr>
      <dsp:spPr>
        <a:xfrm rot="18000000">
          <a:off x="1499270" y="1698585"/>
          <a:ext cx="1007870" cy="338524"/>
        </a:xfrm>
        <a:prstGeom prst="left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1600827" y="1766290"/>
        <a:ext cx="804756" cy="2031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41FE4F-BCFF-42E4-B3CF-3BAD3023A137}">
      <dsp:nvSpPr>
        <dsp:cNvPr id="0" name=""/>
        <dsp:cNvSpPr/>
      </dsp:nvSpPr>
      <dsp:spPr>
        <a:xfrm>
          <a:off x="0" y="174630"/>
          <a:ext cx="6096000" cy="658349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229108" rIns="47311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Catalog of Systems</a:t>
          </a:r>
          <a:endParaRPr lang="en-US" sz="2000" kern="1200" dirty="0"/>
        </a:p>
      </dsp:txBody>
      <dsp:txXfrm>
        <a:off x="0" y="174630"/>
        <a:ext cx="6096000" cy="658349"/>
      </dsp:txXfrm>
    </dsp:sp>
    <dsp:sp modelId="{B335FBEC-7449-4BCA-B1F7-E17223BB3E95}">
      <dsp:nvSpPr>
        <dsp:cNvPr id="0" name=""/>
        <dsp:cNvSpPr/>
      </dsp:nvSpPr>
      <dsp:spPr>
        <a:xfrm>
          <a:off x="304800" y="12270"/>
          <a:ext cx="4267200" cy="3247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GEOSS</a:t>
          </a:r>
          <a:endParaRPr lang="en-US" sz="2000" kern="1200" dirty="0"/>
        </a:p>
      </dsp:txBody>
      <dsp:txXfrm>
        <a:off x="320652" y="28122"/>
        <a:ext cx="4235496" cy="293016"/>
      </dsp:txXfrm>
    </dsp:sp>
    <dsp:sp modelId="{64868560-C8DD-4842-9DCD-95FEC9ED2A4C}">
      <dsp:nvSpPr>
        <dsp:cNvPr id="0" name=""/>
        <dsp:cNvSpPr/>
      </dsp:nvSpPr>
      <dsp:spPr>
        <a:xfrm>
          <a:off x="0" y="1054740"/>
          <a:ext cx="6096000" cy="658349"/>
        </a:xfrm>
        <a:prstGeom prst="rect">
          <a:avLst/>
        </a:prstGeom>
        <a:noFill/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229108" rIns="47311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Catalog of Countries</a:t>
          </a:r>
          <a:endParaRPr lang="en-US" sz="2000" kern="1200" dirty="0"/>
        </a:p>
      </dsp:txBody>
      <dsp:txXfrm>
        <a:off x="0" y="1054740"/>
        <a:ext cx="6096000" cy="658349"/>
      </dsp:txXfrm>
    </dsp:sp>
    <dsp:sp modelId="{BFA5742B-67A1-4040-821A-0165330E3E3C}">
      <dsp:nvSpPr>
        <dsp:cNvPr id="0" name=""/>
        <dsp:cNvSpPr/>
      </dsp:nvSpPr>
      <dsp:spPr>
        <a:xfrm>
          <a:off x="304800" y="892380"/>
          <a:ext cx="4267200" cy="3247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World Water Online</a:t>
          </a:r>
          <a:endParaRPr lang="en-US" sz="2000" kern="1200" dirty="0"/>
        </a:p>
      </dsp:txBody>
      <dsp:txXfrm>
        <a:off x="320652" y="908232"/>
        <a:ext cx="4235496" cy="293016"/>
      </dsp:txXfrm>
    </dsp:sp>
    <dsp:sp modelId="{D6A8CA8E-AC9B-40BC-A020-E11488AC697A}">
      <dsp:nvSpPr>
        <dsp:cNvPr id="0" name=""/>
        <dsp:cNvSpPr/>
      </dsp:nvSpPr>
      <dsp:spPr>
        <a:xfrm>
          <a:off x="0" y="1934850"/>
          <a:ext cx="6096000" cy="658349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229108" rIns="47311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Catalog of Agencies within Country</a:t>
          </a:r>
          <a:endParaRPr lang="en-US" sz="2000" kern="1200" dirty="0"/>
        </a:p>
      </dsp:txBody>
      <dsp:txXfrm>
        <a:off x="0" y="1934850"/>
        <a:ext cx="6096000" cy="658349"/>
      </dsp:txXfrm>
    </dsp:sp>
    <dsp:sp modelId="{0850B68B-08BE-4D08-BDC6-B6BCDCBFE07E}">
      <dsp:nvSpPr>
        <dsp:cNvPr id="0" name=""/>
        <dsp:cNvSpPr/>
      </dsp:nvSpPr>
      <dsp:spPr>
        <a:xfrm>
          <a:off x="304800" y="1772490"/>
          <a:ext cx="4267200" cy="3247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Agencies</a:t>
          </a:r>
          <a:endParaRPr lang="en-US" sz="2000" kern="1200" dirty="0"/>
        </a:p>
      </dsp:txBody>
      <dsp:txXfrm>
        <a:off x="320652" y="1788342"/>
        <a:ext cx="4235496" cy="293016"/>
      </dsp:txXfrm>
    </dsp:sp>
    <dsp:sp modelId="{7C04118D-54BE-425F-92F0-67EE2412ED4C}">
      <dsp:nvSpPr>
        <dsp:cNvPr id="0" name=""/>
        <dsp:cNvSpPr/>
      </dsp:nvSpPr>
      <dsp:spPr>
        <a:xfrm>
          <a:off x="0" y="2814960"/>
          <a:ext cx="6096000" cy="658349"/>
        </a:xfrm>
        <a:prstGeom prst="rect">
          <a:avLst/>
        </a:prstGeom>
        <a:noFill/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229108" rIns="47311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Observation, Climate, Geospatial etc. </a:t>
          </a:r>
        </a:p>
      </dsp:txBody>
      <dsp:txXfrm>
        <a:off x="0" y="2814960"/>
        <a:ext cx="6096000" cy="658349"/>
      </dsp:txXfrm>
    </dsp:sp>
    <dsp:sp modelId="{A7121500-FFC4-41FB-BC36-7C8E896ED89B}">
      <dsp:nvSpPr>
        <dsp:cNvPr id="0" name=""/>
        <dsp:cNvSpPr/>
      </dsp:nvSpPr>
      <dsp:spPr>
        <a:xfrm>
          <a:off x="304800" y="2652600"/>
          <a:ext cx="4267200" cy="3247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Metadata</a:t>
          </a:r>
        </a:p>
      </dsp:txBody>
      <dsp:txXfrm>
        <a:off x="320652" y="2668452"/>
        <a:ext cx="4235496" cy="293016"/>
      </dsp:txXfrm>
    </dsp:sp>
    <dsp:sp modelId="{FA70A14C-B333-4B5E-8278-C8AF39DFBE6E}">
      <dsp:nvSpPr>
        <dsp:cNvPr id="0" name=""/>
        <dsp:cNvSpPr/>
      </dsp:nvSpPr>
      <dsp:spPr>
        <a:xfrm>
          <a:off x="0" y="3695070"/>
          <a:ext cx="6096000" cy="658349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229108" rIns="47311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Time Series, </a:t>
          </a:r>
          <a:r>
            <a:rPr lang="en-US" sz="2000" kern="1200" dirty="0" err="1" smtClean="0"/>
            <a:t>Coverages</a:t>
          </a:r>
          <a:r>
            <a:rPr lang="en-US" sz="2000" kern="1200" dirty="0" smtClean="0"/>
            <a:t>, Watersheds etc.</a:t>
          </a:r>
        </a:p>
      </dsp:txBody>
      <dsp:txXfrm>
        <a:off x="0" y="3695070"/>
        <a:ext cx="6096000" cy="658349"/>
      </dsp:txXfrm>
    </dsp:sp>
    <dsp:sp modelId="{D127447D-4ED2-491F-A3A1-EAD3F91E071A}">
      <dsp:nvSpPr>
        <dsp:cNvPr id="0" name=""/>
        <dsp:cNvSpPr/>
      </dsp:nvSpPr>
      <dsp:spPr>
        <a:xfrm>
          <a:off x="304800" y="3532710"/>
          <a:ext cx="4267200" cy="3247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/>
            <a:t>Data</a:t>
          </a:r>
          <a:endParaRPr lang="en-US" sz="2000" kern="1200" dirty="0" smtClean="0"/>
        </a:p>
      </dsp:txBody>
      <dsp:txXfrm>
        <a:off x="320652" y="3548562"/>
        <a:ext cx="4235496" cy="2930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D28B56-1375-4F00-AAF4-4E58101DA392}" type="datetimeFigureOut">
              <a:rPr lang="en-US" smtClean="0"/>
              <a:t>3/20/2012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46DC44-663B-4CFD-96C5-F7716D29B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876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E83628-EFEA-4E2D-B692-9EBA7AE0EB79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0550B-7E74-4EE8-9FBF-C3742C93D752}" type="datetimeFigureOut">
              <a:rPr lang="en-US" smtClean="0"/>
              <a:t>3/20/2012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38D39-B3C1-40EF-8FA3-4567C3CB6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140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0550B-7E74-4EE8-9FBF-C3742C93D752}" type="datetimeFigureOut">
              <a:rPr lang="en-US" smtClean="0"/>
              <a:t>3/20/2012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38D39-B3C1-40EF-8FA3-4567C3CB6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80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0550B-7E74-4EE8-9FBF-C3742C93D752}" type="datetimeFigureOut">
              <a:rPr lang="en-US" smtClean="0"/>
              <a:t>3/20/2012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38D39-B3C1-40EF-8FA3-4567C3CB6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447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2897-3204-4E5B-B06F-07C75C79A5F2}" type="datetimeFigureOut">
              <a:rPr lang="en-US" smtClean="0">
                <a:solidFill>
                  <a:srgbClr val="CCDDEA"/>
                </a:solidFill>
              </a:rPr>
              <a:pPr/>
              <a:t>3/20/2012</a:t>
            </a:fld>
            <a:endParaRPr lang="en-US">
              <a:solidFill>
                <a:srgbClr val="CCDDE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CDDE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47-4099-4311-B6AE-BF8626EDDC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16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2897-3204-4E5B-B06F-07C75C79A5F2}" type="datetimeFigureOut">
              <a:rPr lang="en-US" smtClean="0">
                <a:solidFill>
                  <a:srgbClr val="CCDDEA"/>
                </a:solidFill>
              </a:rPr>
              <a:pPr/>
              <a:t>3/20/2012</a:t>
            </a:fld>
            <a:endParaRPr lang="en-US">
              <a:solidFill>
                <a:srgbClr val="CCDDE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CDDE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47-4099-4311-B6AE-BF8626EDDC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18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2897-3204-4E5B-B06F-07C75C79A5F2}" type="datetimeFigureOut">
              <a:rPr lang="en-US" smtClean="0">
                <a:solidFill>
                  <a:srgbClr val="CCDDEA"/>
                </a:solidFill>
              </a:rPr>
              <a:pPr/>
              <a:t>3/20/2012</a:t>
            </a:fld>
            <a:endParaRPr lang="en-US">
              <a:solidFill>
                <a:srgbClr val="CCDDE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CDDE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47-4099-4311-B6AE-BF8626EDDC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987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2897-3204-4E5B-B06F-07C75C79A5F2}" type="datetimeFigureOut">
              <a:rPr lang="en-US" smtClean="0">
                <a:solidFill>
                  <a:srgbClr val="CCDDEA"/>
                </a:solidFill>
              </a:rPr>
              <a:pPr/>
              <a:t>3/20/2012</a:t>
            </a:fld>
            <a:endParaRPr lang="en-US">
              <a:solidFill>
                <a:srgbClr val="CCDDE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CDDE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47-4099-4311-B6AE-BF8626EDDC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604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2897-3204-4E5B-B06F-07C75C79A5F2}" type="datetimeFigureOut">
              <a:rPr lang="en-US" smtClean="0">
                <a:solidFill>
                  <a:srgbClr val="CCDDEA"/>
                </a:solidFill>
              </a:rPr>
              <a:pPr/>
              <a:t>3/20/2012</a:t>
            </a:fld>
            <a:endParaRPr lang="en-US">
              <a:solidFill>
                <a:srgbClr val="CCDDE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CDDE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47-4099-4311-B6AE-BF8626EDDC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5188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2897-3204-4E5B-B06F-07C75C79A5F2}" type="datetimeFigureOut">
              <a:rPr lang="en-US" smtClean="0">
                <a:solidFill>
                  <a:srgbClr val="CCDDEA"/>
                </a:solidFill>
              </a:rPr>
              <a:pPr/>
              <a:t>3/20/2012</a:t>
            </a:fld>
            <a:endParaRPr lang="en-US">
              <a:solidFill>
                <a:srgbClr val="CCDDE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CDDE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47-4099-4311-B6AE-BF8626EDDC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626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2897-3204-4E5B-B06F-07C75C79A5F2}" type="datetimeFigureOut">
              <a:rPr lang="en-US" smtClean="0">
                <a:solidFill>
                  <a:srgbClr val="CCDDEA"/>
                </a:solidFill>
              </a:rPr>
              <a:pPr/>
              <a:t>3/20/2012</a:t>
            </a:fld>
            <a:endParaRPr lang="en-US">
              <a:solidFill>
                <a:srgbClr val="CCDDEA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CDDE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47-4099-4311-B6AE-BF8626EDDC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933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2897-3204-4E5B-B06F-07C75C79A5F2}" type="datetimeFigureOut">
              <a:rPr lang="en-US" smtClean="0">
                <a:solidFill>
                  <a:srgbClr val="CCDDEA"/>
                </a:solidFill>
              </a:rPr>
              <a:pPr/>
              <a:t>3/20/2012</a:t>
            </a:fld>
            <a:endParaRPr lang="en-US">
              <a:solidFill>
                <a:srgbClr val="CCDDE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CDDE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47-4099-4311-B6AE-BF8626EDDC5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397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0550B-7E74-4EE8-9FBF-C3742C93D752}" type="datetimeFigureOut">
              <a:rPr lang="en-US" smtClean="0"/>
              <a:t>3/20/2012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38D39-B3C1-40EF-8FA3-4567C3CB6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1135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2897-3204-4E5B-B06F-07C75C79A5F2}" type="datetimeFigureOut">
              <a:rPr lang="en-US" smtClean="0">
                <a:solidFill>
                  <a:srgbClr val="CCDDEA"/>
                </a:solidFill>
              </a:rPr>
              <a:pPr/>
              <a:t>3/20/2012</a:t>
            </a:fld>
            <a:endParaRPr lang="en-US">
              <a:solidFill>
                <a:srgbClr val="CCDDE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312047-4099-4311-B6AE-BF8626EDDC5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CCDD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0986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2897-3204-4E5B-B06F-07C75C79A5F2}" type="datetimeFigureOut">
              <a:rPr lang="en-US" smtClean="0">
                <a:solidFill>
                  <a:srgbClr val="CCDDEA"/>
                </a:solidFill>
              </a:rPr>
              <a:pPr/>
              <a:t>3/20/2012</a:t>
            </a:fld>
            <a:endParaRPr lang="en-US">
              <a:solidFill>
                <a:srgbClr val="CCDDE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CDDE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47-4099-4311-B6AE-BF8626EDDC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9627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2897-3204-4E5B-B06F-07C75C79A5F2}" type="datetimeFigureOut">
              <a:rPr lang="en-US" smtClean="0">
                <a:solidFill>
                  <a:srgbClr val="CCDDEA"/>
                </a:solidFill>
              </a:rPr>
              <a:pPr/>
              <a:t>3/20/2012</a:t>
            </a:fld>
            <a:endParaRPr lang="en-US">
              <a:solidFill>
                <a:srgbClr val="CCDDE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CDDE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47-4099-4311-B6AE-BF8626EDDC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4690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2897-3204-4E5B-B06F-07C75C79A5F2}" type="datetimeFigureOut">
              <a:rPr lang="en-US" smtClean="0">
                <a:solidFill>
                  <a:srgbClr val="CCDDEA"/>
                </a:solidFill>
              </a:rPr>
              <a:pPr/>
              <a:t>3/20/2012</a:t>
            </a:fld>
            <a:endParaRPr lang="en-US">
              <a:solidFill>
                <a:srgbClr val="CCDDE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CDDE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47-4099-4311-B6AE-BF8626EDDC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954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2897-3204-4E5B-B06F-07C75C79A5F2}" type="datetimeFigureOut">
              <a:rPr lang="en-US" smtClean="0">
                <a:solidFill>
                  <a:srgbClr val="CCDDEA"/>
                </a:solidFill>
              </a:rPr>
              <a:pPr/>
              <a:t>3/20/2012</a:t>
            </a:fld>
            <a:endParaRPr lang="en-US">
              <a:solidFill>
                <a:srgbClr val="CCDDE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CDDE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47-4099-4311-B6AE-BF8626EDDC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3611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2897-3204-4E5B-B06F-07C75C79A5F2}" type="datetimeFigureOut">
              <a:rPr lang="en-US" smtClean="0">
                <a:solidFill>
                  <a:srgbClr val="CCDDEA"/>
                </a:solidFill>
              </a:rPr>
              <a:pPr/>
              <a:t>3/20/2012</a:t>
            </a:fld>
            <a:endParaRPr lang="en-US">
              <a:solidFill>
                <a:srgbClr val="CCDDE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CDDE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47-4099-4311-B6AE-BF8626EDDC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6743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2897-3204-4E5B-B06F-07C75C79A5F2}" type="datetimeFigureOut">
              <a:rPr lang="en-US" smtClean="0">
                <a:solidFill>
                  <a:srgbClr val="CCDDEA"/>
                </a:solidFill>
              </a:rPr>
              <a:pPr/>
              <a:t>3/20/2012</a:t>
            </a:fld>
            <a:endParaRPr lang="en-US">
              <a:solidFill>
                <a:srgbClr val="CCDDE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CDDE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47-4099-4311-B6AE-BF8626EDDC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2381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2897-3204-4E5B-B06F-07C75C79A5F2}" type="datetimeFigureOut">
              <a:rPr lang="en-US" smtClean="0">
                <a:solidFill>
                  <a:srgbClr val="CCDDEA"/>
                </a:solidFill>
              </a:rPr>
              <a:pPr/>
              <a:t>3/20/2012</a:t>
            </a:fld>
            <a:endParaRPr lang="en-US">
              <a:solidFill>
                <a:srgbClr val="CCDDE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CDDE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47-4099-4311-B6AE-BF8626EDDC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036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2897-3204-4E5B-B06F-07C75C79A5F2}" type="datetimeFigureOut">
              <a:rPr lang="en-US" smtClean="0">
                <a:solidFill>
                  <a:srgbClr val="CCDDEA"/>
                </a:solidFill>
              </a:rPr>
              <a:pPr/>
              <a:t>3/20/2012</a:t>
            </a:fld>
            <a:endParaRPr lang="en-US">
              <a:solidFill>
                <a:srgbClr val="CCDDE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CDDE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47-4099-4311-B6AE-BF8626EDDC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2755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2897-3204-4E5B-B06F-07C75C79A5F2}" type="datetimeFigureOut">
              <a:rPr lang="en-US" smtClean="0">
                <a:solidFill>
                  <a:srgbClr val="CCDDEA"/>
                </a:solidFill>
              </a:rPr>
              <a:pPr/>
              <a:t>3/20/2012</a:t>
            </a:fld>
            <a:endParaRPr lang="en-US">
              <a:solidFill>
                <a:srgbClr val="CCDDEA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CDDE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47-4099-4311-B6AE-BF8626EDDC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91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0550B-7E74-4EE8-9FBF-C3742C93D752}" type="datetimeFigureOut">
              <a:rPr lang="en-US" smtClean="0"/>
              <a:t>3/20/2012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38D39-B3C1-40EF-8FA3-4567C3CB6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5356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2897-3204-4E5B-B06F-07C75C79A5F2}" type="datetimeFigureOut">
              <a:rPr lang="en-US" smtClean="0">
                <a:solidFill>
                  <a:srgbClr val="CCDDEA"/>
                </a:solidFill>
              </a:rPr>
              <a:pPr/>
              <a:t>3/20/2012</a:t>
            </a:fld>
            <a:endParaRPr lang="en-US">
              <a:solidFill>
                <a:srgbClr val="CCDDE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CDDE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47-4099-4311-B6AE-BF8626EDDC5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250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2897-3204-4E5B-B06F-07C75C79A5F2}" type="datetimeFigureOut">
              <a:rPr lang="en-US" smtClean="0">
                <a:solidFill>
                  <a:srgbClr val="CCDDEA"/>
                </a:solidFill>
              </a:rPr>
              <a:pPr/>
              <a:t>3/20/2012</a:t>
            </a:fld>
            <a:endParaRPr lang="en-US">
              <a:solidFill>
                <a:srgbClr val="CCDDE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312047-4099-4311-B6AE-BF8626EDDC5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CCDD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3009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2897-3204-4E5B-B06F-07C75C79A5F2}" type="datetimeFigureOut">
              <a:rPr lang="en-US" smtClean="0">
                <a:solidFill>
                  <a:srgbClr val="CCDDEA"/>
                </a:solidFill>
              </a:rPr>
              <a:pPr/>
              <a:t>3/20/2012</a:t>
            </a:fld>
            <a:endParaRPr lang="en-US">
              <a:solidFill>
                <a:srgbClr val="CCDDE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CDDE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47-4099-4311-B6AE-BF8626EDDC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929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2897-3204-4E5B-B06F-07C75C79A5F2}" type="datetimeFigureOut">
              <a:rPr lang="en-US" smtClean="0">
                <a:solidFill>
                  <a:srgbClr val="CCDDEA"/>
                </a:solidFill>
              </a:rPr>
              <a:pPr/>
              <a:t>3/20/2012</a:t>
            </a:fld>
            <a:endParaRPr lang="en-US">
              <a:solidFill>
                <a:srgbClr val="CCDDE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CDDE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47-4099-4311-B6AE-BF8626EDDC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667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B5F9-1A3C-4FA0-8E30-6F0720C2DFA7}" type="datetimeFigureOut">
              <a:rPr lang="en-US" smtClean="0">
                <a:solidFill>
                  <a:srgbClr val="CCDDEA"/>
                </a:solidFill>
              </a:rPr>
              <a:pPr/>
              <a:t>3/20/2012</a:t>
            </a:fld>
            <a:endParaRPr lang="en-US">
              <a:solidFill>
                <a:srgbClr val="CCDDE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CDDE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7329-A90D-4543-BF20-9812E2C701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9307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B5F9-1A3C-4FA0-8E30-6F0720C2DFA7}" type="datetimeFigureOut">
              <a:rPr lang="en-US" smtClean="0">
                <a:solidFill>
                  <a:srgbClr val="CCDDEA"/>
                </a:solidFill>
              </a:rPr>
              <a:pPr/>
              <a:t>3/20/2012</a:t>
            </a:fld>
            <a:endParaRPr lang="en-US">
              <a:solidFill>
                <a:srgbClr val="CCDDE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CDDE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7329-A90D-4543-BF20-9812E2C701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623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B5F9-1A3C-4FA0-8E30-6F0720C2DFA7}" type="datetimeFigureOut">
              <a:rPr lang="en-US" smtClean="0">
                <a:solidFill>
                  <a:srgbClr val="CCDDEA"/>
                </a:solidFill>
              </a:rPr>
              <a:pPr/>
              <a:t>3/20/2012</a:t>
            </a:fld>
            <a:endParaRPr lang="en-US">
              <a:solidFill>
                <a:srgbClr val="CCDDE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CDDE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7329-A90D-4543-BF20-9812E2C701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701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B5F9-1A3C-4FA0-8E30-6F0720C2DFA7}" type="datetimeFigureOut">
              <a:rPr lang="en-US" smtClean="0">
                <a:solidFill>
                  <a:srgbClr val="CCDDEA"/>
                </a:solidFill>
              </a:rPr>
              <a:pPr/>
              <a:t>3/20/2012</a:t>
            </a:fld>
            <a:endParaRPr lang="en-US">
              <a:solidFill>
                <a:srgbClr val="CCDDE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CDDE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7329-A90D-4543-BF20-9812E2C701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7806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B5F9-1A3C-4FA0-8E30-6F0720C2DFA7}" type="datetimeFigureOut">
              <a:rPr lang="en-US" smtClean="0">
                <a:solidFill>
                  <a:srgbClr val="CCDDEA"/>
                </a:solidFill>
              </a:rPr>
              <a:pPr/>
              <a:t>3/20/2012</a:t>
            </a:fld>
            <a:endParaRPr lang="en-US">
              <a:solidFill>
                <a:srgbClr val="CCDDE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CDDE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7329-A90D-4543-BF20-9812E2C701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8638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B5F9-1A3C-4FA0-8E30-6F0720C2DFA7}" type="datetimeFigureOut">
              <a:rPr lang="en-US" smtClean="0">
                <a:solidFill>
                  <a:srgbClr val="CCDDEA"/>
                </a:solidFill>
              </a:rPr>
              <a:pPr/>
              <a:t>3/20/2012</a:t>
            </a:fld>
            <a:endParaRPr lang="en-US">
              <a:solidFill>
                <a:srgbClr val="CCDDE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CDDE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7329-A90D-4543-BF20-9812E2C701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44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0550B-7E74-4EE8-9FBF-C3742C93D752}" type="datetimeFigureOut">
              <a:rPr lang="en-US" smtClean="0"/>
              <a:t>3/20/2012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38D39-B3C1-40EF-8FA3-4567C3CB6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644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B5F9-1A3C-4FA0-8E30-6F0720C2DFA7}" type="datetimeFigureOut">
              <a:rPr lang="en-US" smtClean="0">
                <a:solidFill>
                  <a:srgbClr val="CCDDEA"/>
                </a:solidFill>
              </a:rPr>
              <a:pPr/>
              <a:t>3/20/2012</a:t>
            </a:fld>
            <a:endParaRPr lang="en-US">
              <a:solidFill>
                <a:srgbClr val="CCDDEA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CDDE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7329-A90D-4543-BF20-9812E2C701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6672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B5F9-1A3C-4FA0-8E30-6F0720C2DFA7}" type="datetimeFigureOut">
              <a:rPr lang="en-US" smtClean="0">
                <a:solidFill>
                  <a:srgbClr val="CCDDEA"/>
                </a:solidFill>
              </a:rPr>
              <a:pPr/>
              <a:t>3/20/2012</a:t>
            </a:fld>
            <a:endParaRPr lang="en-US">
              <a:solidFill>
                <a:srgbClr val="CCDDE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CDDE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7329-A90D-4543-BF20-9812E2C701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3146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B5F9-1A3C-4FA0-8E30-6F0720C2DFA7}" type="datetimeFigureOut">
              <a:rPr lang="en-US" smtClean="0">
                <a:solidFill>
                  <a:srgbClr val="CCDDEA"/>
                </a:solidFill>
              </a:rPr>
              <a:pPr/>
              <a:t>3/20/2012</a:t>
            </a:fld>
            <a:endParaRPr lang="en-US">
              <a:solidFill>
                <a:srgbClr val="CCDDE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607329-A90D-4543-BF20-9812E2C701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CCDD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5542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B5F9-1A3C-4FA0-8E30-6F0720C2DFA7}" type="datetimeFigureOut">
              <a:rPr lang="en-US" smtClean="0">
                <a:solidFill>
                  <a:srgbClr val="CCDDEA"/>
                </a:solidFill>
              </a:rPr>
              <a:pPr/>
              <a:t>3/20/2012</a:t>
            </a:fld>
            <a:endParaRPr lang="en-US">
              <a:solidFill>
                <a:srgbClr val="CCDDE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CDDE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7329-A90D-4543-BF20-9812E2C701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2435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B5F9-1A3C-4FA0-8E30-6F0720C2DFA7}" type="datetimeFigureOut">
              <a:rPr lang="en-US" smtClean="0">
                <a:solidFill>
                  <a:srgbClr val="CCDDEA"/>
                </a:solidFill>
              </a:rPr>
              <a:pPr/>
              <a:t>3/20/2012</a:t>
            </a:fld>
            <a:endParaRPr lang="en-US">
              <a:solidFill>
                <a:srgbClr val="CCDDE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CDDE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7329-A90D-4543-BF20-9812E2C701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4161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9980771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295192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B5F9-1A3C-4FA0-8E30-6F0720C2DFA7}" type="datetimeFigureOut">
              <a:rPr lang="en-US" smtClean="0">
                <a:solidFill>
                  <a:srgbClr val="CCDDEA"/>
                </a:solidFill>
              </a:rPr>
              <a:pPr/>
              <a:t>3/20/2012</a:t>
            </a:fld>
            <a:endParaRPr lang="en-US">
              <a:solidFill>
                <a:srgbClr val="CCDDE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CDDE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7329-A90D-4543-BF20-9812E2C701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763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B5F9-1A3C-4FA0-8E30-6F0720C2DFA7}" type="datetimeFigureOut">
              <a:rPr lang="en-US" smtClean="0">
                <a:solidFill>
                  <a:srgbClr val="CCDDEA"/>
                </a:solidFill>
              </a:rPr>
              <a:pPr/>
              <a:t>3/20/2012</a:t>
            </a:fld>
            <a:endParaRPr lang="en-US">
              <a:solidFill>
                <a:srgbClr val="CCDDE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CDDE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7329-A90D-4543-BF20-9812E2C701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6533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B5F9-1A3C-4FA0-8E30-6F0720C2DFA7}" type="datetimeFigureOut">
              <a:rPr lang="en-US" smtClean="0">
                <a:solidFill>
                  <a:srgbClr val="CCDDEA"/>
                </a:solidFill>
              </a:rPr>
              <a:pPr/>
              <a:t>3/20/2012</a:t>
            </a:fld>
            <a:endParaRPr lang="en-US">
              <a:solidFill>
                <a:srgbClr val="CCDDE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CDDE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7329-A90D-4543-BF20-9812E2C701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963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0550B-7E74-4EE8-9FBF-C3742C93D752}" type="datetimeFigureOut">
              <a:rPr lang="en-US" smtClean="0"/>
              <a:t>3/20/2012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38D39-B3C1-40EF-8FA3-4567C3CB6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0686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B5F9-1A3C-4FA0-8E30-6F0720C2DFA7}" type="datetimeFigureOut">
              <a:rPr lang="en-US" smtClean="0">
                <a:solidFill>
                  <a:srgbClr val="CCDDEA"/>
                </a:solidFill>
              </a:rPr>
              <a:pPr/>
              <a:t>3/20/2012</a:t>
            </a:fld>
            <a:endParaRPr lang="en-US">
              <a:solidFill>
                <a:srgbClr val="CCDDE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CDDE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7329-A90D-4543-BF20-9812E2C701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4105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B5F9-1A3C-4FA0-8E30-6F0720C2DFA7}" type="datetimeFigureOut">
              <a:rPr lang="en-US" smtClean="0">
                <a:solidFill>
                  <a:srgbClr val="CCDDEA"/>
                </a:solidFill>
              </a:rPr>
              <a:pPr/>
              <a:t>3/20/2012</a:t>
            </a:fld>
            <a:endParaRPr lang="en-US">
              <a:solidFill>
                <a:srgbClr val="CCDDE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CDDE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7329-A90D-4543-BF20-9812E2C701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788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B5F9-1A3C-4FA0-8E30-6F0720C2DFA7}" type="datetimeFigureOut">
              <a:rPr lang="en-US" smtClean="0">
                <a:solidFill>
                  <a:srgbClr val="CCDDEA"/>
                </a:solidFill>
              </a:rPr>
              <a:pPr/>
              <a:t>3/20/2012</a:t>
            </a:fld>
            <a:endParaRPr lang="en-US">
              <a:solidFill>
                <a:srgbClr val="CCDDE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CDDE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7329-A90D-4543-BF20-9812E2C701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9403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B5F9-1A3C-4FA0-8E30-6F0720C2DFA7}" type="datetimeFigureOut">
              <a:rPr lang="en-US" smtClean="0">
                <a:solidFill>
                  <a:srgbClr val="CCDDEA"/>
                </a:solidFill>
              </a:rPr>
              <a:pPr/>
              <a:t>3/20/2012</a:t>
            </a:fld>
            <a:endParaRPr lang="en-US">
              <a:solidFill>
                <a:srgbClr val="CCDDEA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CDDE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7329-A90D-4543-BF20-9812E2C701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8797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B5F9-1A3C-4FA0-8E30-6F0720C2DFA7}" type="datetimeFigureOut">
              <a:rPr lang="en-US" smtClean="0">
                <a:solidFill>
                  <a:srgbClr val="CCDDEA"/>
                </a:solidFill>
              </a:rPr>
              <a:pPr/>
              <a:t>3/20/2012</a:t>
            </a:fld>
            <a:endParaRPr lang="en-US">
              <a:solidFill>
                <a:srgbClr val="CCDDE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CDDE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7329-A90D-4543-BF20-9812E2C701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3515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B5F9-1A3C-4FA0-8E30-6F0720C2DFA7}" type="datetimeFigureOut">
              <a:rPr lang="en-US" smtClean="0">
                <a:solidFill>
                  <a:srgbClr val="CCDDEA"/>
                </a:solidFill>
              </a:rPr>
              <a:pPr/>
              <a:t>3/20/2012</a:t>
            </a:fld>
            <a:endParaRPr lang="en-US">
              <a:solidFill>
                <a:srgbClr val="CCDDE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607329-A90D-4543-BF20-9812E2C701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CCDD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9099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B5F9-1A3C-4FA0-8E30-6F0720C2DFA7}" type="datetimeFigureOut">
              <a:rPr lang="en-US" smtClean="0">
                <a:solidFill>
                  <a:srgbClr val="CCDDEA"/>
                </a:solidFill>
              </a:rPr>
              <a:pPr/>
              <a:t>3/20/2012</a:t>
            </a:fld>
            <a:endParaRPr lang="en-US">
              <a:solidFill>
                <a:srgbClr val="CCDDE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CDDE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7329-A90D-4543-BF20-9812E2C701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5979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B5F9-1A3C-4FA0-8E30-6F0720C2DFA7}" type="datetimeFigureOut">
              <a:rPr lang="en-US" smtClean="0">
                <a:solidFill>
                  <a:srgbClr val="CCDDEA"/>
                </a:solidFill>
              </a:rPr>
              <a:pPr/>
              <a:t>3/20/2012</a:t>
            </a:fld>
            <a:endParaRPr lang="en-US">
              <a:solidFill>
                <a:srgbClr val="CCDDE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CDDE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7329-A90D-4543-BF20-9812E2C701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229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11722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855420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0550B-7E74-4EE8-9FBF-C3742C93D752}" type="datetimeFigureOut">
              <a:rPr lang="en-US" smtClean="0"/>
              <a:t>3/20/2012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38D39-B3C1-40EF-8FA3-4567C3CB6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553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0550B-7E74-4EE8-9FBF-C3742C93D752}" type="datetimeFigureOut">
              <a:rPr lang="en-US" smtClean="0"/>
              <a:t>3/20/2012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38D39-B3C1-40EF-8FA3-4567C3CB6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672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0550B-7E74-4EE8-9FBF-C3742C93D752}" type="datetimeFigureOut">
              <a:rPr lang="en-US" smtClean="0"/>
              <a:t>3/20/2012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38D39-B3C1-40EF-8FA3-4567C3CB6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02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0550B-7E74-4EE8-9FBF-C3742C93D752}" type="datetimeFigureOut">
              <a:rPr lang="en-US" smtClean="0"/>
              <a:t>3/20/2012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38D39-B3C1-40EF-8FA3-4567C3CB6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63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0550B-7E74-4EE8-9FBF-C3742C93D752}" type="datetimeFigureOut">
              <a:rPr lang="en-US" smtClean="0"/>
              <a:t>3/20/2012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38D39-B3C1-40EF-8FA3-4567C3CB6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081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AC312047-4099-4311-B6AE-BF8626EDDC5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CCDDEA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CAC72897-3204-4E5B-B06F-07C75C79A5F2}" type="datetimeFigureOut">
              <a:rPr lang="en-US" smtClean="0">
                <a:solidFill>
                  <a:srgbClr val="CCDDEA"/>
                </a:solidFill>
              </a:rPr>
              <a:pPr/>
              <a:t>3/20/2012</a:t>
            </a:fld>
            <a:endParaRPr lang="en-US">
              <a:solidFill>
                <a:srgbClr val="CCDD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483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AC312047-4099-4311-B6AE-BF8626EDDC5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CCDDEA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CAC72897-3204-4E5B-B06F-07C75C79A5F2}" type="datetimeFigureOut">
              <a:rPr lang="en-US" smtClean="0">
                <a:solidFill>
                  <a:srgbClr val="CCDDEA"/>
                </a:solidFill>
              </a:rPr>
              <a:pPr/>
              <a:t>3/20/2012</a:t>
            </a:fld>
            <a:endParaRPr lang="en-US">
              <a:solidFill>
                <a:srgbClr val="CCDD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840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C4607329-A90D-4543-BF20-9812E2C701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CCDDEA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28D4B5F9-1A3C-4FA0-8E30-6F0720C2DFA7}" type="datetimeFigureOut">
              <a:rPr lang="en-US" smtClean="0">
                <a:solidFill>
                  <a:srgbClr val="CCDDEA"/>
                </a:solidFill>
              </a:rPr>
              <a:pPr/>
              <a:t>3/20/2012</a:t>
            </a:fld>
            <a:endParaRPr lang="en-US">
              <a:solidFill>
                <a:srgbClr val="CCDD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379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C4607329-A90D-4543-BF20-9812E2C701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CCDDEA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28D4B5F9-1A3C-4FA0-8E30-6F0720C2DFA7}" type="datetimeFigureOut">
              <a:rPr lang="en-US" smtClean="0">
                <a:solidFill>
                  <a:srgbClr val="CCDDEA"/>
                </a:solidFill>
              </a:rPr>
              <a:pPr/>
              <a:t>3/20/2012</a:t>
            </a:fld>
            <a:endParaRPr lang="en-US">
              <a:solidFill>
                <a:srgbClr val="CCDD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510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wmf"/><Relationship Id="rId7" Type="http://schemas.openxmlformats.org/officeDocument/2006/relationships/image" Target="../media/image7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10" Type="http://schemas.openxmlformats.org/officeDocument/2006/relationships/image" Target="../media/image10.jpeg"/><Relationship Id="rId4" Type="http://schemas.openxmlformats.org/officeDocument/2006/relationships/image" Target="../media/image4.wmf"/><Relationship Id="rId9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wmf"/><Relationship Id="rId7" Type="http://schemas.openxmlformats.org/officeDocument/2006/relationships/image" Target="../media/image3.w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wmf"/><Relationship Id="rId5" Type="http://schemas.openxmlformats.org/officeDocument/2006/relationships/image" Target="../media/image7.png"/><Relationship Id="rId4" Type="http://schemas.openxmlformats.org/officeDocument/2006/relationships/image" Target="../media/image6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image" Target="../media/image44.png"/><Relationship Id="rId7" Type="http://schemas.openxmlformats.org/officeDocument/2006/relationships/image" Target="../media/image2.wmf"/><Relationship Id="rId12" Type="http://schemas.openxmlformats.org/officeDocument/2006/relationships/image" Target="../media/image1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jpeg"/><Relationship Id="rId11" Type="http://schemas.openxmlformats.org/officeDocument/2006/relationships/image" Target="../media/image6.wmf"/><Relationship Id="rId5" Type="http://schemas.openxmlformats.org/officeDocument/2006/relationships/image" Target="../media/image9.gif"/><Relationship Id="rId10" Type="http://schemas.openxmlformats.org/officeDocument/2006/relationships/image" Target="../media/image5.wmf"/><Relationship Id="rId4" Type="http://schemas.openxmlformats.org/officeDocument/2006/relationships/image" Target="../media/image45.png"/><Relationship Id="rId9" Type="http://schemas.openxmlformats.org/officeDocument/2006/relationships/image" Target="../media/image4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image" Target="../media/image47.png"/><Relationship Id="rId7" Type="http://schemas.openxmlformats.org/officeDocument/2006/relationships/image" Target="../media/image3.wmf"/><Relationship Id="rId12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wmf"/><Relationship Id="rId11" Type="http://schemas.openxmlformats.org/officeDocument/2006/relationships/image" Target="../media/image11.png"/><Relationship Id="rId5" Type="http://schemas.openxmlformats.org/officeDocument/2006/relationships/image" Target="../media/image49.png"/><Relationship Id="rId10" Type="http://schemas.openxmlformats.org/officeDocument/2006/relationships/image" Target="../media/image6.wmf"/><Relationship Id="rId4" Type="http://schemas.openxmlformats.org/officeDocument/2006/relationships/image" Target="../media/image48.png"/><Relationship Id="rId9" Type="http://schemas.openxmlformats.org/officeDocument/2006/relationships/image" Target="../media/image5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.wmf"/><Relationship Id="rId7" Type="http://schemas.openxmlformats.org/officeDocument/2006/relationships/image" Target="../media/image11.png"/><Relationship Id="rId12" Type="http://schemas.openxmlformats.org/officeDocument/2006/relationships/image" Target="../media/image55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wmf"/><Relationship Id="rId11" Type="http://schemas.openxmlformats.org/officeDocument/2006/relationships/image" Target="../media/image54.png"/><Relationship Id="rId5" Type="http://schemas.openxmlformats.org/officeDocument/2006/relationships/image" Target="../media/image5.wmf"/><Relationship Id="rId10" Type="http://schemas.openxmlformats.org/officeDocument/2006/relationships/image" Target="../media/image53.png"/><Relationship Id="rId4" Type="http://schemas.openxmlformats.org/officeDocument/2006/relationships/image" Target="../media/image4.wmf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image" Target="../media/image57.png"/><Relationship Id="rId7" Type="http://schemas.openxmlformats.org/officeDocument/2006/relationships/image" Target="../media/image5.w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wmf"/><Relationship Id="rId5" Type="http://schemas.openxmlformats.org/officeDocument/2006/relationships/image" Target="../media/image3.wmf"/><Relationship Id="rId10" Type="http://schemas.openxmlformats.org/officeDocument/2006/relationships/image" Target="../media/image58.png"/><Relationship Id="rId4" Type="http://schemas.openxmlformats.org/officeDocument/2006/relationships/image" Target="../media/image2.wmf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wmf"/><Relationship Id="rId7" Type="http://schemas.openxmlformats.org/officeDocument/2006/relationships/image" Target="../media/image6.wmf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10" Type="http://schemas.openxmlformats.org/officeDocument/2006/relationships/image" Target="../media/image65.gif"/><Relationship Id="rId4" Type="http://schemas.openxmlformats.org/officeDocument/2006/relationships/image" Target="../media/image3.wmf"/><Relationship Id="rId9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wmf"/><Relationship Id="rId7" Type="http://schemas.openxmlformats.org/officeDocument/2006/relationships/image" Target="../media/image6.w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11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png"/><Relationship Id="rId3" Type="http://schemas.openxmlformats.org/officeDocument/2006/relationships/image" Target="../media/image68.jpeg"/><Relationship Id="rId7" Type="http://schemas.openxmlformats.org/officeDocument/2006/relationships/image" Target="../media/image9.gif"/><Relationship Id="rId12" Type="http://schemas.openxmlformats.org/officeDocument/2006/relationships/image" Target="../media/image76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1" Type="http://schemas.openxmlformats.org/officeDocument/2006/relationships/image" Target="../media/image75.png"/><Relationship Id="rId5" Type="http://schemas.openxmlformats.org/officeDocument/2006/relationships/image" Target="../media/image70.png"/><Relationship Id="rId15" Type="http://schemas.openxmlformats.org/officeDocument/2006/relationships/image" Target="../media/image79.jpeg"/><Relationship Id="rId10" Type="http://schemas.openxmlformats.org/officeDocument/2006/relationships/image" Target="../media/image74.jpeg"/><Relationship Id="rId4" Type="http://schemas.openxmlformats.org/officeDocument/2006/relationships/image" Target="../media/image69.jpeg"/><Relationship Id="rId9" Type="http://schemas.openxmlformats.org/officeDocument/2006/relationships/image" Target="../media/image73.png"/><Relationship Id="rId14" Type="http://schemas.openxmlformats.org/officeDocument/2006/relationships/image" Target="../media/image7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image" Target="../media/image45.png"/><Relationship Id="rId7" Type="http://schemas.openxmlformats.org/officeDocument/2006/relationships/image" Target="../media/image5.w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wmf"/><Relationship Id="rId11" Type="http://schemas.openxmlformats.org/officeDocument/2006/relationships/image" Target="../media/image65.gif"/><Relationship Id="rId5" Type="http://schemas.openxmlformats.org/officeDocument/2006/relationships/image" Target="../media/image3.wmf"/><Relationship Id="rId10" Type="http://schemas.openxmlformats.org/officeDocument/2006/relationships/image" Target="../media/image43.png"/><Relationship Id="rId4" Type="http://schemas.openxmlformats.org/officeDocument/2006/relationships/image" Target="../media/image2.wmf"/><Relationship Id="rId9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wmf"/><Relationship Id="rId7" Type="http://schemas.openxmlformats.org/officeDocument/2006/relationships/image" Target="../media/image6.wm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image" Target="../media/image3.wmf"/><Relationship Id="rId7" Type="http://schemas.openxmlformats.org/officeDocument/2006/relationships/image" Target="../media/image11.png"/><Relationship Id="rId12" Type="http://schemas.microsoft.com/office/2007/relationships/diagramDrawing" Target="../diagrams/drawing3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.wmf"/><Relationship Id="rId11" Type="http://schemas.openxmlformats.org/officeDocument/2006/relationships/diagramColors" Target="../diagrams/colors3.xml"/><Relationship Id="rId5" Type="http://schemas.openxmlformats.org/officeDocument/2006/relationships/image" Target="../media/image5.wmf"/><Relationship Id="rId10" Type="http://schemas.openxmlformats.org/officeDocument/2006/relationships/diagramQuickStyle" Target="../diagrams/quickStyle3.xml"/><Relationship Id="rId4" Type="http://schemas.openxmlformats.org/officeDocument/2006/relationships/image" Target="../media/image4.wmf"/><Relationship Id="rId9" Type="http://schemas.openxmlformats.org/officeDocument/2006/relationships/diagramLayout" Target="../diagrams/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13" Type="http://schemas.openxmlformats.org/officeDocument/2006/relationships/image" Target="../media/image11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6.w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.jpeg"/><Relationship Id="rId11" Type="http://schemas.openxmlformats.org/officeDocument/2006/relationships/image" Target="../media/image5.wmf"/><Relationship Id="rId5" Type="http://schemas.openxmlformats.org/officeDocument/2006/relationships/image" Target="../media/image15.jpeg"/><Relationship Id="rId10" Type="http://schemas.openxmlformats.org/officeDocument/2006/relationships/image" Target="../media/image4.wmf"/><Relationship Id="rId4" Type="http://schemas.openxmlformats.org/officeDocument/2006/relationships/image" Target="../media/image14.jpeg"/><Relationship Id="rId9" Type="http://schemas.openxmlformats.org/officeDocument/2006/relationships/image" Target="../media/image3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image" Target="../media/image18.png"/><Relationship Id="rId7" Type="http://schemas.openxmlformats.org/officeDocument/2006/relationships/image" Target="../media/image2.wmf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1.png"/><Relationship Id="rId11" Type="http://schemas.openxmlformats.org/officeDocument/2006/relationships/image" Target="../media/image6.wmf"/><Relationship Id="rId5" Type="http://schemas.openxmlformats.org/officeDocument/2006/relationships/image" Target="../media/image20.png"/><Relationship Id="rId10" Type="http://schemas.openxmlformats.org/officeDocument/2006/relationships/image" Target="../media/image5.wmf"/><Relationship Id="rId4" Type="http://schemas.openxmlformats.org/officeDocument/2006/relationships/image" Target="../media/image19.jpeg"/><Relationship Id="rId9" Type="http://schemas.openxmlformats.org/officeDocument/2006/relationships/image" Target="../media/image4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diagramDrawing" Target="../diagrams/drawing1.xml"/><Relationship Id="rId3" Type="http://schemas.openxmlformats.org/officeDocument/2006/relationships/image" Target="../media/image2.wmf"/><Relationship Id="rId7" Type="http://schemas.openxmlformats.org/officeDocument/2006/relationships/image" Target="../media/image6.wmf"/><Relationship Id="rId12" Type="http://schemas.openxmlformats.org/officeDocument/2006/relationships/diagramColors" Target="../diagrams/colors1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wmf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4.wmf"/><Relationship Id="rId15" Type="http://schemas.openxmlformats.org/officeDocument/2006/relationships/image" Target="../media/image24.wmf"/><Relationship Id="rId10" Type="http://schemas.openxmlformats.org/officeDocument/2006/relationships/diagramLayout" Target="../diagrams/layout1.xml"/><Relationship Id="rId4" Type="http://schemas.openxmlformats.org/officeDocument/2006/relationships/image" Target="../media/image3.wmf"/><Relationship Id="rId9" Type="http://schemas.openxmlformats.org/officeDocument/2006/relationships/diagramData" Target="../diagrams/data1.xml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25.wmf"/><Relationship Id="rId3" Type="http://schemas.openxmlformats.org/officeDocument/2006/relationships/image" Target="../media/image3.wmf"/><Relationship Id="rId7" Type="http://schemas.openxmlformats.org/officeDocument/2006/relationships/image" Target="../media/image11.png"/><Relationship Id="rId12" Type="http://schemas.microsoft.com/office/2007/relationships/diagramDrawing" Target="../diagrams/drawing2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wmf"/><Relationship Id="rId11" Type="http://schemas.openxmlformats.org/officeDocument/2006/relationships/diagramColors" Target="../diagrams/colors2.xml"/><Relationship Id="rId5" Type="http://schemas.openxmlformats.org/officeDocument/2006/relationships/image" Target="../media/image5.wmf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4.wmf"/><Relationship Id="rId9" Type="http://schemas.openxmlformats.org/officeDocument/2006/relationships/diagramLayout" Target="../diagrams/layout2.xml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wmf"/><Relationship Id="rId7" Type="http://schemas.openxmlformats.org/officeDocument/2006/relationships/image" Target="../media/image11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wmf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13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4.wmf"/><Relationship Id="rId12" Type="http://schemas.openxmlformats.org/officeDocument/2006/relationships/image" Target="../media/image3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wmf"/><Relationship Id="rId11" Type="http://schemas.openxmlformats.org/officeDocument/2006/relationships/image" Target="../media/image9.gif"/><Relationship Id="rId5" Type="http://schemas.openxmlformats.org/officeDocument/2006/relationships/image" Target="../media/image2.wmf"/><Relationship Id="rId10" Type="http://schemas.openxmlformats.org/officeDocument/2006/relationships/image" Target="../media/image11.png"/><Relationship Id="rId4" Type="http://schemas.openxmlformats.org/officeDocument/2006/relationships/image" Target="../media/image32.jpeg"/><Relationship Id="rId9" Type="http://schemas.openxmlformats.org/officeDocument/2006/relationships/image" Target="../media/image6.wmf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noFill/>
        </p:spPr>
        <p:txBody>
          <a:bodyPr/>
          <a:lstStyle/>
          <a:p>
            <a:r>
              <a:rPr lang="en-US" dirty="0" smtClean="0"/>
              <a:t>World Water Online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sz="9600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 Distributed Global Water Information System</a:t>
            </a:r>
          </a:p>
          <a:p>
            <a:endParaRPr lang="en-US" sz="4800" spc="-1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r>
              <a:rPr lang="en-US" sz="6400" b="1" dirty="0" smtClean="0"/>
              <a:t>Presented by: Fernando R. Salas and David R. </a:t>
            </a:r>
            <a:r>
              <a:rPr lang="en-US" sz="6400" b="1" dirty="0" err="1" smtClean="0"/>
              <a:t>Maidment</a:t>
            </a:r>
            <a:endParaRPr lang="en-US" sz="6400" b="1" dirty="0" smtClean="0"/>
          </a:p>
          <a:p>
            <a:r>
              <a:rPr lang="en-US" sz="6400" dirty="0" smtClean="0"/>
              <a:t>Center for Research in Water Resources, University of Texas at Austin</a:t>
            </a:r>
          </a:p>
          <a:p>
            <a:r>
              <a:rPr lang="en-US" sz="6400" dirty="0" smtClean="0"/>
              <a:t>Water Web Services Jamboree</a:t>
            </a:r>
          </a:p>
          <a:p>
            <a:r>
              <a:rPr lang="en-US" sz="6400" dirty="0" smtClean="0"/>
              <a:t>March 20th, 2012</a:t>
            </a:r>
          </a:p>
          <a:p>
            <a:endParaRPr lang="en-US" dirty="0"/>
          </a:p>
        </p:txBody>
      </p:sp>
      <p:grpSp>
        <p:nvGrpSpPr>
          <p:cNvPr id="127" name="Group 126"/>
          <p:cNvGrpSpPr/>
          <p:nvPr/>
        </p:nvGrpSpPr>
        <p:grpSpPr>
          <a:xfrm>
            <a:off x="-685800" y="0"/>
            <a:ext cx="6989829" cy="3200400"/>
            <a:chOff x="-685800" y="0"/>
            <a:chExt cx="6989829" cy="3200400"/>
          </a:xfrm>
        </p:grpSpPr>
        <p:pic>
          <p:nvPicPr>
            <p:cNvPr id="1028" name="Picture 4" descr="C:\Users\crwr-frs86\AppData\Local\Microsoft\Windows\Temporary Internet Files\Content.IE5\6THB7S5V\MC900413532[1].wmf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7492" y="440194"/>
              <a:ext cx="2566537" cy="2445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Arc 8"/>
            <p:cNvSpPr/>
            <p:nvPr/>
          </p:nvSpPr>
          <p:spPr>
            <a:xfrm rot="6454943">
              <a:off x="1640076" y="-7458"/>
              <a:ext cx="2113166" cy="2128081"/>
            </a:xfrm>
            <a:prstGeom prst="arc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Arc 10"/>
            <p:cNvSpPr/>
            <p:nvPr/>
          </p:nvSpPr>
          <p:spPr>
            <a:xfrm rot="6454943">
              <a:off x="1383726" y="-1707495"/>
              <a:ext cx="2613735" cy="6752787"/>
            </a:xfrm>
            <a:prstGeom prst="arc">
              <a:avLst>
                <a:gd name="adj1" fmla="val 16200000"/>
                <a:gd name="adj2" fmla="val 21548205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Can 9"/>
            <p:cNvSpPr/>
            <p:nvPr/>
          </p:nvSpPr>
          <p:spPr>
            <a:xfrm>
              <a:off x="2048959" y="2076487"/>
              <a:ext cx="641633" cy="853372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 w="63500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prstClr val="black"/>
                  </a:solidFill>
                </a:rPr>
                <a:t>WWO</a:t>
              </a:r>
            </a:p>
            <a:p>
              <a:pPr algn="ctr"/>
              <a:endParaRPr lang="en-US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13" name="Can 12"/>
            <p:cNvSpPr/>
            <p:nvPr/>
          </p:nvSpPr>
          <p:spPr>
            <a:xfrm>
              <a:off x="5638800" y="985915"/>
              <a:ext cx="106265" cy="141333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Can 15"/>
            <p:cNvSpPr/>
            <p:nvPr/>
          </p:nvSpPr>
          <p:spPr>
            <a:xfrm>
              <a:off x="5791200" y="1251500"/>
              <a:ext cx="106265" cy="141333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Can 16"/>
            <p:cNvSpPr/>
            <p:nvPr/>
          </p:nvSpPr>
          <p:spPr>
            <a:xfrm>
              <a:off x="5486400" y="1527565"/>
              <a:ext cx="106265" cy="141333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Can 17"/>
            <p:cNvSpPr/>
            <p:nvPr/>
          </p:nvSpPr>
          <p:spPr>
            <a:xfrm>
              <a:off x="4267200" y="985914"/>
              <a:ext cx="106265" cy="141333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Can 18"/>
            <p:cNvSpPr/>
            <p:nvPr/>
          </p:nvSpPr>
          <p:spPr>
            <a:xfrm>
              <a:off x="5105400" y="2133600"/>
              <a:ext cx="106265" cy="141333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Can 19"/>
            <p:cNvSpPr/>
            <p:nvPr/>
          </p:nvSpPr>
          <p:spPr>
            <a:xfrm>
              <a:off x="5380135" y="2385228"/>
              <a:ext cx="106265" cy="141333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Can 20"/>
            <p:cNvSpPr/>
            <p:nvPr/>
          </p:nvSpPr>
          <p:spPr>
            <a:xfrm>
              <a:off x="4114800" y="1114878"/>
              <a:ext cx="106265" cy="141333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Can 21"/>
            <p:cNvSpPr/>
            <p:nvPr/>
          </p:nvSpPr>
          <p:spPr>
            <a:xfrm>
              <a:off x="5738067" y="1592122"/>
              <a:ext cx="106265" cy="141333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027" name="Picture 3" descr="C:\Users\frs86\AppData\Local\Microsoft\Windows\Temporary Internet Files\Content.IE5\YVA9Z4OV\MC900361966[1].wmf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973" y="2201417"/>
              <a:ext cx="165027" cy="770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5" name="Picture 4" descr="C:\Users\frs86\AppData\Local\Microsoft\Windows\Temporary Internet Files\Content.IE5\6THB7S5V\MC900361964[1].wmf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2355" y="1885591"/>
              <a:ext cx="275137" cy="398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C:\Users\frs86\AppData\Local\Microsoft\Windows\Temporary Internet Files\Content.IE5\KHJL5XQI\MC900361934[1].wmf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3651" y="2740914"/>
              <a:ext cx="606949" cy="459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:\Users\frs86\AppData\Local\Microsoft\Windows\Temporary Internet Files\Content.IE5\BJHKO428\MC900326974[1].wmf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371" y="2394876"/>
              <a:ext cx="398126" cy="53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18" y="2417825"/>
              <a:ext cx="475705" cy="3760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Teardrop 3"/>
          <p:cNvSpPr/>
          <p:nvPr/>
        </p:nvSpPr>
        <p:spPr>
          <a:xfrm rot="18900000">
            <a:off x="2301903" y="2676064"/>
            <a:ext cx="135745" cy="135745"/>
          </a:xfrm>
          <a:prstGeom prst="teardrop">
            <a:avLst>
              <a:gd name="adj" fmla="val 170833"/>
            </a:avLst>
          </a:prstGeom>
          <a:solidFill>
            <a:srgbClr val="93DD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6046059"/>
            <a:ext cx="2252051" cy="6858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247" y="6046059"/>
            <a:ext cx="1532553" cy="6858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800" y="4545741"/>
            <a:ext cx="1321659" cy="132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51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2"/>
                </a:solidFill>
                <a:latin typeface="Arial Black" pitchFamily="34" charset="0"/>
              </a:rPr>
              <a:t>Water Information System </a:t>
            </a:r>
            <a:r>
              <a:rPr lang="en-US" sz="3200" dirty="0" err="1" smtClean="0">
                <a:solidFill>
                  <a:schemeClr val="tx2"/>
                </a:solidFill>
                <a:latin typeface="Arial Black" pitchFamily="34" charset="0"/>
              </a:rPr>
              <a:t>Kisters</a:t>
            </a:r>
            <a:r>
              <a:rPr lang="en-US" sz="3200" dirty="0" smtClean="0">
                <a:solidFill>
                  <a:schemeClr val="tx2"/>
                </a:solidFill>
                <a:latin typeface="Arial Black" pitchFamily="34" charset="0"/>
              </a:rPr>
              <a:t> (WISKI)</a:t>
            </a:r>
            <a:endParaRPr lang="en-US" sz="320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Database solution to managing observations data (i.e. time series)</a:t>
            </a:r>
          </a:p>
          <a:p>
            <a:r>
              <a:rPr lang="en-US" dirty="0" smtClean="0"/>
              <a:t>Like a GIS but for WATER – data model operates on layers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4267200" cy="2906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95399" y="3886200"/>
            <a:ext cx="2286001" cy="2715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6721" y="6019800"/>
            <a:ext cx="2252051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6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err="1" smtClean="0">
                <a:solidFill>
                  <a:schemeClr val="tx2"/>
                </a:solidFill>
                <a:latin typeface="Arial Black" pitchFamily="34" charset="0"/>
              </a:rPr>
              <a:t>Kisters</a:t>
            </a:r>
            <a:r>
              <a:rPr lang="en-US" sz="3600" dirty="0" smtClean="0">
                <a:solidFill>
                  <a:schemeClr val="tx2"/>
                </a:solidFill>
                <a:latin typeface="Arial Black" pitchFamily="34" charset="0"/>
              </a:rPr>
              <a:t> Web </a:t>
            </a:r>
            <a:r>
              <a:rPr lang="en-US" sz="3600" dirty="0" err="1" smtClean="0">
                <a:solidFill>
                  <a:schemeClr val="tx2"/>
                </a:solidFill>
                <a:latin typeface="Arial Black" pitchFamily="34" charset="0"/>
              </a:rPr>
              <a:t>Interoperabilitiy</a:t>
            </a:r>
            <a:r>
              <a:rPr lang="en-US" sz="3600" dirty="0" smtClean="0">
                <a:solidFill>
                  <a:schemeClr val="tx2"/>
                </a:solidFill>
                <a:latin typeface="Arial Black" pitchFamily="34" charset="0"/>
              </a:rPr>
              <a:t> Solution (</a:t>
            </a:r>
            <a:r>
              <a:rPr lang="en-US" sz="3600" dirty="0" err="1" smtClean="0">
                <a:solidFill>
                  <a:schemeClr val="tx2"/>
                </a:solidFill>
                <a:latin typeface="Arial Black" pitchFamily="34" charset="0"/>
              </a:rPr>
              <a:t>KiWIS</a:t>
            </a:r>
            <a:r>
              <a:rPr lang="en-US" sz="3600" dirty="0" smtClean="0">
                <a:solidFill>
                  <a:schemeClr val="tx2"/>
                </a:solidFill>
                <a:latin typeface="Arial Black" pitchFamily="34" charset="0"/>
              </a:rPr>
              <a:t>)</a:t>
            </a:r>
            <a:endParaRPr lang="en-US" sz="360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904999"/>
          </a:xfrm>
        </p:spPr>
        <p:txBody>
          <a:bodyPr>
            <a:noAutofit/>
          </a:bodyPr>
          <a:lstStyle/>
          <a:p>
            <a:r>
              <a:rPr lang="en-US" sz="2400" dirty="0" smtClean="0"/>
              <a:t>Web portal providing user access to observations data via a suite of web services </a:t>
            </a:r>
          </a:p>
          <a:p>
            <a:pPr lvl="1"/>
            <a:r>
              <a:rPr lang="en-US" sz="1800" dirty="0" smtClean="0"/>
              <a:t>OGC Standards (SOS, WMS, WFS) </a:t>
            </a:r>
            <a:r>
              <a:rPr lang="en-US" sz="1800" dirty="0" smtClean="0">
                <a:sym typeface="Wingdings" pitchFamily="2" charset="2"/>
              </a:rPr>
              <a:t> </a:t>
            </a:r>
            <a:r>
              <a:rPr lang="en-US" sz="1800" b="1" dirty="0" smtClean="0">
                <a:solidFill>
                  <a:srgbClr val="FF0000"/>
                </a:solidFill>
                <a:sym typeface="Wingdings" pitchFamily="2" charset="2"/>
              </a:rPr>
              <a:t>WaterML profile of SOS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lvl="1"/>
            <a:r>
              <a:rPr lang="en-US" sz="1800" dirty="0" smtClean="0"/>
              <a:t>WaterOneFlow (CUAHSI) and </a:t>
            </a:r>
            <a:r>
              <a:rPr lang="en-US" sz="1800" dirty="0" err="1" smtClean="0"/>
              <a:t>Kisters</a:t>
            </a:r>
            <a:r>
              <a:rPr lang="en-US" sz="1800" dirty="0" smtClean="0"/>
              <a:t> web services</a:t>
            </a:r>
          </a:p>
          <a:p>
            <a:pPr lvl="1"/>
            <a:r>
              <a:rPr lang="en-US" sz="1800" dirty="0" smtClean="0"/>
              <a:t>ESRI Layer Package and Google Earth KML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5800" y="3733800"/>
            <a:ext cx="4015273" cy="2854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767942" y="4186662"/>
            <a:ext cx="836335" cy="571014"/>
            <a:chOff x="953086" y="3768010"/>
            <a:chExt cx="1818016" cy="1241265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53086" y="3768010"/>
              <a:ext cx="1818016" cy="124126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800" y="4007068"/>
              <a:ext cx="762000" cy="762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" y="3667776"/>
            <a:ext cx="3166052" cy="2986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92490" y="4186662"/>
            <a:ext cx="1798082" cy="1375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6721" y="6019800"/>
            <a:ext cx="2252051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29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 Water Online</a:t>
            </a:r>
            <a:endParaRPr lang="en-US" dirty="0"/>
          </a:p>
        </p:txBody>
      </p:sp>
      <p:sp>
        <p:nvSpPr>
          <p:cNvPr id="21" name="Can 20"/>
          <p:cNvSpPr/>
          <p:nvPr/>
        </p:nvSpPr>
        <p:spPr>
          <a:xfrm>
            <a:off x="3733800" y="1676400"/>
            <a:ext cx="1219200" cy="972922"/>
          </a:xfrm>
          <a:prstGeom prst="can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</a:rPr>
              <a:t>Models</a:t>
            </a:r>
          </a:p>
        </p:txBody>
      </p:sp>
      <p:sp>
        <p:nvSpPr>
          <p:cNvPr id="22" name="Can 21"/>
          <p:cNvSpPr/>
          <p:nvPr/>
        </p:nvSpPr>
        <p:spPr>
          <a:xfrm>
            <a:off x="3733800" y="2853639"/>
            <a:ext cx="1219200" cy="972922"/>
          </a:xfrm>
          <a:prstGeom prst="can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</a:rPr>
              <a:t>Water</a:t>
            </a:r>
          </a:p>
        </p:txBody>
      </p:sp>
      <p:sp>
        <p:nvSpPr>
          <p:cNvPr id="23" name="Can 22"/>
          <p:cNvSpPr/>
          <p:nvPr/>
        </p:nvSpPr>
        <p:spPr>
          <a:xfrm>
            <a:off x="3733800" y="4055161"/>
            <a:ext cx="1219200" cy="972922"/>
          </a:xfrm>
          <a:prstGeom prst="can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</a:rPr>
              <a:t>Climate</a:t>
            </a:r>
          </a:p>
        </p:txBody>
      </p:sp>
      <p:sp>
        <p:nvSpPr>
          <p:cNvPr id="24" name="Can 23"/>
          <p:cNvSpPr/>
          <p:nvPr/>
        </p:nvSpPr>
        <p:spPr>
          <a:xfrm>
            <a:off x="3733800" y="5274361"/>
            <a:ext cx="1219200" cy="972922"/>
          </a:xfrm>
          <a:prstGeom prst="can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</a:rPr>
              <a:t>Geospatial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105400" y="1839695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Flooding, Water Availability, Water Quality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105400" y="2878435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Observation Sites, Structures, </a:t>
            </a:r>
            <a:r>
              <a:rPr lang="en-US" b="1" dirty="0" err="1">
                <a:solidFill>
                  <a:prstClr val="black"/>
                </a:solidFill>
              </a:rPr>
              <a:t>Streamflow</a:t>
            </a:r>
            <a:r>
              <a:rPr lang="en-US" b="1" dirty="0">
                <a:solidFill>
                  <a:prstClr val="black"/>
                </a:solidFill>
              </a:rPr>
              <a:t>, Groundwater, Water Quality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105400" y="4079957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Temperature, Evaporation, Precipitation, Soil Water, Solar Radiation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105400" y="5274361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Elevation, River Networks, Watersheds, Land Cover, Land Use</a:t>
            </a:r>
          </a:p>
        </p:txBody>
      </p:sp>
      <p:cxnSp>
        <p:nvCxnSpPr>
          <p:cNvPr id="42" name="Straight Arrow Connector 41"/>
          <p:cNvCxnSpPr>
            <a:stCxn id="25" idx="4"/>
            <a:endCxn id="21" idx="2"/>
          </p:cNvCxnSpPr>
          <p:nvPr/>
        </p:nvCxnSpPr>
        <p:spPr>
          <a:xfrm flipV="1">
            <a:off x="2477255" y="2162861"/>
            <a:ext cx="1256545" cy="1414132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5" idx="4"/>
            <a:endCxn id="22" idx="2"/>
          </p:cNvCxnSpPr>
          <p:nvPr/>
        </p:nvCxnSpPr>
        <p:spPr>
          <a:xfrm flipV="1">
            <a:off x="2477255" y="3340100"/>
            <a:ext cx="1256545" cy="236893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25" idx="4"/>
            <a:endCxn id="23" idx="2"/>
          </p:cNvCxnSpPr>
          <p:nvPr/>
        </p:nvCxnSpPr>
        <p:spPr>
          <a:xfrm>
            <a:off x="2477255" y="3576993"/>
            <a:ext cx="1256545" cy="964629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25" idx="4"/>
            <a:endCxn id="24" idx="2"/>
          </p:cNvCxnSpPr>
          <p:nvPr/>
        </p:nvCxnSpPr>
        <p:spPr>
          <a:xfrm>
            <a:off x="2477255" y="3576993"/>
            <a:ext cx="1256545" cy="2183829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635500" y="6443246"/>
            <a:ext cx="3746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</a:rPr>
              <a:t>Inspired by Rob </a:t>
            </a:r>
            <a:r>
              <a:rPr lang="en-US" sz="1600" b="1" dirty="0" err="1">
                <a:solidFill>
                  <a:prstClr val="black"/>
                </a:solidFill>
              </a:rPr>
              <a:t>Vertessy</a:t>
            </a:r>
            <a:r>
              <a:rPr lang="en-US" sz="1600" b="1" dirty="0">
                <a:solidFill>
                  <a:prstClr val="black"/>
                </a:solidFill>
              </a:rPr>
              <a:t>, CSIRO, Australia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591786" y="1981200"/>
            <a:ext cx="2087914" cy="552322"/>
            <a:chOff x="731486" y="1581278"/>
            <a:chExt cx="2087914" cy="552322"/>
          </a:xfrm>
        </p:grpSpPr>
        <p:pic>
          <p:nvPicPr>
            <p:cNvPr id="53" name="Picture 4" descr="C:\Users\frs86\AppData\Local\Microsoft\Windows\Temporary Internet Files\Content.IE5\6THB7S5V\MC900361964[1].wmf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263" y="1734903"/>
              <a:ext cx="275137" cy="398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5" descr="C:\Users\frs86\AppData\Local\Microsoft\Windows\Temporary Internet Files\Content.IE5\KHJL5XQI\MC900361934[1].wmf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486" y="1652449"/>
              <a:ext cx="606949" cy="459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6" descr="C:\Users\frs86\AppData\Local\Microsoft\Windows\Temporary Internet Files\Content.IE5\BJHKO428\MC900326974[1].wmf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1581278"/>
              <a:ext cx="398126" cy="53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8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0834" y="1581278"/>
              <a:ext cx="475705" cy="3760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9" name="Group 48"/>
          <p:cNvGrpSpPr/>
          <p:nvPr/>
        </p:nvGrpSpPr>
        <p:grpSpPr>
          <a:xfrm>
            <a:off x="778678" y="2624493"/>
            <a:ext cx="1698577" cy="1905000"/>
            <a:chOff x="778678" y="2476500"/>
            <a:chExt cx="1698577" cy="1905000"/>
          </a:xfrm>
        </p:grpSpPr>
        <p:sp>
          <p:nvSpPr>
            <p:cNvPr id="25" name="Can 24"/>
            <p:cNvSpPr/>
            <p:nvPr/>
          </p:nvSpPr>
          <p:spPr>
            <a:xfrm>
              <a:off x="778678" y="2476500"/>
              <a:ext cx="1698577" cy="1905000"/>
            </a:xfrm>
            <a:prstGeom prst="can">
              <a:avLst/>
            </a:prstGeom>
            <a:ln w="38100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prstClr val="black"/>
                  </a:solidFill>
                </a:rPr>
                <a:t>World Water Online</a:t>
              </a: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914400" y="3810000"/>
              <a:ext cx="1447800" cy="459535"/>
              <a:chOff x="914400" y="3810000"/>
              <a:chExt cx="1447800" cy="459535"/>
            </a:xfrm>
          </p:grpSpPr>
          <p:sp>
            <p:nvSpPr>
              <p:cNvPr id="28" name="Can 27"/>
              <p:cNvSpPr/>
              <p:nvPr/>
            </p:nvSpPr>
            <p:spPr>
              <a:xfrm>
                <a:off x="1323166" y="3965498"/>
                <a:ext cx="228600" cy="304037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Can 31"/>
              <p:cNvSpPr/>
              <p:nvPr/>
            </p:nvSpPr>
            <p:spPr>
              <a:xfrm>
                <a:off x="1704166" y="3962019"/>
                <a:ext cx="228600" cy="304037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Can 32"/>
              <p:cNvSpPr/>
              <p:nvPr/>
            </p:nvSpPr>
            <p:spPr>
              <a:xfrm>
                <a:off x="914400" y="3810000"/>
                <a:ext cx="228600" cy="304037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Can 33"/>
              <p:cNvSpPr/>
              <p:nvPr/>
            </p:nvSpPr>
            <p:spPr>
              <a:xfrm>
                <a:off x="2133600" y="3828060"/>
                <a:ext cx="228600" cy="304037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80" name="Group 79"/>
          <p:cNvGrpSpPr/>
          <p:nvPr/>
        </p:nvGrpSpPr>
        <p:grpSpPr>
          <a:xfrm>
            <a:off x="-381000" y="5861272"/>
            <a:ext cx="1661242" cy="760625"/>
            <a:chOff x="-381000" y="5861272"/>
            <a:chExt cx="1661242" cy="760625"/>
          </a:xfrm>
        </p:grpSpPr>
        <p:grpSp>
          <p:nvGrpSpPr>
            <p:cNvPr id="81" name="Group 80"/>
            <p:cNvGrpSpPr/>
            <p:nvPr/>
          </p:nvGrpSpPr>
          <p:grpSpPr>
            <a:xfrm>
              <a:off x="-381000" y="5861272"/>
              <a:ext cx="1661242" cy="760625"/>
              <a:chOff x="-685800" y="0"/>
              <a:chExt cx="6989829" cy="3200400"/>
            </a:xfrm>
          </p:grpSpPr>
          <p:pic>
            <p:nvPicPr>
              <p:cNvPr id="83" name="Picture 4" descr="C:\Users\crwr-frs86\AppData\Local\Microsoft\Windows\Temporary Internet Files\Content.IE5\6THB7S5V\MC900413532[1].wmf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7492" y="440194"/>
                <a:ext cx="2566537" cy="24451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4" name="Arc 83"/>
              <p:cNvSpPr/>
              <p:nvPr/>
            </p:nvSpPr>
            <p:spPr>
              <a:xfrm rot="6454943">
                <a:off x="1640076" y="-7458"/>
                <a:ext cx="2113166" cy="2128081"/>
              </a:xfrm>
              <a:prstGeom prst="arc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Arc 84"/>
              <p:cNvSpPr/>
              <p:nvPr/>
            </p:nvSpPr>
            <p:spPr>
              <a:xfrm rot="6454943">
                <a:off x="1383726" y="-1707495"/>
                <a:ext cx="2613735" cy="6752787"/>
              </a:xfrm>
              <a:prstGeom prst="arc">
                <a:avLst>
                  <a:gd name="adj1" fmla="val 16200000"/>
                  <a:gd name="adj2" fmla="val 21548205"/>
                </a:avLst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Can 85"/>
              <p:cNvSpPr/>
              <p:nvPr/>
            </p:nvSpPr>
            <p:spPr>
              <a:xfrm>
                <a:off x="2048959" y="2076487"/>
                <a:ext cx="641633" cy="853372"/>
              </a:xfrm>
              <a:prstGeom prst="can">
                <a:avLst/>
              </a:prstGeom>
              <a:noFill/>
              <a:ln w="254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Can 86"/>
              <p:cNvSpPr/>
              <p:nvPr/>
            </p:nvSpPr>
            <p:spPr>
              <a:xfrm>
                <a:off x="5638800" y="985915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8" name="Can 87"/>
              <p:cNvSpPr/>
              <p:nvPr/>
            </p:nvSpPr>
            <p:spPr>
              <a:xfrm>
                <a:off x="5791200" y="1251500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Can 88"/>
              <p:cNvSpPr/>
              <p:nvPr/>
            </p:nvSpPr>
            <p:spPr>
              <a:xfrm>
                <a:off x="5486400" y="1527565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Can 89"/>
              <p:cNvSpPr/>
              <p:nvPr/>
            </p:nvSpPr>
            <p:spPr>
              <a:xfrm>
                <a:off x="4267200" y="985914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Can 90"/>
              <p:cNvSpPr/>
              <p:nvPr/>
            </p:nvSpPr>
            <p:spPr>
              <a:xfrm>
                <a:off x="5105400" y="2133600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2" name="Can 91"/>
              <p:cNvSpPr/>
              <p:nvPr/>
            </p:nvSpPr>
            <p:spPr>
              <a:xfrm>
                <a:off x="5380135" y="2385228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Can 92"/>
              <p:cNvSpPr/>
              <p:nvPr/>
            </p:nvSpPr>
            <p:spPr>
              <a:xfrm>
                <a:off x="4114800" y="1114878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Can 93"/>
              <p:cNvSpPr/>
              <p:nvPr/>
            </p:nvSpPr>
            <p:spPr>
              <a:xfrm>
                <a:off x="5738067" y="1592122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95" name="Picture 3" descr="C:\Users\frs86\AppData\Local\Microsoft\Windows\Temporary Internet Files\Content.IE5\YVA9Z4OV\MC900361966[1].wmf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2973" y="2201417"/>
                <a:ext cx="165027" cy="7703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4" descr="C:\Users\frs86\AppData\Local\Microsoft\Windows\Temporary Internet Files\Content.IE5\6THB7S5V\MC900361964[1].wmf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2355" y="1885591"/>
                <a:ext cx="275137" cy="3986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5" descr="C:\Users\frs86\AppData\Local\Microsoft\Windows\Temporary Internet Files\Content.IE5\KHJL5XQI\MC900361934[1].wmf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3651" y="2740914"/>
                <a:ext cx="606949" cy="4594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6" descr="C:\Users\frs86\AppData\Local\Microsoft\Windows\Temporary Internet Files\Content.IE5\BJHKO428\MC900326974[1].wmf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3371" y="2394876"/>
                <a:ext cx="398126" cy="5306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8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4218" y="2417825"/>
                <a:ext cx="475705" cy="3760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2" name="Teardrop 81"/>
            <p:cNvSpPr/>
            <p:nvPr/>
          </p:nvSpPr>
          <p:spPr>
            <a:xfrm rot="18900000">
              <a:off x="313428" y="6465021"/>
              <a:ext cx="57268" cy="57268"/>
            </a:xfrm>
            <a:prstGeom prst="teardrop">
              <a:avLst>
                <a:gd name="adj" fmla="val 170833"/>
              </a:avLst>
            </a:prstGeom>
            <a:solidFill>
              <a:srgbClr val="93DDF7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581400" y="2743515"/>
            <a:ext cx="4495800" cy="1186755"/>
          </a:xfrm>
          <a:prstGeom prst="rect">
            <a:avLst/>
          </a:prstGeom>
          <a:noFill/>
          <a:ln w="38100">
            <a:solidFill>
              <a:srgbClr val="27F9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4274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Linking Observations and GIS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3400" y="1428690"/>
            <a:ext cx="2386789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1066" y="3638490"/>
            <a:ext cx="22714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Watershed Analysis</a:t>
            </a:r>
            <a:endParaRPr lang="en-US" sz="2000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96920" y="4252510"/>
            <a:ext cx="3250496" cy="2064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26309" y="6229290"/>
            <a:ext cx="15917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Observations</a:t>
            </a:r>
            <a:endParaRPr lang="en-US" sz="2000" b="1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29758" y="1428690"/>
            <a:ext cx="2395042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857874" y="3632077"/>
            <a:ext cx="1738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River Mapping</a:t>
            </a:r>
            <a:endParaRPr lang="en-US" sz="2000" b="1" dirty="0"/>
          </a:p>
        </p:txBody>
      </p:sp>
      <p:sp>
        <p:nvSpPr>
          <p:cNvPr id="4" name="Isosceles Triangle 3"/>
          <p:cNvSpPr/>
          <p:nvPr/>
        </p:nvSpPr>
        <p:spPr>
          <a:xfrm>
            <a:off x="3186538" y="1522971"/>
            <a:ext cx="2071261" cy="2478438"/>
          </a:xfrm>
          <a:prstGeom prst="triangl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5891" y="2107255"/>
            <a:ext cx="1532553" cy="685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6141" y="2946277"/>
            <a:ext cx="2252051" cy="6858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-381000" y="5861272"/>
            <a:ext cx="1661242" cy="760625"/>
            <a:chOff x="-381000" y="5861272"/>
            <a:chExt cx="1661242" cy="760625"/>
          </a:xfrm>
        </p:grpSpPr>
        <p:grpSp>
          <p:nvGrpSpPr>
            <p:cNvPr id="17" name="Group 16"/>
            <p:cNvGrpSpPr/>
            <p:nvPr/>
          </p:nvGrpSpPr>
          <p:grpSpPr>
            <a:xfrm>
              <a:off x="-381000" y="5861272"/>
              <a:ext cx="1661242" cy="760625"/>
              <a:chOff x="-685800" y="0"/>
              <a:chExt cx="6989829" cy="3200400"/>
            </a:xfrm>
          </p:grpSpPr>
          <p:pic>
            <p:nvPicPr>
              <p:cNvPr id="19" name="Picture 4" descr="C:\Users\crwr-frs86\AppData\Local\Microsoft\Windows\Temporary Internet Files\Content.IE5\6THB7S5V\MC900413532[1].wmf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7492" y="440194"/>
                <a:ext cx="2566537" cy="24451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Arc 19"/>
              <p:cNvSpPr/>
              <p:nvPr/>
            </p:nvSpPr>
            <p:spPr>
              <a:xfrm rot="6454943">
                <a:off x="1640076" y="-7458"/>
                <a:ext cx="2113166" cy="2128081"/>
              </a:xfrm>
              <a:prstGeom prst="arc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Arc 20"/>
              <p:cNvSpPr/>
              <p:nvPr/>
            </p:nvSpPr>
            <p:spPr>
              <a:xfrm rot="6454943">
                <a:off x="1383726" y="-1707495"/>
                <a:ext cx="2613735" cy="6752787"/>
              </a:xfrm>
              <a:prstGeom prst="arc">
                <a:avLst>
                  <a:gd name="adj1" fmla="val 16200000"/>
                  <a:gd name="adj2" fmla="val 21548205"/>
                </a:avLst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Can 21"/>
              <p:cNvSpPr/>
              <p:nvPr/>
            </p:nvSpPr>
            <p:spPr>
              <a:xfrm>
                <a:off x="2048959" y="2076487"/>
                <a:ext cx="641633" cy="853372"/>
              </a:xfrm>
              <a:prstGeom prst="can">
                <a:avLst/>
              </a:prstGeom>
              <a:noFill/>
              <a:ln w="254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Can 22"/>
              <p:cNvSpPr/>
              <p:nvPr/>
            </p:nvSpPr>
            <p:spPr>
              <a:xfrm>
                <a:off x="5638800" y="985915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Can 23"/>
              <p:cNvSpPr/>
              <p:nvPr/>
            </p:nvSpPr>
            <p:spPr>
              <a:xfrm>
                <a:off x="5791200" y="1251500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Can 24"/>
              <p:cNvSpPr/>
              <p:nvPr/>
            </p:nvSpPr>
            <p:spPr>
              <a:xfrm>
                <a:off x="5486400" y="1527565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Can 25"/>
              <p:cNvSpPr/>
              <p:nvPr/>
            </p:nvSpPr>
            <p:spPr>
              <a:xfrm>
                <a:off x="4267200" y="985914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Can 26"/>
              <p:cNvSpPr/>
              <p:nvPr/>
            </p:nvSpPr>
            <p:spPr>
              <a:xfrm>
                <a:off x="5105400" y="2133600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Can 27"/>
              <p:cNvSpPr/>
              <p:nvPr/>
            </p:nvSpPr>
            <p:spPr>
              <a:xfrm>
                <a:off x="5380135" y="2385228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Can 28"/>
              <p:cNvSpPr/>
              <p:nvPr/>
            </p:nvSpPr>
            <p:spPr>
              <a:xfrm>
                <a:off x="4114800" y="1114878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Can 29"/>
              <p:cNvSpPr/>
              <p:nvPr/>
            </p:nvSpPr>
            <p:spPr>
              <a:xfrm>
                <a:off x="5738067" y="1592122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31" name="Picture 3" descr="C:\Users\frs86\AppData\Local\Microsoft\Windows\Temporary Internet Files\Content.IE5\YVA9Z4OV\MC900361966[1].wmf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2973" y="2201417"/>
                <a:ext cx="165027" cy="7703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4" descr="C:\Users\frs86\AppData\Local\Microsoft\Windows\Temporary Internet Files\Content.IE5\6THB7S5V\MC900361964[1].wmf"/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2355" y="1885591"/>
                <a:ext cx="275137" cy="3986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5" descr="C:\Users\frs86\AppData\Local\Microsoft\Windows\Temporary Internet Files\Content.IE5\KHJL5XQI\MC900361934[1].wmf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3651" y="2740914"/>
                <a:ext cx="606949" cy="4594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6" descr="C:\Users\frs86\AppData\Local\Microsoft\Windows\Temporary Internet Files\Content.IE5\BJHKO428\MC900326974[1].wmf"/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3371" y="2394876"/>
                <a:ext cx="398126" cy="5306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8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4218" y="2417825"/>
                <a:ext cx="475705" cy="3760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8" name="Teardrop 17"/>
            <p:cNvSpPr/>
            <p:nvPr/>
          </p:nvSpPr>
          <p:spPr>
            <a:xfrm rot="18900000">
              <a:off x="313428" y="6465021"/>
              <a:ext cx="57268" cy="57268"/>
            </a:xfrm>
            <a:prstGeom prst="teardrop">
              <a:avLst>
                <a:gd name="adj" fmla="val 170833"/>
              </a:avLst>
            </a:prstGeom>
            <a:solidFill>
              <a:srgbClr val="93DDF7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Bent Arrow 7"/>
          <p:cNvSpPr/>
          <p:nvPr/>
        </p:nvSpPr>
        <p:spPr>
          <a:xfrm rot="10800000" flipH="1">
            <a:off x="1163861" y="4267200"/>
            <a:ext cx="1198338" cy="1279125"/>
          </a:xfrm>
          <a:prstGeom prst="bent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Bent Arrow 37"/>
          <p:cNvSpPr/>
          <p:nvPr/>
        </p:nvSpPr>
        <p:spPr>
          <a:xfrm rot="5400000" flipH="1">
            <a:off x="6000268" y="4152978"/>
            <a:ext cx="1198338" cy="1279125"/>
          </a:xfrm>
          <a:prstGeom prst="bent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841600" y="2819400"/>
            <a:ext cx="149000" cy="149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108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9" t="14253" b="1"/>
          <a:stretch/>
        </p:blipFill>
        <p:spPr bwMode="auto">
          <a:xfrm>
            <a:off x="421452" y="1419367"/>
            <a:ext cx="3756439" cy="21370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Providing Geospatial Context</a:t>
            </a:r>
            <a:endParaRPr lang="en-US" sz="4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71600" y="2133600"/>
            <a:ext cx="3676435" cy="2084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38400" y="2895600"/>
            <a:ext cx="3825653" cy="2084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22521" y="3757550"/>
            <a:ext cx="3784206" cy="2084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206019" y="1629206"/>
            <a:ext cx="836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World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081650" y="2444871"/>
            <a:ext cx="1092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National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224650" y="3301989"/>
            <a:ext cx="1104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Regional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220646" y="4126468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City</a:t>
            </a:r>
            <a:endParaRPr lang="en-US" b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-381000" y="5861272"/>
            <a:ext cx="1661242" cy="760625"/>
            <a:chOff x="-381000" y="5861272"/>
            <a:chExt cx="1661242" cy="760625"/>
          </a:xfrm>
        </p:grpSpPr>
        <p:grpSp>
          <p:nvGrpSpPr>
            <p:cNvPr id="17" name="Group 16"/>
            <p:cNvGrpSpPr/>
            <p:nvPr/>
          </p:nvGrpSpPr>
          <p:grpSpPr>
            <a:xfrm>
              <a:off x="-381000" y="5861272"/>
              <a:ext cx="1661242" cy="760625"/>
              <a:chOff x="-685800" y="0"/>
              <a:chExt cx="6989829" cy="3200400"/>
            </a:xfrm>
          </p:grpSpPr>
          <p:pic>
            <p:nvPicPr>
              <p:cNvPr id="19" name="Picture 4" descr="C:\Users\crwr-frs86\AppData\Local\Microsoft\Windows\Temporary Internet Files\Content.IE5\6THB7S5V\MC900413532[1].wmf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7492" y="440194"/>
                <a:ext cx="2566537" cy="24451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Arc 19"/>
              <p:cNvSpPr/>
              <p:nvPr/>
            </p:nvSpPr>
            <p:spPr>
              <a:xfrm rot="6454943">
                <a:off x="1640076" y="-7458"/>
                <a:ext cx="2113166" cy="2128081"/>
              </a:xfrm>
              <a:prstGeom prst="arc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Arc 20"/>
              <p:cNvSpPr/>
              <p:nvPr/>
            </p:nvSpPr>
            <p:spPr>
              <a:xfrm rot="6454943">
                <a:off x="1383726" y="-1707495"/>
                <a:ext cx="2613735" cy="6752787"/>
              </a:xfrm>
              <a:prstGeom prst="arc">
                <a:avLst>
                  <a:gd name="adj1" fmla="val 16200000"/>
                  <a:gd name="adj2" fmla="val 21548205"/>
                </a:avLst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Can 21"/>
              <p:cNvSpPr/>
              <p:nvPr/>
            </p:nvSpPr>
            <p:spPr>
              <a:xfrm>
                <a:off x="2048959" y="2076487"/>
                <a:ext cx="641633" cy="853372"/>
              </a:xfrm>
              <a:prstGeom prst="can">
                <a:avLst/>
              </a:prstGeom>
              <a:noFill/>
              <a:ln w="254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Can 22"/>
              <p:cNvSpPr/>
              <p:nvPr/>
            </p:nvSpPr>
            <p:spPr>
              <a:xfrm>
                <a:off x="5638800" y="985915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Can 23"/>
              <p:cNvSpPr/>
              <p:nvPr/>
            </p:nvSpPr>
            <p:spPr>
              <a:xfrm>
                <a:off x="5791200" y="1251500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Can 24"/>
              <p:cNvSpPr/>
              <p:nvPr/>
            </p:nvSpPr>
            <p:spPr>
              <a:xfrm>
                <a:off x="5486400" y="1527565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Can 25"/>
              <p:cNvSpPr/>
              <p:nvPr/>
            </p:nvSpPr>
            <p:spPr>
              <a:xfrm>
                <a:off x="4267200" y="985914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Can 26"/>
              <p:cNvSpPr/>
              <p:nvPr/>
            </p:nvSpPr>
            <p:spPr>
              <a:xfrm>
                <a:off x="5105400" y="2133600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Can 27"/>
              <p:cNvSpPr/>
              <p:nvPr/>
            </p:nvSpPr>
            <p:spPr>
              <a:xfrm>
                <a:off x="5380135" y="2385228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Can 28"/>
              <p:cNvSpPr/>
              <p:nvPr/>
            </p:nvSpPr>
            <p:spPr>
              <a:xfrm>
                <a:off x="4114800" y="1114878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Can 29"/>
              <p:cNvSpPr/>
              <p:nvPr/>
            </p:nvSpPr>
            <p:spPr>
              <a:xfrm>
                <a:off x="5738067" y="1592122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31" name="Picture 3" descr="C:\Users\frs86\AppData\Local\Microsoft\Windows\Temporary Internet Files\Content.IE5\YVA9Z4OV\MC900361966[1].wmf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2973" y="2201417"/>
                <a:ext cx="165027" cy="7703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4" descr="C:\Users\frs86\AppData\Local\Microsoft\Windows\Temporary Internet Files\Content.IE5\6THB7S5V\MC900361964[1].wmf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2355" y="1885591"/>
                <a:ext cx="275137" cy="3986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5" descr="C:\Users\frs86\AppData\Local\Microsoft\Windows\Temporary Internet Files\Content.IE5\KHJL5XQI\MC900361934[1].wmf"/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3651" y="2740914"/>
                <a:ext cx="606949" cy="4594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6" descr="C:\Users\frs86\AppData\Local\Microsoft\Windows\Temporary Internet Files\Content.IE5\BJHKO428\MC900326974[1].wmf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3371" y="2394876"/>
                <a:ext cx="398126" cy="5306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8"/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4218" y="2417825"/>
                <a:ext cx="475705" cy="3760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8" name="Teardrop 17"/>
            <p:cNvSpPr/>
            <p:nvPr/>
          </p:nvSpPr>
          <p:spPr>
            <a:xfrm rot="18900000">
              <a:off x="313428" y="6465021"/>
              <a:ext cx="57268" cy="57268"/>
            </a:xfrm>
            <a:prstGeom prst="teardrop">
              <a:avLst>
                <a:gd name="adj" fmla="val 170833"/>
              </a:avLst>
            </a:prstGeom>
            <a:solidFill>
              <a:srgbClr val="93DDF7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458051" y="6000690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Neighborhood</a:t>
            </a:r>
            <a:endParaRPr lang="en-US" b="1" dirty="0"/>
          </a:p>
        </p:txBody>
      </p:sp>
      <p:pic>
        <p:nvPicPr>
          <p:cNvPr id="37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72113" y="4790196"/>
            <a:ext cx="2652687" cy="1845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71710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Data Services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-381000" y="5861272"/>
            <a:ext cx="1661242" cy="760625"/>
            <a:chOff x="-381000" y="5861272"/>
            <a:chExt cx="1661242" cy="760625"/>
          </a:xfrm>
        </p:grpSpPr>
        <p:grpSp>
          <p:nvGrpSpPr>
            <p:cNvPr id="24" name="Group 23"/>
            <p:cNvGrpSpPr/>
            <p:nvPr/>
          </p:nvGrpSpPr>
          <p:grpSpPr>
            <a:xfrm>
              <a:off x="-381000" y="5861272"/>
              <a:ext cx="1661242" cy="760625"/>
              <a:chOff x="-685800" y="0"/>
              <a:chExt cx="6989829" cy="3200400"/>
            </a:xfrm>
          </p:grpSpPr>
          <p:pic>
            <p:nvPicPr>
              <p:cNvPr id="26" name="Picture 4" descr="C:\Users\crwr-frs86\AppData\Local\Microsoft\Windows\Temporary Internet Files\Content.IE5\6THB7S5V\MC900413532[1].wmf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7492" y="440194"/>
                <a:ext cx="2566537" cy="24451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Arc 26"/>
              <p:cNvSpPr/>
              <p:nvPr/>
            </p:nvSpPr>
            <p:spPr>
              <a:xfrm rot="6454943">
                <a:off x="1640076" y="-7458"/>
                <a:ext cx="2113166" cy="2128081"/>
              </a:xfrm>
              <a:prstGeom prst="arc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Arc 27"/>
              <p:cNvSpPr/>
              <p:nvPr/>
            </p:nvSpPr>
            <p:spPr>
              <a:xfrm rot="6454943">
                <a:off x="1383726" y="-1707495"/>
                <a:ext cx="2613735" cy="6752787"/>
              </a:xfrm>
              <a:prstGeom prst="arc">
                <a:avLst>
                  <a:gd name="adj1" fmla="val 16200000"/>
                  <a:gd name="adj2" fmla="val 21548205"/>
                </a:avLst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Can 28"/>
              <p:cNvSpPr/>
              <p:nvPr/>
            </p:nvSpPr>
            <p:spPr>
              <a:xfrm>
                <a:off x="2048959" y="2076487"/>
                <a:ext cx="641633" cy="853372"/>
              </a:xfrm>
              <a:prstGeom prst="can">
                <a:avLst/>
              </a:prstGeom>
              <a:noFill/>
              <a:ln w="254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Can 29"/>
              <p:cNvSpPr/>
              <p:nvPr/>
            </p:nvSpPr>
            <p:spPr>
              <a:xfrm>
                <a:off x="5638800" y="985915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Can 30"/>
              <p:cNvSpPr/>
              <p:nvPr/>
            </p:nvSpPr>
            <p:spPr>
              <a:xfrm>
                <a:off x="5791200" y="1251500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Can 31"/>
              <p:cNvSpPr/>
              <p:nvPr/>
            </p:nvSpPr>
            <p:spPr>
              <a:xfrm>
                <a:off x="5486400" y="1527565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Can 32"/>
              <p:cNvSpPr/>
              <p:nvPr/>
            </p:nvSpPr>
            <p:spPr>
              <a:xfrm>
                <a:off x="4267200" y="985914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Can 33"/>
              <p:cNvSpPr/>
              <p:nvPr/>
            </p:nvSpPr>
            <p:spPr>
              <a:xfrm>
                <a:off x="5105400" y="2133600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Can 34"/>
              <p:cNvSpPr/>
              <p:nvPr/>
            </p:nvSpPr>
            <p:spPr>
              <a:xfrm>
                <a:off x="5380135" y="2385228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Can 35"/>
              <p:cNvSpPr/>
              <p:nvPr/>
            </p:nvSpPr>
            <p:spPr>
              <a:xfrm>
                <a:off x="4114800" y="1114878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Can 36"/>
              <p:cNvSpPr/>
              <p:nvPr/>
            </p:nvSpPr>
            <p:spPr>
              <a:xfrm>
                <a:off x="5738067" y="1592122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38" name="Picture 3" descr="C:\Users\frs86\AppData\Local\Microsoft\Windows\Temporary Internet Files\Content.IE5\YVA9Z4OV\MC900361966[1].wmf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2973" y="2201417"/>
                <a:ext cx="165027" cy="7703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4" descr="C:\Users\frs86\AppData\Local\Microsoft\Windows\Temporary Internet Files\Content.IE5\6THB7S5V\MC900361964[1].wmf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2355" y="1885591"/>
                <a:ext cx="275137" cy="3986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5" descr="C:\Users\frs86\AppData\Local\Microsoft\Windows\Temporary Internet Files\Content.IE5\KHJL5XQI\MC900361934[1].wmf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3651" y="2740914"/>
                <a:ext cx="606949" cy="4594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6" descr="C:\Users\frs86\AppData\Local\Microsoft\Windows\Temporary Internet Files\Content.IE5\BJHKO428\MC900326974[1].wmf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3371" y="2394876"/>
                <a:ext cx="398126" cy="5306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8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4218" y="2417825"/>
                <a:ext cx="475705" cy="3760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5" name="Teardrop 24"/>
            <p:cNvSpPr/>
            <p:nvPr/>
          </p:nvSpPr>
          <p:spPr>
            <a:xfrm rot="18900000">
              <a:off x="313428" y="6465021"/>
              <a:ext cx="57268" cy="57268"/>
            </a:xfrm>
            <a:prstGeom prst="teardrop">
              <a:avLst>
                <a:gd name="adj" fmla="val 170833"/>
              </a:avLst>
            </a:prstGeom>
            <a:solidFill>
              <a:srgbClr val="93DDF7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3" name="Bent Arrow 42"/>
          <p:cNvSpPr/>
          <p:nvPr/>
        </p:nvSpPr>
        <p:spPr>
          <a:xfrm rot="5400000" flipH="1">
            <a:off x="4378789" y="5040963"/>
            <a:ext cx="1049887" cy="1120666"/>
          </a:xfrm>
          <a:prstGeom prst="bent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268958" y="1447800"/>
            <a:ext cx="2504335" cy="1598953"/>
            <a:chOff x="288112" y="1442615"/>
            <a:chExt cx="2504335" cy="1598953"/>
          </a:xfrm>
        </p:grpSpPr>
        <p:grpSp>
          <p:nvGrpSpPr>
            <p:cNvPr id="7" name="Group 6"/>
            <p:cNvGrpSpPr/>
            <p:nvPr/>
          </p:nvGrpSpPr>
          <p:grpSpPr>
            <a:xfrm>
              <a:off x="307154" y="1524000"/>
              <a:ext cx="2485293" cy="1517568"/>
              <a:chOff x="228600" y="1447800"/>
              <a:chExt cx="2743200" cy="1675051"/>
            </a:xfrm>
          </p:grpSpPr>
          <p:pic>
            <p:nvPicPr>
              <p:cNvPr id="8" name="Picture 6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1447800"/>
                <a:ext cx="2743200" cy="167505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Oval 8"/>
              <p:cNvSpPr/>
              <p:nvPr/>
            </p:nvSpPr>
            <p:spPr>
              <a:xfrm>
                <a:off x="1143000" y="1905000"/>
                <a:ext cx="74500" cy="745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1295400" y="2057400"/>
                <a:ext cx="74500" cy="745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447800" y="2209800"/>
                <a:ext cx="74500" cy="745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1752600" y="2514600"/>
                <a:ext cx="74500" cy="745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905000" y="2667000"/>
                <a:ext cx="74500" cy="745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1674700" y="2057400"/>
                <a:ext cx="74500" cy="745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1502807" y="2477350"/>
                <a:ext cx="74500" cy="745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2057400" y="2819400"/>
                <a:ext cx="74500" cy="745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1676400" y="2363900"/>
                <a:ext cx="74500" cy="745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Oval 18"/>
            <p:cNvSpPr/>
            <p:nvPr/>
          </p:nvSpPr>
          <p:spPr>
            <a:xfrm>
              <a:off x="288112" y="1442615"/>
              <a:ext cx="304800" cy="3048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/>
                <a:t>1</a:t>
              </a:r>
              <a:endParaRPr lang="en-US" sz="1400" b="1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68958" y="3124200"/>
            <a:ext cx="2399600" cy="1866901"/>
            <a:chOff x="268958" y="3139730"/>
            <a:chExt cx="2399600" cy="1866901"/>
          </a:xfrm>
        </p:grpSpPr>
        <p:pic>
          <p:nvPicPr>
            <p:cNvPr id="6" name="Picture 2" descr="H:\Master's Thesis\P_Mexico.bmp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557" y="3292130"/>
              <a:ext cx="2286001" cy="17145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Oval 45"/>
            <p:cNvSpPr/>
            <p:nvPr/>
          </p:nvSpPr>
          <p:spPr>
            <a:xfrm>
              <a:off x="268958" y="3139730"/>
              <a:ext cx="304800" cy="3048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2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509906" y="5165791"/>
            <a:ext cx="2634228" cy="1602914"/>
            <a:chOff x="1509906" y="5165791"/>
            <a:chExt cx="2634228" cy="1602914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83" t="13714" r="4206" b="29778"/>
            <a:stretch/>
          </p:blipFill>
          <p:spPr bwMode="auto">
            <a:xfrm>
              <a:off x="1781934" y="5281889"/>
              <a:ext cx="2362200" cy="1486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" name="Oval 46"/>
            <p:cNvSpPr/>
            <p:nvPr/>
          </p:nvSpPr>
          <p:spPr>
            <a:xfrm>
              <a:off x="1509906" y="5165791"/>
              <a:ext cx="304800" cy="3048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3</a:t>
              </a: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5867400" y="6490230"/>
            <a:ext cx="26141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Source: Gonzalo Espinosa, CRWR</a:t>
            </a:r>
            <a:endParaRPr lang="en-US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9" t="20068" r="10000" b="7250"/>
          <a:stretch/>
        </p:blipFill>
        <p:spPr bwMode="auto">
          <a:xfrm>
            <a:off x="3433894" y="1907538"/>
            <a:ext cx="4497095" cy="27691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 descr="H:\Master's Thesis\MeanAnnualRunoff.bmp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716348"/>
            <a:ext cx="4202085" cy="315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88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</a:t>
            </a:r>
            <a:r>
              <a:rPr lang="en-US" dirty="0" err="1" smtClean="0"/>
              <a:t>Streamflow</a:t>
            </a:r>
            <a:r>
              <a:rPr lang="en-US" dirty="0" smtClean="0"/>
              <a:t> Map</a:t>
            </a: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4" t="18500"/>
          <a:stretch/>
        </p:blipFill>
        <p:spPr bwMode="auto">
          <a:xfrm>
            <a:off x="381000" y="1371600"/>
            <a:ext cx="5241676" cy="2929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8" t="18603"/>
          <a:stretch/>
        </p:blipFill>
        <p:spPr bwMode="auto">
          <a:xfrm>
            <a:off x="3733800" y="3200401"/>
            <a:ext cx="4536336" cy="3428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381000" y="5861272"/>
            <a:ext cx="1661242" cy="760625"/>
            <a:chOff x="-381000" y="5861272"/>
            <a:chExt cx="1661242" cy="760625"/>
          </a:xfrm>
        </p:grpSpPr>
        <p:grpSp>
          <p:nvGrpSpPr>
            <p:cNvPr id="9" name="Group 8"/>
            <p:cNvGrpSpPr/>
            <p:nvPr/>
          </p:nvGrpSpPr>
          <p:grpSpPr>
            <a:xfrm>
              <a:off x="-381000" y="5861272"/>
              <a:ext cx="1661242" cy="760625"/>
              <a:chOff x="-685800" y="0"/>
              <a:chExt cx="6989829" cy="3200400"/>
            </a:xfrm>
          </p:grpSpPr>
          <p:pic>
            <p:nvPicPr>
              <p:cNvPr id="11" name="Picture 4" descr="C:\Users\crwr-frs86\AppData\Local\Microsoft\Windows\Temporary Internet Files\Content.IE5\6THB7S5V\MC900413532[1].wmf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7492" y="440194"/>
                <a:ext cx="2566537" cy="24451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Arc 11"/>
              <p:cNvSpPr/>
              <p:nvPr/>
            </p:nvSpPr>
            <p:spPr>
              <a:xfrm rot="6454943">
                <a:off x="1640076" y="-7458"/>
                <a:ext cx="2113166" cy="2128081"/>
              </a:xfrm>
              <a:prstGeom prst="arc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Arc 12"/>
              <p:cNvSpPr/>
              <p:nvPr/>
            </p:nvSpPr>
            <p:spPr>
              <a:xfrm rot="6454943">
                <a:off x="1383726" y="-1707495"/>
                <a:ext cx="2613735" cy="6752787"/>
              </a:xfrm>
              <a:prstGeom prst="arc">
                <a:avLst>
                  <a:gd name="adj1" fmla="val 16200000"/>
                  <a:gd name="adj2" fmla="val 21548205"/>
                </a:avLst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Can 13"/>
              <p:cNvSpPr/>
              <p:nvPr/>
            </p:nvSpPr>
            <p:spPr>
              <a:xfrm>
                <a:off x="2048959" y="2076487"/>
                <a:ext cx="641633" cy="853372"/>
              </a:xfrm>
              <a:prstGeom prst="can">
                <a:avLst/>
              </a:prstGeom>
              <a:noFill/>
              <a:ln w="254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Can 14"/>
              <p:cNvSpPr/>
              <p:nvPr/>
            </p:nvSpPr>
            <p:spPr>
              <a:xfrm>
                <a:off x="5638800" y="985915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Can 15"/>
              <p:cNvSpPr/>
              <p:nvPr/>
            </p:nvSpPr>
            <p:spPr>
              <a:xfrm>
                <a:off x="5791200" y="1251500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Can 16"/>
              <p:cNvSpPr/>
              <p:nvPr/>
            </p:nvSpPr>
            <p:spPr>
              <a:xfrm>
                <a:off x="5486400" y="1527565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Can 17"/>
              <p:cNvSpPr/>
              <p:nvPr/>
            </p:nvSpPr>
            <p:spPr>
              <a:xfrm>
                <a:off x="4267200" y="985914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Can 18"/>
              <p:cNvSpPr/>
              <p:nvPr/>
            </p:nvSpPr>
            <p:spPr>
              <a:xfrm>
                <a:off x="5105400" y="2133600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Can 19"/>
              <p:cNvSpPr/>
              <p:nvPr/>
            </p:nvSpPr>
            <p:spPr>
              <a:xfrm>
                <a:off x="5380135" y="2385228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Can 20"/>
              <p:cNvSpPr/>
              <p:nvPr/>
            </p:nvSpPr>
            <p:spPr>
              <a:xfrm>
                <a:off x="4114800" y="1114878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Can 21"/>
              <p:cNvSpPr/>
              <p:nvPr/>
            </p:nvSpPr>
            <p:spPr>
              <a:xfrm>
                <a:off x="5738067" y="1592122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23" name="Picture 3" descr="C:\Users\frs86\AppData\Local\Microsoft\Windows\Temporary Internet Files\Content.IE5\YVA9Z4OV\MC900361966[1].wmf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2973" y="2201417"/>
                <a:ext cx="165027" cy="7703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4" descr="C:\Users\frs86\AppData\Local\Microsoft\Windows\Temporary Internet Files\Content.IE5\6THB7S5V\MC900361964[1].wmf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2355" y="1885591"/>
                <a:ext cx="275137" cy="3986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5" descr="C:\Users\frs86\AppData\Local\Microsoft\Windows\Temporary Internet Files\Content.IE5\KHJL5XQI\MC900361934[1].wmf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3651" y="2740914"/>
                <a:ext cx="606949" cy="4594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6" descr="C:\Users\frs86\AppData\Local\Microsoft\Windows\Temporary Internet Files\Content.IE5\BJHKO428\MC900326974[1].wmf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3371" y="2394876"/>
                <a:ext cx="398126" cy="5306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8"/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4218" y="2417825"/>
                <a:ext cx="475705" cy="3760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0" name="Teardrop 9"/>
            <p:cNvSpPr/>
            <p:nvPr/>
          </p:nvSpPr>
          <p:spPr>
            <a:xfrm rot="18900000">
              <a:off x="313428" y="6465021"/>
              <a:ext cx="57268" cy="57268"/>
            </a:xfrm>
            <a:prstGeom prst="teardrop">
              <a:avLst>
                <a:gd name="adj" fmla="val 170833"/>
              </a:avLst>
            </a:prstGeom>
            <a:solidFill>
              <a:srgbClr val="93DDF7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4" t="26500"/>
          <a:stretch/>
        </p:blipFill>
        <p:spPr bwMode="auto">
          <a:xfrm>
            <a:off x="1371600" y="2063221"/>
            <a:ext cx="6009748" cy="3880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355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1" name="Straight Connector 320"/>
          <p:cNvCxnSpPr/>
          <p:nvPr/>
        </p:nvCxnSpPr>
        <p:spPr>
          <a:xfrm>
            <a:off x="4224000" y="1447800"/>
            <a:ext cx="0" cy="5044229"/>
          </a:xfrm>
          <a:prstGeom prst="line">
            <a:avLst/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Digital Divide</a:t>
            </a:r>
            <a:endParaRPr lang="en-US" dirty="0"/>
          </a:p>
        </p:txBody>
      </p:sp>
      <p:grpSp>
        <p:nvGrpSpPr>
          <p:cNvPr id="140" name="Group 139"/>
          <p:cNvGrpSpPr/>
          <p:nvPr/>
        </p:nvGrpSpPr>
        <p:grpSpPr>
          <a:xfrm>
            <a:off x="414000" y="4459069"/>
            <a:ext cx="3200400" cy="2170331"/>
            <a:chOff x="762000" y="4644006"/>
            <a:chExt cx="3200400" cy="2170331"/>
          </a:xfrm>
        </p:grpSpPr>
        <p:pic>
          <p:nvPicPr>
            <p:cNvPr id="4" name="Picture 9"/>
            <p:cNvPicPr>
              <a:picLocks noChangeAspect="1" noChangeArrowheads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638" y="4644006"/>
              <a:ext cx="2627962" cy="1451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9" name="TextBox 138"/>
            <p:cNvSpPr txBox="1"/>
            <p:nvPr/>
          </p:nvSpPr>
          <p:spPr>
            <a:xfrm>
              <a:off x="762000" y="6168006"/>
              <a:ext cx="3200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Geographic Information Systems (GIS)</a:t>
              </a:r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4833600" y="1459468"/>
            <a:ext cx="3200400" cy="2731532"/>
            <a:chOff x="5181600" y="1447800"/>
            <a:chExt cx="3200400" cy="2731532"/>
          </a:xfrm>
        </p:grpSpPr>
        <p:grpSp>
          <p:nvGrpSpPr>
            <p:cNvPr id="96" name="Group 95"/>
            <p:cNvGrpSpPr/>
            <p:nvPr/>
          </p:nvGrpSpPr>
          <p:grpSpPr>
            <a:xfrm>
              <a:off x="5726278" y="1447800"/>
              <a:ext cx="1969922" cy="2228788"/>
              <a:chOff x="28486515" y="19467435"/>
              <a:chExt cx="3150068" cy="3564015"/>
            </a:xfrm>
          </p:grpSpPr>
          <p:pic>
            <p:nvPicPr>
              <p:cNvPr id="97" name="Picture 2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86515" y="19467435"/>
                <a:ext cx="1775691" cy="13737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8" name="Picture 2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53997" y="20131253"/>
                <a:ext cx="1775691" cy="13737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9" name="Picture 2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440458" y="20913001"/>
                <a:ext cx="1775691" cy="13737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0" name="Picture 2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860892" y="21657664"/>
                <a:ext cx="1775691" cy="13737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41" name="TextBox 140"/>
            <p:cNvSpPr txBox="1"/>
            <p:nvPr/>
          </p:nvSpPr>
          <p:spPr>
            <a:xfrm>
              <a:off x="5181600" y="3810000"/>
              <a:ext cx="3200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Climate Observations and Grids</a:t>
              </a:r>
            </a:p>
          </p:txBody>
        </p:sp>
      </p:grpSp>
      <p:grpSp>
        <p:nvGrpSpPr>
          <p:cNvPr id="231" name="Group 230"/>
          <p:cNvGrpSpPr/>
          <p:nvPr/>
        </p:nvGrpSpPr>
        <p:grpSpPr>
          <a:xfrm>
            <a:off x="4833600" y="4378378"/>
            <a:ext cx="3200400" cy="2268382"/>
            <a:chOff x="5181600" y="4378378"/>
            <a:chExt cx="3200400" cy="2268382"/>
          </a:xfrm>
        </p:grpSpPr>
        <p:grpSp>
          <p:nvGrpSpPr>
            <p:cNvPr id="232" name="Group 231"/>
            <p:cNvGrpSpPr/>
            <p:nvPr/>
          </p:nvGrpSpPr>
          <p:grpSpPr>
            <a:xfrm>
              <a:off x="5817094" y="4378378"/>
              <a:ext cx="1802906" cy="1793822"/>
              <a:chOff x="5367547" y="4884951"/>
              <a:chExt cx="1650506" cy="1642190"/>
            </a:xfrm>
          </p:grpSpPr>
          <p:grpSp>
            <p:nvGrpSpPr>
              <p:cNvPr id="234" name="Group 233"/>
              <p:cNvGrpSpPr/>
              <p:nvPr/>
            </p:nvGrpSpPr>
            <p:grpSpPr>
              <a:xfrm>
                <a:off x="5367547" y="4884951"/>
                <a:ext cx="1178119" cy="1181704"/>
                <a:chOff x="5038724" y="19210489"/>
                <a:chExt cx="2639336" cy="2647369"/>
              </a:xfrm>
            </p:grpSpPr>
            <p:sp>
              <p:nvSpPr>
                <p:cNvPr id="256" name="Rectangle 255"/>
                <p:cNvSpPr/>
                <p:nvPr/>
              </p:nvSpPr>
              <p:spPr>
                <a:xfrm>
                  <a:off x="6027554" y="19210489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4F81BD">
                        <a:tint val="50000"/>
                        <a:satMod val="300000"/>
                      </a:srgbClr>
                    </a:gs>
                    <a:gs pos="35000">
                      <a:srgbClr val="4F81BD">
                        <a:tint val="37000"/>
                        <a:satMod val="300000"/>
                      </a:srgbClr>
                    </a:gs>
                    <a:gs pos="100000">
                      <a:srgbClr val="4F81B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7" name="Rectangle 256"/>
                <p:cNvSpPr/>
                <p:nvPr/>
              </p:nvSpPr>
              <p:spPr>
                <a:xfrm>
                  <a:off x="6359047" y="19211262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4F81BD">
                        <a:tint val="50000"/>
                        <a:satMod val="300000"/>
                      </a:srgbClr>
                    </a:gs>
                    <a:gs pos="35000">
                      <a:srgbClr val="4F81BD">
                        <a:tint val="37000"/>
                        <a:satMod val="300000"/>
                      </a:srgbClr>
                    </a:gs>
                    <a:gs pos="100000">
                      <a:srgbClr val="4F81B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8" name="Rectangle 257"/>
                <p:cNvSpPr/>
                <p:nvPr/>
              </p:nvSpPr>
              <p:spPr>
                <a:xfrm>
                  <a:off x="7017694" y="19211262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9" name="Rectangle 258"/>
                <p:cNvSpPr/>
                <p:nvPr/>
              </p:nvSpPr>
              <p:spPr>
                <a:xfrm>
                  <a:off x="7347877" y="19211262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0" name="Rectangle 259"/>
                <p:cNvSpPr/>
                <p:nvPr/>
              </p:nvSpPr>
              <p:spPr>
                <a:xfrm>
                  <a:off x="6689230" y="19211262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1" name="Rectangle 260"/>
                <p:cNvSpPr/>
                <p:nvPr/>
              </p:nvSpPr>
              <p:spPr>
                <a:xfrm>
                  <a:off x="5038724" y="19210489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Rectangle 261"/>
                <p:cNvSpPr/>
                <p:nvPr/>
              </p:nvSpPr>
              <p:spPr>
                <a:xfrm>
                  <a:off x="5368907" y="19210489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Rectangle 262"/>
                <p:cNvSpPr/>
                <p:nvPr/>
              </p:nvSpPr>
              <p:spPr>
                <a:xfrm>
                  <a:off x="6359047" y="19542218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4F81BD">
                        <a:tint val="50000"/>
                        <a:satMod val="300000"/>
                      </a:srgbClr>
                    </a:gs>
                    <a:gs pos="35000">
                      <a:srgbClr val="4F81BD">
                        <a:tint val="37000"/>
                        <a:satMod val="300000"/>
                      </a:srgbClr>
                    </a:gs>
                    <a:gs pos="100000">
                      <a:srgbClr val="4F81B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Rectangle 263"/>
                <p:cNvSpPr/>
                <p:nvPr/>
              </p:nvSpPr>
              <p:spPr>
                <a:xfrm>
                  <a:off x="6027554" y="19541445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4F81BD">
                        <a:tint val="50000"/>
                        <a:satMod val="300000"/>
                      </a:srgbClr>
                    </a:gs>
                    <a:gs pos="35000">
                      <a:srgbClr val="4F81BD">
                        <a:tint val="37000"/>
                        <a:satMod val="300000"/>
                      </a:srgbClr>
                    </a:gs>
                    <a:gs pos="100000">
                      <a:srgbClr val="4F81B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Rectangle 264"/>
                <p:cNvSpPr/>
                <p:nvPr/>
              </p:nvSpPr>
              <p:spPr>
                <a:xfrm>
                  <a:off x="6689230" y="19874193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4F81BD">
                        <a:tint val="50000"/>
                        <a:satMod val="300000"/>
                      </a:srgbClr>
                    </a:gs>
                    <a:gs pos="35000">
                      <a:srgbClr val="4F81BD">
                        <a:tint val="37000"/>
                        <a:satMod val="300000"/>
                      </a:srgbClr>
                    </a:gs>
                    <a:gs pos="100000">
                      <a:srgbClr val="4F81B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Rectangle 265"/>
                <p:cNvSpPr/>
                <p:nvPr/>
              </p:nvSpPr>
              <p:spPr>
                <a:xfrm>
                  <a:off x="7017694" y="20205687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4F81BD">
                        <a:tint val="50000"/>
                        <a:satMod val="300000"/>
                      </a:srgbClr>
                    </a:gs>
                    <a:gs pos="35000">
                      <a:srgbClr val="4F81BD">
                        <a:tint val="37000"/>
                        <a:satMod val="300000"/>
                      </a:srgbClr>
                    </a:gs>
                    <a:gs pos="100000">
                      <a:srgbClr val="4F81B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Rectangle 266"/>
                <p:cNvSpPr/>
                <p:nvPr/>
              </p:nvSpPr>
              <p:spPr>
                <a:xfrm>
                  <a:off x="6689230" y="20205687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4F81BD">
                        <a:tint val="50000"/>
                        <a:satMod val="300000"/>
                      </a:srgbClr>
                    </a:gs>
                    <a:gs pos="35000">
                      <a:srgbClr val="4F81BD">
                        <a:tint val="37000"/>
                        <a:satMod val="300000"/>
                      </a:srgbClr>
                    </a:gs>
                    <a:gs pos="100000">
                      <a:srgbClr val="4F81B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Rectangle 267"/>
                <p:cNvSpPr/>
                <p:nvPr/>
              </p:nvSpPr>
              <p:spPr>
                <a:xfrm>
                  <a:off x="7017694" y="20864206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4F81BD">
                        <a:tint val="50000"/>
                        <a:satMod val="300000"/>
                      </a:srgbClr>
                    </a:gs>
                    <a:gs pos="35000">
                      <a:srgbClr val="4F81BD">
                        <a:tint val="37000"/>
                        <a:satMod val="300000"/>
                      </a:srgbClr>
                    </a:gs>
                    <a:gs pos="100000">
                      <a:srgbClr val="4F81B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Rectangle 268"/>
                <p:cNvSpPr/>
                <p:nvPr/>
              </p:nvSpPr>
              <p:spPr>
                <a:xfrm>
                  <a:off x="7017694" y="21196181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4F81BD">
                        <a:tint val="50000"/>
                        <a:satMod val="300000"/>
                      </a:srgbClr>
                    </a:gs>
                    <a:gs pos="35000">
                      <a:srgbClr val="4F81BD">
                        <a:tint val="37000"/>
                        <a:satMod val="300000"/>
                      </a:srgbClr>
                    </a:gs>
                    <a:gs pos="100000">
                      <a:srgbClr val="4F81B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Rectangle 269"/>
                <p:cNvSpPr/>
                <p:nvPr/>
              </p:nvSpPr>
              <p:spPr>
                <a:xfrm>
                  <a:off x="7017694" y="20533250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4F81BD">
                        <a:tint val="50000"/>
                        <a:satMod val="300000"/>
                      </a:srgbClr>
                    </a:gs>
                    <a:gs pos="35000">
                      <a:srgbClr val="4F81BD">
                        <a:tint val="37000"/>
                        <a:satMod val="300000"/>
                      </a:srgbClr>
                    </a:gs>
                    <a:gs pos="100000">
                      <a:srgbClr val="4F81B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Rectangle 270"/>
                <p:cNvSpPr/>
                <p:nvPr/>
              </p:nvSpPr>
              <p:spPr>
                <a:xfrm>
                  <a:off x="7017694" y="21527675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4F81BD">
                        <a:tint val="50000"/>
                        <a:satMod val="300000"/>
                      </a:srgbClr>
                    </a:gs>
                    <a:gs pos="35000">
                      <a:srgbClr val="4F81BD">
                        <a:tint val="37000"/>
                        <a:satMod val="300000"/>
                      </a:srgbClr>
                    </a:gs>
                    <a:gs pos="100000">
                      <a:srgbClr val="4F81B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Rectangle 271"/>
                <p:cNvSpPr/>
                <p:nvPr/>
              </p:nvSpPr>
              <p:spPr>
                <a:xfrm>
                  <a:off x="6359047" y="19874193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Rectangle 272"/>
                <p:cNvSpPr/>
                <p:nvPr/>
              </p:nvSpPr>
              <p:spPr>
                <a:xfrm>
                  <a:off x="7017694" y="19542218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Rectangle 273"/>
                <p:cNvSpPr/>
                <p:nvPr/>
              </p:nvSpPr>
              <p:spPr>
                <a:xfrm>
                  <a:off x="7347877" y="19542218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Rectangle 274"/>
                <p:cNvSpPr/>
                <p:nvPr/>
              </p:nvSpPr>
              <p:spPr>
                <a:xfrm>
                  <a:off x="6689230" y="19542218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Rectangle 275"/>
                <p:cNvSpPr/>
                <p:nvPr/>
              </p:nvSpPr>
              <p:spPr>
                <a:xfrm>
                  <a:off x="7017694" y="19874193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Rectangle 276"/>
                <p:cNvSpPr/>
                <p:nvPr/>
              </p:nvSpPr>
              <p:spPr>
                <a:xfrm>
                  <a:off x="7347877" y="19874193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Rectangle 277"/>
                <p:cNvSpPr/>
                <p:nvPr/>
              </p:nvSpPr>
              <p:spPr>
                <a:xfrm>
                  <a:off x="7347877" y="20205687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Rectangle 278"/>
                <p:cNvSpPr/>
                <p:nvPr/>
              </p:nvSpPr>
              <p:spPr>
                <a:xfrm>
                  <a:off x="6027554" y="21195409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Rectangle 279"/>
                <p:cNvSpPr/>
                <p:nvPr/>
              </p:nvSpPr>
              <p:spPr>
                <a:xfrm>
                  <a:off x="5038724" y="21195409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Rectangle 280"/>
                <p:cNvSpPr/>
                <p:nvPr/>
              </p:nvSpPr>
              <p:spPr>
                <a:xfrm>
                  <a:off x="5368907" y="21195409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Rectangle 281"/>
                <p:cNvSpPr/>
                <p:nvPr/>
              </p:nvSpPr>
              <p:spPr>
                <a:xfrm>
                  <a:off x="5697371" y="21526902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Rectangle 282"/>
                <p:cNvSpPr/>
                <p:nvPr/>
              </p:nvSpPr>
              <p:spPr>
                <a:xfrm>
                  <a:off x="6027554" y="21526902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Rectangle 283"/>
                <p:cNvSpPr/>
                <p:nvPr/>
              </p:nvSpPr>
              <p:spPr>
                <a:xfrm>
                  <a:off x="5038724" y="21526902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5" name="Rectangle 284"/>
                <p:cNvSpPr/>
                <p:nvPr/>
              </p:nvSpPr>
              <p:spPr>
                <a:xfrm>
                  <a:off x="5368907" y="21526902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6" name="Rectangle 285"/>
                <p:cNvSpPr/>
                <p:nvPr/>
              </p:nvSpPr>
              <p:spPr>
                <a:xfrm>
                  <a:off x="7347877" y="20864206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7" name="Rectangle 286"/>
                <p:cNvSpPr/>
                <p:nvPr/>
              </p:nvSpPr>
              <p:spPr>
                <a:xfrm>
                  <a:off x="6359047" y="20864206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8" name="Rectangle 287"/>
                <p:cNvSpPr/>
                <p:nvPr/>
              </p:nvSpPr>
              <p:spPr>
                <a:xfrm>
                  <a:off x="7347877" y="21196181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9" name="Rectangle 288"/>
                <p:cNvSpPr/>
                <p:nvPr/>
              </p:nvSpPr>
              <p:spPr>
                <a:xfrm>
                  <a:off x="6359047" y="21196181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0" name="Rectangle 289"/>
                <p:cNvSpPr/>
                <p:nvPr/>
              </p:nvSpPr>
              <p:spPr>
                <a:xfrm>
                  <a:off x="6689230" y="21196181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1" name="Rectangle 290"/>
                <p:cNvSpPr/>
                <p:nvPr/>
              </p:nvSpPr>
              <p:spPr>
                <a:xfrm>
                  <a:off x="7347877" y="20533250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2" name="Rectangle 291"/>
                <p:cNvSpPr/>
                <p:nvPr/>
              </p:nvSpPr>
              <p:spPr>
                <a:xfrm>
                  <a:off x="7347877" y="21527675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3" name="Rectangle 292"/>
                <p:cNvSpPr/>
                <p:nvPr/>
              </p:nvSpPr>
              <p:spPr>
                <a:xfrm>
                  <a:off x="6359047" y="21527675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4" name="Rectangle 293"/>
                <p:cNvSpPr/>
                <p:nvPr/>
              </p:nvSpPr>
              <p:spPr>
                <a:xfrm>
                  <a:off x="6689230" y="21527675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5" name="Rectangle 294"/>
                <p:cNvSpPr/>
                <p:nvPr/>
              </p:nvSpPr>
              <p:spPr>
                <a:xfrm>
                  <a:off x="5697371" y="20532477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6" name="Rectangle 295"/>
                <p:cNvSpPr/>
                <p:nvPr/>
              </p:nvSpPr>
              <p:spPr>
                <a:xfrm>
                  <a:off x="5038724" y="19541445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7" name="Rectangle 296"/>
                <p:cNvSpPr/>
                <p:nvPr/>
              </p:nvSpPr>
              <p:spPr>
                <a:xfrm>
                  <a:off x="5368907" y="19541445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8" name="Rectangle 297"/>
                <p:cNvSpPr/>
                <p:nvPr/>
              </p:nvSpPr>
              <p:spPr>
                <a:xfrm>
                  <a:off x="5038724" y="19873420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9" name="Rectangle 298"/>
                <p:cNvSpPr/>
                <p:nvPr/>
              </p:nvSpPr>
              <p:spPr>
                <a:xfrm>
                  <a:off x="5368907" y="19873420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0" name="Rectangle 299"/>
                <p:cNvSpPr/>
                <p:nvPr/>
              </p:nvSpPr>
              <p:spPr>
                <a:xfrm>
                  <a:off x="5038724" y="20204914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1" name="Rectangle 300"/>
                <p:cNvSpPr/>
                <p:nvPr/>
              </p:nvSpPr>
              <p:spPr>
                <a:xfrm>
                  <a:off x="5368907" y="20204914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2" name="Rectangle 301"/>
                <p:cNvSpPr/>
                <p:nvPr/>
              </p:nvSpPr>
              <p:spPr>
                <a:xfrm>
                  <a:off x="5038724" y="20532477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3" name="Rectangle 302"/>
                <p:cNvSpPr/>
                <p:nvPr/>
              </p:nvSpPr>
              <p:spPr>
                <a:xfrm>
                  <a:off x="5368907" y="20532477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4" name="Rectangle 303"/>
                <p:cNvSpPr/>
                <p:nvPr/>
              </p:nvSpPr>
              <p:spPr>
                <a:xfrm>
                  <a:off x="5697371" y="20863433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C0504D">
                        <a:tint val="50000"/>
                        <a:satMod val="300000"/>
                      </a:srgbClr>
                    </a:gs>
                    <a:gs pos="35000">
                      <a:srgbClr val="C0504D">
                        <a:tint val="37000"/>
                        <a:satMod val="300000"/>
                      </a:srgbClr>
                    </a:gs>
                    <a:gs pos="100000">
                      <a:srgbClr val="C0504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5" name="Rectangle 304"/>
                <p:cNvSpPr/>
                <p:nvPr/>
              </p:nvSpPr>
              <p:spPr>
                <a:xfrm>
                  <a:off x="5038724" y="20863433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C0504D">
                        <a:tint val="50000"/>
                        <a:satMod val="300000"/>
                      </a:srgbClr>
                    </a:gs>
                    <a:gs pos="35000">
                      <a:srgbClr val="C0504D">
                        <a:tint val="37000"/>
                        <a:satMod val="300000"/>
                      </a:srgbClr>
                    </a:gs>
                    <a:gs pos="100000">
                      <a:srgbClr val="C0504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6" name="Rectangle 305"/>
                <p:cNvSpPr/>
                <p:nvPr/>
              </p:nvSpPr>
              <p:spPr>
                <a:xfrm>
                  <a:off x="5368907" y="20863433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C0504D">
                        <a:tint val="50000"/>
                        <a:satMod val="300000"/>
                      </a:srgbClr>
                    </a:gs>
                    <a:gs pos="35000">
                      <a:srgbClr val="C0504D">
                        <a:tint val="37000"/>
                        <a:satMod val="300000"/>
                      </a:srgbClr>
                    </a:gs>
                    <a:gs pos="100000">
                      <a:srgbClr val="C0504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7" name="Rectangle 306"/>
                <p:cNvSpPr/>
                <p:nvPr/>
              </p:nvSpPr>
              <p:spPr>
                <a:xfrm>
                  <a:off x="5697371" y="19210489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C0504D">
                        <a:tint val="50000"/>
                        <a:satMod val="300000"/>
                      </a:srgbClr>
                    </a:gs>
                    <a:gs pos="35000">
                      <a:srgbClr val="C0504D">
                        <a:tint val="37000"/>
                        <a:satMod val="300000"/>
                      </a:srgbClr>
                    </a:gs>
                    <a:gs pos="100000">
                      <a:srgbClr val="C0504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8" name="Rectangle 307"/>
                <p:cNvSpPr/>
                <p:nvPr/>
              </p:nvSpPr>
              <p:spPr>
                <a:xfrm>
                  <a:off x="6027554" y="19873420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C0504D">
                        <a:tint val="50000"/>
                        <a:satMod val="300000"/>
                      </a:srgbClr>
                    </a:gs>
                    <a:gs pos="35000">
                      <a:srgbClr val="C0504D">
                        <a:tint val="37000"/>
                        <a:satMod val="300000"/>
                      </a:srgbClr>
                    </a:gs>
                    <a:gs pos="100000">
                      <a:srgbClr val="C0504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9" name="Rectangle 308"/>
                <p:cNvSpPr/>
                <p:nvPr/>
              </p:nvSpPr>
              <p:spPr>
                <a:xfrm>
                  <a:off x="5697371" y="19541445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C0504D">
                        <a:tint val="50000"/>
                        <a:satMod val="300000"/>
                      </a:srgbClr>
                    </a:gs>
                    <a:gs pos="35000">
                      <a:srgbClr val="C0504D">
                        <a:tint val="37000"/>
                        <a:satMod val="300000"/>
                      </a:srgbClr>
                    </a:gs>
                    <a:gs pos="100000">
                      <a:srgbClr val="C0504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0" name="Rectangle 309"/>
                <p:cNvSpPr/>
                <p:nvPr/>
              </p:nvSpPr>
              <p:spPr>
                <a:xfrm>
                  <a:off x="5697371" y="19873420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C0504D">
                        <a:tint val="50000"/>
                        <a:satMod val="300000"/>
                      </a:srgbClr>
                    </a:gs>
                    <a:gs pos="35000">
                      <a:srgbClr val="C0504D">
                        <a:tint val="37000"/>
                        <a:satMod val="300000"/>
                      </a:srgbClr>
                    </a:gs>
                    <a:gs pos="100000">
                      <a:srgbClr val="C0504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1" name="Rectangle 310"/>
                <p:cNvSpPr/>
                <p:nvPr/>
              </p:nvSpPr>
              <p:spPr>
                <a:xfrm>
                  <a:off x="5697371" y="20204914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C0504D">
                        <a:tint val="50000"/>
                        <a:satMod val="300000"/>
                      </a:srgbClr>
                    </a:gs>
                    <a:gs pos="35000">
                      <a:srgbClr val="C0504D">
                        <a:tint val="37000"/>
                        <a:satMod val="300000"/>
                      </a:srgbClr>
                    </a:gs>
                    <a:gs pos="100000">
                      <a:srgbClr val="C0504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2" name="Rectangle 311"/>
                <p:cNvSpPr/>
                <p:nvPr/>
              </p:nvSpPr>
              <p:spPr>
                <a:xfrm>
                  <a:off x="6027554" y="20204914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C0504D">
                        <a:tint val="50000"/>
                        <a:satMod val="300000"/>
                      </a:srgbClr>
                    </a:gs>
                    <a:gs pos="35000">
                      <a:srgbClr val="C0504D">
                        <a:tint val="37000"/>
                        <a:satMod val="300000"/>
                      </a:srgbClr>
                    </a:gs>
                    <a:gs pos="100000">
                      <a:srgbClr val="C0504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3" name="Rectangle 312"/>
                <p:cNvSpPr/>
                <p:nvPr/>
              </p:nvSpPr>
              <p:spPr>
                <a:xfrm>
                  <a:off x="6359047" y="20205687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C0504D">
                        <a:tint val="50000"/>
                        <a:satMod val="300000"/>
                      </a:srgbClr>
                    </a:gs>
                    <a:gs pos="35000">
                      <a:srgbClr val="C0504D">
                        <a:tint val="37000"/>
                        <a:satMod val="300000"/>
                      </a:srgbClr>
                    </a:gs>
                    <a:gs pos="100000">
                      <a:srgbClr val="C0504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4" name="Rectangle 313"/>
                <p:cNvSpPr/>
                <p:nvPr/>
              </p:nvSpPr>
              <p:spPr>
                <a:xfrm>
                  <a:off x="6027554" y="20863433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C0504D">
                        <a:tint val="50000"/>
                        <a:satMod val="300000"/>
                      </a:srgbClr>
                    </a:gs>
                    <a:gs pos="35000">
                      <a:srgbClr val="C0504D">
                        <a:tint val="37000"/>
                        <a:satMod val="300000"/>
                      </a:srgbClr>
                    </a:gs>
                    <a:gs pos="100000">
                      <a:srgbClr val="C0504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5" name="Rectangle 314"/>
                <p:cNvSpPr/>
                <p:nvPr/>
              </p:nvSpPr>
              <p:spPr>
                <a:xfrm>
                  <a:off x="5697371" y="21195409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C0504D">
                        <a:tint val="50000"/>
                        <a:satMod val="300000"/>
                      </a:srgbClr>
                    </a:gs>
                    <a:gs pos="35000">
                      <a:srgbClr val="C0504D">
                        <a:tint val="37000"/>
                        <a:satMod val="300000"/>
                      </a:srgbClr>
                    </a:gs>
                    <a:gs pos="100000">
                      <a:srgbClr val="C0504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6" name="Rectangle 315"/>
                <p:cNvSpPr/>
                <p:nvPr/>
              </p:nvSpPr>
              <p:spPr>
                <a:xfrm>
                  <a:off x="6027554" y="20532477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C0504D">
                        <a:tint val="50000"/>
                        <a:satMod val="300000"/>
                      </a:srgbClr>
                    </a:gs>
                    <a:gs pos="35000">
                      <a:srgbClr val="C0504D">
                        <a:tint val="37000"/>
                        <a:satMod val="300000"/>
                      </a:srgbClr>
                    </a:gs>
                    <a:gs pos="100000">
                      <a:srgbClr val="C0504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7" name="Rectangle 316"/>
                <p:cNvSpPr/>
                <p:nvPr/>
              </p:nvSpPr>
              <p:spPr>
                <a:xfrm>
                  <a:off x="6689230" y="20864206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C0504D">
                        <a:tint val="50000"/>
                        <a:satMod val="300000"/>
                      </a:srgbClr>
                    </a:gs>
                    <a:gs pos="35000">
                      <a:srgbClr val="C0504D">
                        <a:tint val="37000"/>
                        <a:satMod val="300000"/>
                      </a:srgbClr>
                    </a:gs>
                    <a:gs pos="100000">
                      <a:srgbClr val="C0504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8" name="Rectangle 317"/>
                <p:cNvSpPr/>
                <p:nvPr/>
              </p:nvSpPr>
              <p:spPr>
                <a:xfrm>
                  <a:off x="6359047" y="20533250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C0504D">
                        <a:tint val="50000"/>
                        <a:satMod val="300000"/>
                      </a:srgbClr>
                    </a:gs>
                    <a:gs pos="35000">
                      <a:srgbClr val="C0504D">
                        <a:tint val="37000"/>
                        <a:satMod val="300000"/>
                      </a:srgbClr>
                    </a:gs>
                    <a:gs pos="100000">
                      <a:srgbClr val="C0504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9" name="Rectangle 318"/>
                <p:cNvSpPr/>
                <p:nvPr/>
              </p:nvSpPr>
              <p:spPr>
                <a:xfrm>
                  <a:off x="6689230" y="20533250"/>
                  <a:ext cx="330183" cy="330183"/>
                </a:xfrm>
                <a:prstGeom prst="rect">
                  <a:avLst/>
                </a:prstGeom>
                <a:gradFill rotWithShape="1">
                  <a:gsLst>
                    <a:gs pos="0">
                      <a:srgbClr val="C0504D">
                        <a:tint val="50000"/>
                        <a:satMod val="300000"/>
                      </a:srgbClr>
                    </a:gs>
                    <a:gs pos="35000">
                      <a:srgbClr val="C0504D">
                        <a:tint val="37000"/>
                        <a:satMod val="300000"/>
                      </a:srgbClr>
                    </a:gs>
                    <a:gs pos="100000">
                      <a:srgbClr val="C0504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35" name="Group 234"/>
              <p:cNvGrpSpPr/>
              <p:nvPr/>
            </p:nvGrpSpPr>
            <p:grpSpPr>
              <a:xfrm rot="5400000">
                <a:off x="5541863" y="5050951"/>
                <a:ext cx="1474202" cy="1478178"/>
                <a:chOff x="6921355" y="19450351"/>
                <a:chExt cx="5930478" cy="5946474"/>
              </a:xfrm>
            </p:grpSpPr>
            <p:grpSp>
              <p:nvGrpSpPr>
                <p:cNvPr id="236" name="Group 235"/>
                <p:cNvGrpSpPr/>
                <p:nvPr/>
              </p:nvGrpSpPr>
              <p:grpSpPr>
                <a:xfrm>
                  <a:off x="6921355" y="19450351"/>
                  <a:ext cx="2501333" cy="2495662"/>
                  <a:chOff x="12533779" y="18745200"/>
                  <a:chExt cx="2865904" cy="2859406"/>
                </a:xfrm>
              </p:grpSpPr>
              <p:sp>
                <p:nvSpPr>
                  <p:cNvPr id="250" name="Rectangle 249"/>
                  <p:cNvSpPr/>
                  <p:nvPr/>
                </p:nvSpPr>
                <p:spPr>
                  <a:xfrm rot="2700000">
                    <a:off x="13182600" y="18745200"/>
                    <a:ext cx="914400" cy="91440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8064A2">
                          <a:tint val="50000"/>
                          <a:satMod val="300000"/>
                        </a:srgbClr>
                      </a:gs>
                      <a:gs pos="35000">
                        <a:srgbClr val="8064A2">
                          <a:tint val="37000"/>
                          <a:satMod val="300000"/>
                        </a:srgbClr>
                      </a:gs>
                      <a:gs pos="100000">
                        <a:srgbClr val="8064A2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31750" cap="flat" cmpd="sng" algn="ctr">
                    <a:solidFill>
                      <a:sysClr val="windowText" lastClr="000000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1" name="Rectangle 250"/>
                  <p:cNvSpPr/>
                  <p:nvPr/>
                </p:nvSpPr>
                <p:spPr>
                  <a:xfrm rot="2700000">
                    <a:off x="13829179" y="19391779"/>
                    <a:ext cx="914400" cy="91440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8064A2">
                          <a:tint val="50000"/>
                          <a:satMod val="300000"/>
                        </a:srgbClr>
                      </a:gs>
                      <a:gs pos="35000">
                        <a:srgbClr val="8064A2">
                          <a:tint val="37000"/>
                          <a:satMod val="300000"/>
                        </a:srgbClr>
                      </a:gs>
                      <a:gs pos="100000">
                        <a:srgbClr val="8064A2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31750" cap="flat" cmpd="sng" algn="ctr">
                    <a:solidFill>
                      <a:sysClr val="windowText" lastClr="000000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2" name="Rectangle 251"/>
                  <p:cNvSpPr/>
                  <p:nvPr/>
                </p:nvSpPr>
                <p:spPr>
                  <a:xfrm rot="2700000">
                    <a:off x="14485283" y="20043627"/>
                    <a:ext cx="914400" cy="91440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8064A2">
                          <a:tint val="50000"/>
                          <a:satMod val="300000"/>
                        </a:srgbClr>
                      </a:gs>
                      <a:gs pos="35000">
                        <a:srgbClr val="8064A2">
                          <a:tint val="37000"/>
                          <a:satMod val="300000"/>
                        </a:srgbClr>
                      </a:gs>
                      <a:gs pos="100000">
                        <a:srgbClr val="8064A2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31750" cap="flat" cmpd="sng" algn="ctr">
                    <a:solidFill>
                      <a:sysClr val="windowText" lastClr="000000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3" name="Rectangle 252"/>
                  <p:cNvSpPr/>
                  <p:nvPr/>
                </p:nvSpPr>
                <p:spPr>
                  <a:xfrm rot="2700000">
                    <a:off x="12533779" y="19391779"/>
                    <a:ext cx="914400" cy="91440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8064A2">
                          <a:tint val="50000"/>
                          <a:satMod val="300000"/>
                        </a:srgbClr>
                      </a:gs>
                      <a:gs pos="35000">
                        <a:srgbClr val="8064A2">
                          <a:tint val="37000"/>
                          <a:satMod val="300000"/>
                        </a:srgbClr>
                      </a:gs>
                      <a:gs pos="100000">
                        <a:srgbClr val="8064A2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31750" cap="flat" cmpd="sng" algn="ctr">
                    <a:solidFill>
                      <a:sysClr val="windowText" lastClr="000000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4" name="Rectangle 253"/>
                  <p:cNvSpPr/>
                  <p:nvPr/>
                </p:nvSpPr>
                <p:spPr>
                  <a:xfrm rot="2700000">
                    <a:off x="13180358" y="20038358"/>
                    <a:ext cx="914400" cy="91440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8064A2">
                          <a:tint val="50000"/>
                          <a:satMod val="300000"/>
                        </a:srgbClr>
                      </a:gs>
                      <a:gs pos="35000">
                        <a:srgbClr val="8064A2">
                          <a:tint val="37000"/>
                          <a:satMod val="300000"/>
                        </a:srgbClr>
                      </a:gs>
                      <a:gs pos="100000">
                        <a:srgbClr val="8064A2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31750" cap="flat" cmpd="sng" algn="ctr">
                    <a:solidFill>
                      <a:sysClr val="windowText" lastClr="000000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5" name="Rectangle 254"/>
                  <p:cNvSpPr/>
                  <p:nvPr/>
                </p:nvSpPr>
                <p:spPr>
                  <a:xfrm rot="2700000">
                    <a:off x="13836462" y="20690206"/>
                    <a:ext cx="914400" cy="91440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8064A2">
                          <a:tint val="50000"/>
                          <a:satMod val="300000"/>
                        </a:srgbClr>
                      </a:gs>
                      <a:gs pos="35000">
                        <a:srgbClr val="8064A2">
                          <a:tint val="37000"/>
                          <a:satMod val="300000"/>
                        </a:srgbClr>
                      </a:gs>
                      <a:gs pos="100000">
                        <a:srgbClr val="8064A2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31750" cap="flat" cmpd="sng" algn="ctr">
                    <a:solidFill>
                      <a:sysClr val="windowText" lastClr="000000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37" name="Group 236"/>
                <p:cNvGrpSpPr/>
                <p:nvPr/>
              </p:nvGrpSpPr>
              <p:grpSpPr>
                <a:xfrm>
                  <a:off x="9056221" y="21794702"/>
                  <a:ext cx="1470246" cy="1474153"/>
                  <a:chOff x="10280650" y="19220497"/>
                  <a:chExt cx="1470246" cy="1474153"/>
                </a:xfrm>
              </p:grpSpPr>
              <p:sp>
                <p:nvSpPr>
                  <p:cNvPr id="248" name="Rectangle 247"/>
                  <p:cNvSpPr/>
                  <p:nvPr/>
                </p:nvSpPr>
                <p:spPr>
                  <a:xfrm rot="2700000">
                    <a:off x="10836496" y="19220497"/>
                    <a:ext cx="914400" cy="91440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8064A2">
                          <a:tint val="50000"/>
                          <a:satMod val="300000"/>
                        </a:srgbClr>
                      </a:gs>
                      <a:gs pos="35000">
                        <a:srgbClr val="8064A2">
                          <a:tint val="37000"/>
                          <a:satMod val="300000"/>
                        </a:srgbClr>
                      </a:gs>
                      <a:gs pos="100000">
                        <a:srgbClr val="8064A2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31750" cap="flat" cmpd="sng" algn="ctr">
                    <a:solidFill>
                      <a:sysClr val="windowText" lastClr="000000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9" name="Oval 248"/>
                  <p:cNvSpPr/>
                  <p:nvPr/>
                </p:nvSpPr>
                <p:spPr>
                  <a:xfrm>
                    <a:off x="10280650" y="19665950"/>
                    <a:ext cx="1028700" cy="102870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8064A2">
                          <a:tint val="50000"/>
                          <a:satMod val="300000"/>
                        </a:srgbClr>
                      </a:gs>
                      <a:gs pos="35000">
                        <a:srgbClr val="8064A2">
                          <a:tint val="37000"/>
                          <a:satMod val="300000"/>
                        </a:srgbClr>
                      </a:gs>
                      <a:gs pos="100000">
                        <a:srgbClr val="8064A2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31750" cap="flat" cmpd="sng" algn="ctr">
                    <a:solidFill>
                      <a:sysClr val="windowText" lastClr="000000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prstClr val="black"/>
                      </a:solidFill>
                    </a:endParaRPr>
                  </a:p>
                </p:txBody>
              </p:sp>
            </p:grpSp>
            <p:cxnSp>
              <p:nvCxnSpPr>
                <p:cNvPr id="238" name="Straight Connector 237"/>
                <p:cNvCxnSpPr>
                  <a:endCxn id="249" idx="3"/>
                </p:cNvCxnSpPr>
                <p:nvPr/>
              </p:nvCxnSpPr>
              <p:spPr>
                <a:xfrm flipV="1">
                  <a:off x="8686800" y="23118205"/>
                  <a:ext cx="520071" cy="524602"/>
                </a:xfrm>
                <a:prstGeom prst="line">
                  <a:avLst/>
                </a:prstGeom>
                <a:gradFill rotWithShape="1">
                  <a:gsLst>
                    <a:gs pos="0">
                      <a:srgbClr val="8064A2">
                        <a:tint val="50000"/>
                        <a:satMod val="300000"/>
                      </a:srgbClr>
                    </a:gs>
                    <a:gs pos="35000">
                      <a:srgbClr val="8064A2">
                        <a:tint val="37000"/>
                        <a:satMod val="300000"/>
                      </a:srgbClr>
                    </a:gs>
                    <a:gs pos="100000">
                      <a:srgbClr val="8064A2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3175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239" name="Straight Connector 238"/>
                <p:cNvCxnSpPr>
                  <a:stCxn id="255" idx="0"/>
                </p:cNvCxnSpPr>
                <p:nvPr/>
              </p:nvCxnSpPr>
              <p:spPr>
                <a:xfrm>
                  <a:off x="8739528" y="21264810"/>
                  <a:ext cx="839109" cy="846491"/>
                </a:xfrm>
                <a:prstGeom prst="line">
                  <a:avLst/>
                </a:prstGeom>
                <a:gradFill rotWithShape="1">
                  <a:gsLst>
                    <a:gs pos="0">
                      <a:srgbClr val="8064A2">
                        <a:tint val="50000"/>
                        <a:satMod val="300000"/>
                      </a:srgbClr>
                    </a:gs>
                    <a:gs pos="35000">
                      <a:srgbClr val="8064A2">
                        <a:tint val="37000"/>
                        <a:satMod val="300000"/>
                      </a:srgbClr>
                    </a:gs>
                    <a:gs pos="100000">
                      <a:srgbClr val="8064A2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3175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240" name="Straight Connector 239"/>
                <p:cNvCxnSpPr/>
                <p:nvPr/>
              </p:nvCxnSpPr>
              <p:spPr>
                <a:xfrm>
                  <a:off x="10210800" y="22756602"/>
                  <a:ext cx="839109" cy="846491"/>
                </a:xfrm>
                <a:prstGeom prst="line">
                  <a:avLst/>
                </a:prstGeom>
                <a:gradFill rotWithShape="1">
                  <a:gsLst>
                    <a:gs pos="0">
                      <a:srgbClr val="8064A2">
                        <a:tint val="50000"/>
                        <a:satMod val="300000"/>
                      </a:srgbClr>
                    </a:gs>
                    <a:gs pos="35000">
                      <a:srgbClr val="8064A2">
                        <a:tint val="37000"/>
                        <a:satMod val="300000"/>
                      </a:srgbClr>
                    </a:gs>
                    <a:gs pos="100000">
                      <a:srgbClr val="8064A2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3175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grpSp>
              <p:nvGrpSpPr>
                <p:cNvPr id="241" name="Group 240"/>
                <p:cNvGrpSpPr/>
                <p:nvPr/>
              </p:nvGrpSpPr>
              <p:grpSpPr>
                <a:xfrm>
                  <a:off x="10350500" y="22901163"/>
                  <a:ext cx="2501333" cy="2495662"/>
                  <a:chOff x="12533779" y="18745200"/>
                  <a:chExt cx="2865904" cy="2859406"/>
                </a:xfrm>
              </p:grpSpPr>
              <p:sp>
                <p:nvSpPr>
                  <p:cNvPr id="242" name="Rectangle 241"/>
                  <p:cNvSpPr/>
                  <p:nvPr/>
                </p:nvSpPr>
                <p:spPr>
                  <a:xfrm rot="2700000">
                    <a:off x="13182600" y="18745200"/>
                    <a:ext cx="914400" cy="91440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8064A2">
                          <a:tint val="50000"/>
                          <a:satMod val="300000"/>
                        </a:srgbClr>
                      </a:gs>
                      <a:gs pos="35000">
                        <a:srgbClr val="8064A2">
                          <a:tint val="37000"/>
                          <a:satMod val="300000"/>
                        </a:srgbClr>
                      </a:gs>
                      <a:gs pos="100000">
                        <a:srgbClr val="8064A2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31750" cap="flat" cmpd="sng" algn="ctr">
                    <a:solidFill>
                      <a:sysClr val="windowText" lastClr="000000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3" name="Rectangle 242"/>
                  <p:cNvSpPr/>
                  <p:nvPr/>
                </p:nvSpPr>
                <p:spPr>
                  <a:xfrm rot="2700000">
                    <a:off x="13829179" y="19391779"/>
                    <a:ext cx="914400" cy="91440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8064A2">
                          <a:tint val="50000"/>
                          <a:satMod val="300000"/>
                        </a:srgbClr>
                      </a:gs>
                      <a:gs pos="35000">
                        <a:srgbClr val="8064A2">
                          <a:tint val="37000"/>
                          <a:satMod val="300000"/>
                        </a:srgbClr>
                      </a:gs>
                      <a:gs pos="100000">
                        <a:srgbClr val="8064A2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31750" cap="flat" cmpd="sng" algn="ctr">
                    <a:solidFill>
                      <a:sysClr val="windowText" lastClr="000000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4" name="Rectangle 243"/>
                  <p:cNvSpPr/>
                  <p:nvPr/>
                </p:nvSpPr>
                <p:spPr>
                  <a:xfrm rot="2700000">
                    <a:off x="14485283" y="20043627"/>
                    <a:ext cx="914400" cy="91440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8064A2">
                          <a:tint val="50000"/>
                          <a:satMod val="300000"/>
                        </a:srgbClr>
                      </a:gs>
                      <a:gs pos="35000">
                        <a:srgbClr val="8064A2">
                          <a:tint val="37000"/>
                          <a:satMod val="300000"/>
                        </a:srgbClr>
                      </a:gs>
                      <a:gs pos="100000">
                        <a:srgbClr val="8064A2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31750" cap="flat" cmpd="sng" algn="ctr">
                    <a:solidFill>
                      <a:sysClr val="windowText" lastClr="000000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5" name="Rectangle 244"/>
                  <p:cNvSpPr/>
                  <p:nvPr/>
                </p:nvSpPr>
                <p:spPr>
                  <a:xfrm rot="2700000">
                    <a:off x="12533779" y="19391779"/>
                    <a:ext cx="914400" cy="91440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8064A2">
                          <a:tint val="50000"/>
                          <a:satMod val="300000"/>
                        </a:srgbClr>
                      </a:gs>
                      <a:gs pos="35000">
                        <a:srgbClr val="8064A2">
                          <a:tint val="37000"/>
                          <a:satMod val="300000"/>
                        </a:srgbClr>
                      </a:gs>
                      <a:gs pos="100000">
                        <a:srgbClr val="8064A2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31750" cap="flat" cmpd="sng" algn="ctr">
                    <a:solidFill>
                      <a:sysClr val="windowText" lastClr="000000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6" name="Rectangle 245"/>
                  <p:cNvSpPr/>
                  <p:nvPr/>
                </p:nvSpPr>
                <p:spPr>
                  <a:xfrm rot="2700000">
                    <a:off x="13180358" y="20038358"/>
                    <a:ext cx="914400" cy="91440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8064A2">
                          <a:tint val="50000"/>
                          <a:satMod val="300000"/>
                        </a:srgbClr>
                      </a:gs>
                      <a:gs pos="35000">
                        <a:srgbClr val="8064A2">
                          <a:tint val="37000"/>
                          <a:satMod val="300000"/>
                        </a:srgbClr>
                      </a:gs>
                      <a:gs pos="100000">
                        <a:srgbClr val="8064A2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31750" cap="flat" cmpd="sng" algn="ctr">
                    <a:solidFill>
                      <a:sysClr val="windowText" lastClr="000000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7" name="Rectangle 246"/>
                  <p:cNvSpPr/>
                  <p:nvPr/>
                </p:nvSpPr>
                <p:spPr>
                  <a:xfrm rot="2700000">
                    <a:off x="13836462" y="20690206"/>
                    <a:ext cx="914400" cy="91440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8064A2">
                          <a:tint val="50000"/>
                          <a:satMod val="300000"/>
                        </a:srgbClr>
                      </a:gs>
                      <a:gs pos="35000">
                        <a:srgbClr val="8064A2">
                          <a:tint val="37000"/>
                          <a:satMod val="300000"/>
                        </a:srgbClr>
                      </a:gs>
                      <a:gs pos="100000">
                        <a:srgbClr val="8064A2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31750" cap="flat" cmpd="sng" algn="ctr">
                    <a:solidFill>
                      <a:sysClr val="windowText" lastClr="000000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</p:grpSp>
        <p:sp>
          <p:nvSpPr>
            <p:cNvPr id="233" name="TextBox 232"/>
            <p:cNvSpPr txBox="1"/>
            <p:nvPr/>
          </p:nvSpPr>
          <p:spPr>
            <a:xfrm>
              <a:off x="5181600" y="6277428"/>
              <a:ext cx="3200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b="1" kern="0" dirty="0">
                  <a:solidFill>
                    <a:prstClr val="black"/>
                  </a:solidFill>
                </a:rPr>
                <a:t>Remote Sensing</a:t>
              </a:r>
            </a:p>
          </p:txBody>
        </p:sp>
      </p:grpSp>
      <p:grpSp>
        <p:nvGrpSpPr>
          <p:cNvPr id="322" name="Group 321"/>
          <p:cNvGrpSpPr/>
          <p:nvPr/>
        </p:nvGrpSpPr>
        <p:grpSpPr>
          <a:xfrm>
            <a:off x="414000" y="1447800"/>
            <a:ext cx="3200400" cy="2731532"/>
            <a:chOff x="749752" y="1752600"/>
            <a:chExt cx="3200400" cy="2731532"/>
          </a:xfrm>
        </p:grpSpPr>
        <p:grpSp>
          <p:nvGrpSpPr>
            <p:cNvPr id="323" name="Group 322"/>
            <p:cNvGrpSpPr/>
            <p:nvPr/>
          </p:nvGrpSpPr>
          <p:grpSpPr>
            <a:xfrm>
              <a:off x="1219200" y="1752600"/>
              <a:ext cx="2235555" cy="2144101"/>
              <a:chOff x="736245" y="2808223"/>
              <a:chExt cx="2235555" cy="2144101"/>
            </a:xfrm>
          </p:grpSpPr>
          <p:grpSp>
            <p:nvGrpSpPr>
              <p:cNvPr id="325" name="Group 324"/>
              <p:cNvGrpSpPr/>
              <p:nvPr/>
            </p:nvGrpSpPr>
            <p:grpSpPr>
              <a:xfrm>
                <a:off x="1639638" y="2808223"/>
                <a:ext cx="694858" cy="532724"/>
                <a:chOff x="18364200" y="23720186"/>
                <a:chExt cx="1371600" cy="1051560"/>
              </a:xfrm>
            </p:grpSpPr>
            <p:sp>
              <p:nvSpPr>
                <p:cNvPr id="339" name="Freeform 338"/>
                <p:cNvSpPr/>
                <p:nvPr/>
              </p:nvSpPr>
              <p:spPr>
                <a:xfrm>
                  <a:off x="18364200" y="23946000"/>
                  <a:ext cx="1266092" cy="612047"/>
                </a:xfrm>
                <a:custGeom>
                  <a:avLst/>
                  <a:gdLst>
                    <a:gd name="connsiteX0" fmla="*/ 0 w 2343150"/>
                    <a:gd name="connsiteY0" fmla="*/ 629463 h 877113"/>
                    <a:gd name="connsiteX1" fmla="*/ 647700 w 2343150"/>
                    <a:gd name="connsiteY1" fmla="*/ 229413 h 877113"/>
                    <a:gd name="connsiteX2" fmla="*/ 990600 w 2343150"/>
                    <a:gd name="connsiteY2" fmla="*/ 591363 h 877113"/>
                    <a:gd name="connsiteX3" fmla="*/ 1295400 w 2343150"/>
                    <a:gd name="connsiteY3" fmla="*/ 813 h 877113"/>
                    <a:gd name="connsiteX4" fmla="*/ 1695450 w 2343150"/>
                    <a:gd name="connsiteY4" fmla="*/ 743763 h 877113"/>
                    <a:gd name="connsiteX5" fmla="*/ 2343150 w 2343150"/>
                    <a:gd name="connsiteY5" fmla="*/ 877113 h 877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43150" h="877113">
                      <a:moveTo>
                        <a:pt x="0" y="629463"/>
                      </a:moveTo>
                      <a:cubicBezTo>
                        <a:pt x="241300" y="432613"/>
                        <a:pt x="482600" y="235763"/>
                        <a:pt x="647700" y="229413"/>
                      </a:cubicBezTo>
                      <a:cubicBezTo>
                        <a:pt x="812800" y="223063"/>
                        <a:pt x="882650" y="629463"/>
                        <a:pt x="990600" y="591363"/>
                      </a:cubicBezTo>
                      <a:cubicBezTo>
                        <a:pt x="1098550" y="553263"/>
                        <a:pt x="1177925" y="-24587"/>
                        <a:pt x="1295400" y="813"/>
                      </a:cubicBezTo>
                      <a:cubicBezTo>
                        <a:pt x="1412875" y="26213"/>
                        <a:pt x="1520825" y="597713"/>
                        <a:pt x="1695450" y="743763"/>
                      </a:cubicBezTo>
                      <a:cubicBezTo>
                        <a:pt x="1870075" y="889813"/>
                        <a:pt x="2216150" y="842188"/>
                        <a:pt x="2343150" y="877113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4F81BD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340" name="Straight Arrow Connector 339"/>
                <p:cNvCxnSpPr/>
                <p:nvPr/>
              </p:nvCxnSpPr>
              <p:spPr>
                <a:xfrm flipV="1">
                  <a:off x="18364200" y="23720186"/>
                  <a:ext cx="0" cy="105156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341" name="Straight Arrow Connector 340"/>
                <p:cNvCxnSpPr/>
                <p:nvPr/>
              </p:nvCxnSpPr>
              <p:spPr>
                <a:xfrm>
                  <a:off x="18364200" y="24733398"/>
                  <a:ext cx="1371600" cy="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</p:grpSp>
          <p:grpSp>
            <p:nvGrpSpPr>
              <p:cNvPr id="326" name="Group 325"/>
              <p:cNvGrpSpPr/>
              <p:nvPr/>
            </p:nvGrpSpPr>
            <p:grpSpPr>
              <a:xfrm>
                <a:off x="983384" y="3379551"/>
                <a:ext cx="1252517" cy="1145351"/>
                <a:chOff x="14118110" y="19570458"/>
                <a:chExt cx="2472380" cy="2260842"/>
              </a:xfrm>
            </p:grpSpPr>
            <p:sp>
              <p:nvSpPr>
                <p:cNvPr id="335" name="Teardrop 334"/>
                <p:cNvSpPr/>
                <p:nvPr/>
              </p:nvSpPr>
              <p:spPr>
                <a:xfrm rot="4731899">
                  <a:off x="13958368" y="19789282"/>
                  <a:ext cx="2163110" cy="1843626"/>
                </a:xfrm>
                <a:prstGeom prst="teardrop">
                  <a:avLst>
                    <a:gd name="adj" fmla="val 127277"/>
                  </a:avLst>
                </a:prstGeom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50800" cap="flat" cmpd="sng" algn="ctr">
                  <a:solidFill>
                    <a:srgbClr val="9BBB59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6" name="Freeform 335"/>
                <p:cNvSpPr/>
                <p:nvPr/>
              </p:nvSpPr>
              <p:spPr>
                <a:xfrm>
                  <a:off x="15290800" y="19913600"/>
                  <a:ext cx="1143000" cy="1917700"/>
                </a:xfrm>
                <a:custGeom>
                  <a:avLst/>
                  <a:gdLst>
                    <a:gd name="connsiteX0" fmla="*/ 1143000 w 1143000"/>
                    <a:gd name="connsiteY0" fmla="*/ 1917700 h 1917700"/>
                    <a:gd name="connsiteX1" fmla="*/ 762000 w 1143000"/>
                    <a:gd name="connsiteY1" fmla="*/ 1714500 h 1917700"/>
                    <a:gd name="connsiteX2" fmla="*/ 304800 w 1143000"/>
                    <a:gd name="connsiteY2" fmla="*/ 1244600 h 1917700"/>
                    <a:gd name="connsiteX3" fmla="*/ 165100 w 1143000"/>
                    <a:gd name="connsiteY3" fmla="*/ 812800 h 1917700"/>
                    <a:gd name="connsiteX4" fmla="*/ 114300 w 1143000"/>
                    <a:gd name="connsiteY4" fmla="*/ 368300 h 1917700"/>
                    <a:gd name="connsiteX5" fmla="*/ 0 w 1143000"/>
                    <a:gd name="connsiteY5" fmla="*/ 0 h 1917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3000" h="1917700">
                      <a:moveTo>
                        <a:pt x="1143000" y="1917700"/>
                      </a:moveTo>
                      <a:cubicBezTo>
                        <a:pt x="1022350" y="1872191"/>
                        <a:pt x="901700" y="1826683"/>
                        <a:pt x="762000" y="1714500"/>
                      </a:cubicBezTo>
                      <a:cubicBezTo>
                        <a:pt x="622300" y="1602317"/>
                        <a:pt x="404283" y="1394883"/>
                        <a:pt x="304800" y="1244600"/>
                      </a:cubicBezTo>
                      <a:cubicBezTo>
                        <a:pt x="205317" y="1094317"/>
                        <a:pt x="196850" y="958850"/>
                        <a:pt x="165100" y="812800"/>
                      </a:cubicBezTo>
                      <a:cubicBezTo>
                        <a:pt x="133350" y="666750"/>
                        <a:pt x="141817" y="503767"/>
                        <a:pt x="114300" y="368300"/>
                      </a:cubicBezTo>
                      <a:cubicBezTo>
                        <a:pt x="86783" y="232833"/>
                        <a:pt x="8467" y="65617"/>
                        <a:pt x="0" y="0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7" name="Freeform 336"/>
                <p:cNvSpPr/>
                <p:nvPr/>
              </p:nvSpPr>
              <p:spPr>
                <a:xfrm>
                  <a:off x="14478000" y="20021550"/>
                  <a:ext cx="1047750" cy="1231697"/>
                </a:xfrm>
                <a:custGeom>
                  <a:avLst/>
                  <a:gdLst>
                    <a:gd name="connsiteX0" fmla="*/ 1047750 w 1047750"/>
                    <a:gd name="connsiteY0" fmla="*/ 990600 h 1231697"/>
                    <a:gd name="connsiteX1" fmla="*/ 857250 w 1047750"/>
                    <a:gd name="connsiteY1" fmla="*/ 1143000 h 1231697"/>
                    <a:gd name="connsiteX2" fmla="*/ 552450 w 1047750"/>
                    <a:gd name="connsiteY2" fmla="*/ 1228725 h 1231697"/>
                    <a:gd name="connsiteX3" fmla="*/ 133350 w 1047750"/>
                    <a:gd name="connsiteY3" fmla="*/ 1038225 h 1231697"/>
                    <a:gd name="connsiteX4" fmla="*/ 47625 w 1047750"/>
                    <a:gd name="connsiteY4" fmla="*/ 800100 h 1231697"/>
                    <a:gd name="connsiteX5" fmla="*/ 104775 w 1047750"/>
                    <a:gd name="connsiteY5" fmla="*/ 400050 h 1231697"/>
                    <a:gd name="connsiteX6" fmla="*/ 0 w 1047750"/>
                    <a:gd name="connsiteY6" fmla="*/ 0 h 1231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47750" h="1231697">
                      <a:moveTo>
                        <a:pt x="1047750" y="990600"/>
                      </a:moveTo>
                      <a:cubicBezTo>
                        <a:pt x="993775" y="1046956"/>
                        <a:pt x="939800" y="1103313"/>
                        <a:pt x="857250" y="1143000"/>
                      </a:cubicBezTo>
                      <a:cubicBezTo>
                        <a:pt x="774700" y="1182687"/>
                        <a:pt x="673100" y="1246188"/>
                        <a:pt x="552450" y="1228725"/>
                      </a:cubicBezTo>
                      <a:cubicBezTo>
                        <a:pt x="431800" y="1211262"/>
                        <a:pt x="217487" y="1109662"/>
                        <a:pt x="133350" y="1038225"/>
                      </a:cubicBezTo>
                      <a:cubicBezTo>
                        <a:pt x="49213" y="966788"/>
                        <a:pt x="52387" y="906462"/>
                        <a:pt x="47625" y="800100"/>
                      </a:cubicBezTo>
                      <a:cubicBezTo>
                        <a:pt x="42862" y="693737"/>
                        <a:pt x="112712" y="533400"/>
                        <a:pt x="104775" y="400050"/>
                      </a:cubicBezTo>
                      <a:cubicBezTo>
                        <a:pt x="96837" y="266700"/>
                        <a:pt x="48418" y="133350"/>
                        <a:pt x="0" y="0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pic>
              <p:nvPicPr>
                <p:cNvPr id="338" name="Picture 2"/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242577" y="19570458"/>
                  <a:ext cx="2347913" cy="20542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327" name="Group 326"/>
              <p:cNvGrpSpPr/>
              <p:nvPr/>
            </p:nvGrpSpPr>
            <p:grpSpPr>
              <a:xfrm>
                <a:off x="2276942" y="3505876"/>
                <a:ext cx="694858" cy="532724"/>
                <a:chOff x="18364200" y="23720186"/>
                <a:chExt cx="1371600" cy="1051560"/>
              </a:xfrm>
            </p:grpSpPr>
            <p:sp>
              <p:nvSpPr>
                <p:cNvPr id="332" name="Freeform 331"/>
                <p:cNvSpPr/>
                <p:nvPr/>
              </p:nvSpPr>
              <p:spPr>
                <a:xfrm>
                  <a:off x="18364200" y="23946000"/>
                  <a:ext cx="1266092" cy="612047"/>
                </a:xfrm>
                <a:custGeom>
                  <a:avLst/>
                  <a:gdLst>
                    <a:gd name="connsiteX0" fmla="*/ 0 w 2343150"/>
                    <a:gd name="connsiteY0" fmla="*/ 629463 h 877113"/>
                    <a:gd name="connsiteX1" fmla="*/ 647700 w 2343150"/>
                    <a:gd name="connsiteY1" fmla="*/ 229413 h 877113"/>
                    <a:gd name="connsiteX2" fmla="*/ 990600 w 2343150"/>
                    <a:gd name="connsiteY2" fmla="*/ 591363 h 877113"/>
                    <a:gd name="connsiteX3" fmla="*/ 1295400 w 2343150"/>
                    <a:gd name="connsiteY3" fmla="*/ 813 h 877113"/>
                    <a:gd name="connsiteX4" fmla="*/ 1695450 w 2343150"/>
                    <a:gd name="connsiteY4" fmla="*/ 743763 h 877113"/>
                    <a:gd name="connsiteX5" fmla="*/ 2343150 w 2343150"/>
                    <a:gd name="connsiteY5" fmla="*/ 877113 h 877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43150" h="877113">
                      <a:moveTo>
                        <a:pt x="0" y="629463"/>
                      </a:moveTo>
                      <a:cubicBezTo>
                        <a:pt x="241300" y="432613"/>
                        <a:pt x="482600" y="235763"/>
                        <a:pt x="647700" y="229413"/>
                      </a:cubicBezTo>
                      <a:cubicBezTo>
                        <a:pt x="812800" y="223063"/>
                        <a:pt x="882650" y="629463"/>
                        <a:pt x="990600" y="591363"/>
                      </a:cubicBezTo>
                      <a:cubicBezTo>
                        <a:pt x="1098550" y="553263"/>
                        <a:pt x="1177925" y="-24587"/>
                        <a:pt x="1295400" y="813"/>
                      </a:cubicBezTo>
                      <a:cubicBezTo>
                        <a:pt x="1412875" y="26213"/>
                        <a:pt x="1520825" y="597713"/>
                        <a:pt x="1695450" y="743763"/>
                      </a:cubicBezTo>
                      <a:cubicBezTo>
                        <a:pt x="1870075" y="889813"/>
                        <a:pt x="2216150" y="842188"/>
                        <a:pt x="2343150" y="877113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4F81BD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333" name="Straight Arrow Connector 332"/>
                <p:cNvCxnSpPr/>
                <p:nvPr/>
              </p:nvCxnSpPr>
              <p:spPr>
                <a:xfrm flipV="1">
                  <a:off x="18364200" y="23720186"/>
                  <a:ext cx="0" cy="105156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334" name="Straight Arrow Connector 333"/>
                <p:cNvCxnSpPr/>
                <p:nvPr/>
              </p:nvCxnSpPr>
              <p:spPr>
                <a:xfrm>
                  <a:off x="18364200" y="24733398"/>
                  <a:ext cx="1371600" cy="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</p:grpSp>
          <p:grpSp>
            <p:nvGrpSpPr>
              <p:cNvPr id="328" name="Group 327"/>
              <p:cNvGrpSpPr/>
              <p:nvPr/>
            </p:nvGrpSpPr>
            <p:grpSpPr>
              <a:xfrm>
                <a:off x="736245" y="4419600"/>
                <a:ext cx="694858" cy="532724"/>
                <a:chOff x="18364200" y="23720186"/>
                <a:chExt cx="1371600" cy="1051560"/>
              </a:xfrm>
            </p:grpSpPr>
            <p:sp>
              <p:nvSpPr>
                <p:cNvPr id="329" name="Freeform 328"/>
                <p:cNvSpPr/>
                <p:nvPr/>
              </p:nvSpPr>
              <p:spPr>
                <a:xfrm>
                  <a:off x="18364200" y="23946000"/>
                  <a:ext cx="1266092" cy="612047"/>
                </a:xfrm>
                <a:custGeom>
                  <a:avLst/>
                  <a:gdLst>
                    <a:gd name="connsiteX0" fmla="*/ 0 w 2343150"/>
                    <a:gd name="connsiteY0" fmla="*/ 629463 h 877113"/>
                    <a:gd name="connsiteX1" fmla="*/ 647700 w 2343150"/>
                    <a:gd name="connsiteY1" fmla="*/ 229413 h 877113"/>
                    <a:gd name="connsiteX2" fmla="*/ 990600 w 2343150"/>
                    <a:gd name="connsiteY2" fmla="*/ 591363 h 877113"/>
                    <a:gd name="connsiteX3" fmla="*/ 1295400 w 2343150"/>
                    <a:gd name="connsiteY3" fmla="*/ 813 h 877113"/>
                    <a:gd name="connsiteX4" fmla="*/ 1695450 w 2343150"/>
                    <a:gd name="connsiteY4" fmla="*/ 743763 h 877113"/>
                    <a:gd name="connsiteX5" fmla="*/ 2343150 w 2343150"/>
                    <a:gd name="connsiteY5" fmla="*/ 877113 h 877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43150" h="877113">
                      <a:moveTo>
                        <a:pt x="0" y="629463"/>
                      </a:moveTo>
                      <a:cubicBezTo>
                        <a:pt x="241300" y="432613"/>
                        <a:pt x="482600" y="235763"/>
                        <a:pt x="647700" y="229413"/>
                      </a:cubicBezTo>
                      <a:cubicBezTo>
                        <a:pt x="812800" y="223063"/>
                        <a:pt x="882650" y="629463"/>
                        <a:pt x="990600" y="591363"/>
                      </a:cubicBezTo>
                      <a:cubicBezTo>
                        <a:pt x="1098550" y="553263"/>
                        <a:pt x="1177925" y="-24587"/>
                        <a:pt x="1295400" y="813"/>
                      </a:cubicBezTo>
                      <a:cubicBezTo>
                        <a:pt x="1412875" y="26213"/>
                        <a:pt x="1520825" y="597713"/>
                        <a:pt x="1695450" y="743763"/>
                      </a:cubicBezTo>
                      <a:cubicBezTo>
                        <a:pt x="1870075" y="889813"/>
                        <a:pt x="2216150" y="842188"/>
                        <a:pt x="2343150" y="877113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4F81BD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330" name="Straight Arrow Connector 329"/>
                <p:cNvCxnSpPr/>
                <p:nvPr/>
              </p:nvCxnSpPr>
              <p:spPr>
                <a:xfrm flipV="1">
                  <a:off x="18364200" y="23720186"/>
                  <a:ext cx="0" cy="105156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331" name="Straight Arrow Connector 330"/>
                <p:cNvCxnSpPr/>
                <p:nvPr/>
              </p:nvCxnSpPr>
              <p:spPr>
                <a:xfrm>
                  <a:off x="18364200" y="24733398"/>
                  <a:ext cx="1371600" cy="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</p:grpSp>
        </p:grpSp>
        <p:sp>
          <p:nvSpPr>
            <p:cNvPr id="324" name="TextBox 323"/>
            <p:cNvSpPr txBox="1"/>
            <p:nvPr/>
          </p:nvSpPr>
          <p:spPr>
            <a:xfrm>
              <a:off x="749752" y="4114800"/>
              <a:ext cx="3200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b="1" kern="0" dirty="0">
                  <a:solidFill>
                    <a:prstClr val="black"/>
                  </a:solidFill>
                </a:rPr>
                <a:t>Observations and Time Series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49584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0" y="2231390"/>
            <a:ext cx="3803396" cy="19016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 Data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381000" y="5861272"/>
            <a:ext cx="1661242" cy="760625"/>
            <a:chOff x="-381000" y="5861272"/>
            <a:chExt cx="1661242" cy="760625"/>
          </a:xfrm>
        </p:grpSpPr>
        <p:grpSp>
          <p:nvGrpSpPr>
            <p:cNvPr id="4" name="Group 3"/>
            <p:cNvGrpSpPr/>
            <p:nvPr/>
          </p:nvGrpSpPr>
          <p:grpSpPr>
            <a:xfrm>
              <a:off x="-381000" y="5861272"/>
              <a:ext cx="1661242" cy="760625"/>
              <a:chOff x="-685800" y="0"/>
              <a:chExt cx="6989829" cy="3200400"/>
            </a:xfrm>
          </p:grpSpPr>
          <p:pic>
            <p:nvPicPr>
              <p:cNvPr id="6" name="Picture 4" descr="C:\Users\crwr-frs86\AppData\Local\Microsoft\Windows\Temporary Internet Files\Content.IE5\6THB7S5V\MC900413532[1].wmf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7492" y="440194"/>
                <a:ext cx="2566537" cy="24451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Arc 6"/>
              <p:cNvSpPr/>
              <p:nvPr/>
            </p:nvSpPr>
            <p:spPr>
              <a:xfrm rot="6454943">
                <a:off x="1640076" y="-7458"/>
                <a:ext cx="2113166" cy="2128081"/>
              </a:xfrm>
              <a:prstGeom prst="arc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Arc 7"/>
              <p:cNvSpPr/>
              <p:nvPr/>
            </p:nvSpPr>
            <p:spPr>
              <a:xfrm rot="6454943">
                <a:off x="1383726" y="-1707495"/>
                <a:ext cx="2613735" cy="6752787"/>
              </a:xfrm>
              <a:prstGeom prst="arc">
                <a:avLst>
                  <a:gd name="adj1" fmla="val 16200000"/>
                  <a:gd name="adj2" fmla="val 21548205"/>
                </a:avLst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Can 8"/>
              <p:cNvSpPr/>
              <p:nvPr/>
            </p:nvSpPr>
            <p:spPr>
              <a:xfrm>
                <a:off x="2048959" y="2076487"/>
                <a:ext cx="641633" cy="853372"/>
              </a:xfrm>
              <a:prstGeom prst="can">
                <a:avLst/>
              </a:prstGeom>
              <a:noFill/>
              <a:ln w="254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Can 9"/>
              <p:cNvSpPr/>
              <p:nvPr/>
            </p:nvSpPr>
            <p:spPr>
              <a:xfrm>
                <a:off x="5638800" y="985915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Can 10"/>
              <p:cNvSpPr/>
              <p:nvPr/>
            </p:nvSpPr>
            <p:spPr>
              <a:xfrm>
                <a:off x="5791200" y="1251500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Can 11"/>
              <p:cNvSpPr/>
              <p:nvPr/>
            </p:nvSpPr>
            <p:spPr>
              <a:xfrm>
                <a:off x="5486400" y="1527565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Can 12"/>
              <p:cNvSpPr/>
              <p:nvPr/>
            </p:nvSpPr>
            <p:spPr>
              <a:xfrm>
                <a:off x="4267200" y="985914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Can 13"/>
              <p:cNvSpPr/>
              <p:nvPr/>
            </p:nvSpPr>
            <p:spPr>
              <a:xfrm>
                <a:off x="5105400" y="2133600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Can 14"/>
              <p:cNvSpPr/>
              <p:nvPr/>
            </p:nvSpPr>
            <p:spPr>
              <a:xfrm>
                <a:off x="5380135" y="2385228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Can 15"/>
              <p:cNvSpPr/>
              <p:nvPr/>
            </p:nvSpPr>
            <p:spPr>
              <a:xfrm>
                <a:off x="4114800" y="1114878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Can 16"/>
              <p:cNvSpPr/>
              <p:nvPr/>
            </p:nvSpPr>
            <p:spPr>
              <a:xfrm>
                <a:off x="5738067" y="1592122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8" name="Picture 3" descr="C:\Users\frs86\AppData\Local\Microsoft\Windows\Temporary Internet Files\Content.IE5\YVA9Z4OV\MC900361966[1].wmf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2973" y="2201417"/>
                <a:ext cx="165027" cy="7703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4" descr="C:\Users\frs86\AppData\Local\Microsoft\Windows\Temporary Internet Files\Content.IE5\6THB7S5V\MC900361964[1].wmf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2355" y="1885591"/>
                <a:ext cx="275137" cy="3986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5" descr="C:\Users\frs86\AppData\Local\Microsoft\Windows\Temporary Internet Files\Content.IE5\KHJL5XQI\MC900361934[1].wmf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3651" y="2740914"/>
                <a:ext cx="606949" cy="4594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6" descr="C:\Users\frs86\AppData\Local\Microsoft\Windows\Temporary Internet Files\Content.IE5\BJHKO428\MC900326974[1].wmf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3371" y="2394876"/>
                <a:ext cx="398126" cy="5306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8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4218" y="2417825"/>
                <a:ext cx="475705" cy="3760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" name="Teardrop 4"/>
            <p:cNvSpPr/>
            <p:nvPr/>
          </p:nvSpPr>
          <p:spPr>
            <a:xfrm rot="18900000">
              <a:off x="313428" y="6465021"/>
              <a:ext cx="57268" cy="57268"/>
            </a:xfrm>
            <a:prstGeom prst="teardrop">
              <a:avLst>
                <a:gd name="adj" fmla="val 170833"/>
              </a:avLst>
            </a:prstGeom>
            <a:solidFill>
              <a:srgbClr val="93DDF7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6" name="Content Placeholder 25"/>
          <p:cNvSpPr>
            <a:spLocks noGrp="1"/>
          </p:cNvSpPr>
          <p:nvPr>
            <p:ph idx="1"/>
          </p:nvPr>
        </p:nvSpPr>
        <p:spPr>
          <a:xfrm>
            <a:off x="457200" y="1600200"/>
            <a:ext cx="4212336" cy="4800600"/>
          </a:xfrm>
        </p:spPr>
        <p:txBody>
          <a:bodyPr/>
          <a:lstStyle/>
          <a:p>
            <a:r>
              <a:rPr lang="en-US" dirty="0" smtClean="0"/>
              <a:t>Many groups distribute climate data (national and global data)</a:t>
            </a:r>
          </a:p>
          <a:p>
            <a:pPr lvl="1"/>
            <a:r>
              <a:rPr lang="en-US" dirty="0" smtClean="0"/>
              <a:t>Precipitation, Evaporation, Temperature etc.</a:t>
            </a:r>
          </a:p>
          <a:p>
            <a:pPr lvl="1"/>
            <a:r>
              <a:rPr lang="en-US" dirty="0" smtClean="0"/>
              <a:t>Observations (i.e. GPCC), Remote Sensing, Models/Reanalysis (i.e. CFSR) and Predictions (i.e. IPCC)</a:t>
            </a:r>
            <a:endParaRPr lang="en-US" dirty="0"/>
          </a:p>
          <a:p>
            <a:r>
              <a:rPr lang="en-US" dirty="0" smtClean="0"/>
              <a:t>Which products should be used within a global system?</a:t>
            </a:r>
          </a:p>
        </p:txBody>
      </p:sp>
      <p:pic>
        <p:nvPicPr>
          <p:cNvPr id="27" name="Content Placeholder 2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6253" y="4363853"/>
            <a:ext cx="3087220" cy="22098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098"/>
          <a:stretch/>
        </p:blipFill>
        <p:spPr>
          <a:xfrm>
            <a:off x="4693412" y="330041"/>
            <a:ext cx="3087869" cy="180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31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 Water Online</a:t>
            </a:r>
            <a:endParaRPr lang="en-US" dirty="0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" y="1343299"/>
            <a:ext cx="7620000" cy="42193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43000" y="5638800"/>
            <a:ext cx="678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…facilitating the management and sharing of water data at the national level…</a:t>
            </a:r>
            <a:endParaRPr lang="en-US" sz="2800" b="1" dirty="0">
              <a:solidFill>
                <a:srgbClr val="FF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381000" y="5861272"/>
            <a:ext cx="1661242" cy="760625"/>
            <a:chOff x="-381000" y="5861272"/>
            <a:chExt cx="1661242" cy="760625"/>
          </a:xfrm>
        </p:grpSpPr>
        <p:grpSp>
          <p:nvGrpSpPr>
            <p:cNvPr id="9" name="Group 8"/>
            <p:cNvGrpSpPr/>
            <p:nvPr/>
          </p:nvGrpSpPr>
          <p:grpSpPr>
            <a:xfrm>
              <a:off x="-381000" y="5861272"/>
              <a:ext cx="1661242" cy="760625"/>
              <a:chOff x="-685800" y="0"/>
              <a:chExt cx="6989829" cy="3200400"/>
            </a:xfrm>
          </p:grpSpPr>
          <p:pic>
            <p:nvPicPr>
              <p:cNvPr id="11" name="Picture 4" descr="C:\Users\crwr-frs86\AppData\Local\Microsoft\Windows\Temporary Internet Files\Content.IE5\6THB7S5V\MC900413532[1].wmf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7492" y="440194"/>
                <a:ext cx="2566537" cy="24451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Arc 11"/>
              <p:cNvSpPr/>
              <p:nvPr/>
            </p:nvSpPr>
            <p:spPr>
              <a:xfrm rot="6454943">
                <a:off x="1640076" y="-7458"/>
                <a:ext cx="2113166" cy="2128081"/>
              </a:xfrm>
              <a:prstGeom prst="arc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Arc 12"/>
              <p:cNvSpPr/>
              <p:nvPr/>
            </p:nvSpPr>
            <p:spPr>
              <a:xfrm rot="6454943">
                <a:off x="1383726" y="-1707495"/>
                <a:ext cx="2613735" cy="6752787"/>
              </a:xfrm>
              <a:prstGeom prst="arc">
                <a:avLst>
                  <a:gd name="adj1" fmla="val 16200000"/>
                  <a:gd name="adj2" fmla="val 21548205"/>
                </a:avLst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Can 13"/>
              <p:cNvSpPr/>
              <p:nvPr/>
            </p:nvSpPr>
            <p:spPr>
              <a:xfrm>
                <a:off x="2048959" y="2076487"/>
                <a:ext cx="641633" cy="853372"/>
              </a:xfrm>
              <a:prstGeom prst="can">
                <a:avLst/>
              </a:prstGeom>
              <a:noFill/>
              <a:ln w="254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Can 14"/>
              <p:cNvSpPr/>
              <p:nvPr/>
            </p:nvSpPr>
            <p:spPr>
              <a:xfrm>
                <a:off x="5638800" y="985915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Can 15"/>
              <p:cNvSpPr/>
              <p:nvPr/>
            </p:nvSpPr>
            <p:spPr>
              <a:xfrm>
                <a:off x="5791200" y="1251500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Can 16"/>
              <p:cNvSpPr/>
              <p:nvPr/>
            </p:nvSpPr>
            <p:spPr>
              <a:xfrm>
                <a:off x="5486400" y="1527565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Can 17"/>
              <p:cNvSpPr/>
              <p:nvPr/>
            </p:nvSpPr>
            <p:spPr>
              <a:xfrm>
                <a:off x="4267200" y="985914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Can 18"/>
              <p:cNvSpPr/>
              <p:nvPr/>
            </p:nvSpPr>
            <p:spPr>
              <a:xfrm>
                <a:off x="5105400" y="2133600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Can 19"/>
              <p:cNvSpPr/>
              <p:nvPr/>
            </p:nvSpPr>
            <p:spPr>
              <a:xfrm>
                <a:off x="5380135" y="2385228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Can 20"/>
              <p:cNvSpPr/>
              <p:nvPr/>
            </p:nvSpPr>
            <p:spPr>
              <a:xfrm>
                <a:off x="4114800" y="1114878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Can 21"/>
              <p:cNvSpPr/>
              <p:nvPr/>
            </p:nvSpPr>
            <p:spPr>
              <a:xfrm>
                <a:off x="5738067" y="1592122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23" name="Picture 3" descr="C:\Users\frs86\AppData\Local\Microsoft\Windows\Temporary Internet Files\Content.IE5\YVA9Z4OV\MC900361966[1].wmf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2973" y="2201417"/>
                <a:ext cx="165027" cy="7703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4" descr="C:\Users\frs86\AppData\Local\Microsoft\Windows\Temporary Internet Files\Content.IE5\6THB7S5V\MC900361964[1].wmf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2355" y="1885591"/>
                <a:ext cx="275137" cy="3986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5" descr="C:\Users\frs86\AppData\Local\Microsoft\Windows\Temporary Internet Files\Content.IE5\KHJL5XQI\MC900361934[1].wmf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3651" y="2740914"/>
                <a:ext cx="606949" cy="4594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6" descr="C:\Users\frs86\AppData\Local\Microsoft\Windows\Temporary Internet Files\Content.IE5\BJHKO428\MC900326974[1].wmf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3371" y="2394876"/>
                <a:ext cx="398126" cy="5306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8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4218" y="2417825"/>
                <a:ext cx="475705" cy="3760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0" name="Teardrop 9"/>
            <p:cNvSpPr/>
            <p:nvPr/>
          </p:nvSpPr>
          <p:spPr>
            <a:xfrm rot="18900000">
              <a:off x="313428" y="6465021"/>
              <a:ext cx="57268" cy="57268"/>
            </a:xfrm>
            <a:prstGeom prst="teardrop">
              <a:avLst>
                <a:gd name="adj" fmla="val 170833"/>
              </a:avLst>
            </a:prstGeom>
            <a:solidFill>
              <a:srgbClr val="93DDF7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35167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Problems to be Solved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Flooding</a:t>
            </a:r>
            <a:r>
              <a:rPr lang="en-US" sz="2800" dirty="0" smtClean="0"/>
              <a:t> – too much water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Dirty Water </a:t>
            </a:r>
            <a:r>
              <a:rPr lang="en-US" sz="2800" dirty="0" smtClean="0"/>
              <a:t>– water quality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Droughts</a:t>
            </a:r>
            <a:r>
              <a:rPr lang="en-US" sz="2800" dirty="0" smtClean="0"/>
              <a:t> – not enough water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Environmental Issues </a:t>
            </a:r>
            <a:r>
              <a:rPr lang="en-US" sz="2800" dirty="0" smtClean="0"/>
              <a:t>– aquatic life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Water Distribution </a:t>
            </a:r>
            <a:r>
              <a:rPr lang="en-US" sz="2800" dirty="0" smtClean="0"/>
              <a:t>– basic services</a:t>
            </a:r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-381000" y="5861272"/>
            <a:ext cx="1661242" cy="760625"/>
            <a:chOff x="-381000" y="5861272"/>
            <a:chExt cx="1661242" cy="760625"/>
          </a:xfrm>
        </p:grpSpPr>
        <p:grpSp>
          <p:nvGrpSpPr>
            <p:cNvPr id="5" name="Group 4"/>
            <p:cNvGrpSpPr/>
            <p:nvPr/>
          </p:nvGrpSpPr>
          <p:grpSpPr>
            <a:xfrm>
              <a:off x="-381000" y="5861272"/>
              <a:ext cx="1661242" cy="760625"/>
              <a:chOff x="-685800" y="0"/>
              <a:chExt cx="6989829" cy="3200400"/>
            </a:xfrm>
          </p:grpSpPr>
          <p:pic>
            <p:nvPicPr>
              <p:cNvPr id="7" name="Picture 4" descr="C:\Users\crwr-frs86\AppData\Local\Microsoft\Windows\Temporary Internet Files\Content.IE5\6THB7S5V\MC900413532[1].wmf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7492" y="440194"/>
                <a:ext cx="2566537" cy="24451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Arc 7"/>
              <p:cNvSpPr/>
              <p:nvPr/>
            </p:nvSpPr>
            <p:spPr>
              <a:xfrm rot="6454943">
                <a:off x="1640076" y="-7458"/>
                <a:ext cx="2113166" cy="2128081"/>
              </a:xfrm>
              <a:prstGeom prst="arc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Arc 8"/>
              <p:cNvSpPr/>
              <p:nvPr/>
            </p:nvSpPr>
            <p:spPr>
              <a:xfrm rot="6454943">
                <a:off x="1383726" y="-1707495"/>
                <a:ext cx="2613735" cy="6752787"/>
              </a:xfrm>
              <a:prstGeom prst="arc">
                <a:avLst>
                  <a:gd name="adj1" fmla="val 16200000"/>
                  <a:gd name="adj2" fmla="val 21548205"/>
                </a:avLst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Can 9"/>
              <p:cNvSpPr/>
              <p:nvPr/>
            </p:nvSpPr>
            <p:spPr>
              <a:xfrm>
                <a:off x="2048959" y="2076487"/>
                <a:ext cx="641633" cy="853372"/>
              </a:xfrm>
              <a:prstGeom prst="can">
                <a:avLst/>
              </a:prstGeom>
              <a:noFill/>
              <a:ln w="254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Can 10"/>
              <p:cNvSpPr/>
              <p:nvPr/>
            </p:nvSpPr>
            <p:spPr>
              <a:xfrm>
                <a:off x="5638800" y="985915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Can 11"/>
              <p:cNvSpPr/>
              <p:nvPr/>
            </p:nvSpPr>
            <p:spPr>
              <a:xfrm>
                <a:off x="5791200" y="1251500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Can 12"/>
              <p:cNvSpPr/>
              <p:nvPr/>
            </p:nvSpPr>
            <p:spPr>
              <a:xfrm>
                <a:off x="5486400" y="1527565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Can 13"/>
              <p:cNvSpPr/>
              <p:nvPr/>
            </p:nvSpPr>
            <p:spPr>
              <a:xfrm>
                <a:off x="4267200" y="985914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Can 14"/>
              <p:cNvSpPr/>
              <p:nvPr/>
            </p:nvSpPr>
            <p:spPr>
              <a:xfrm>
                <a:off x="5105400" y="2133600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Can 15"/>
              <p:cNvSpPr/>
              <p:nvPr/>
            </p:nvSpPr>
            <p:spPr>
              <a:xfrm>
                <a:off x="5380135" y="2385228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Can 16"/>
              <p:cNvSpPr/>
              <p:nvPr/>
            </p:nvSpPr>
            <p:spPr>
              <a:xfrm>
                <a:off x="4114800" y="1114878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Can 17"/>
              <p:cNvSpPr/>
              <p:nvPr/>
            </p:nvSpPr>
            <p:spPr>
              <a:xfrm>
                <a:off x="5738067" y="1592122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9" name="Picture 3" descr="C:\Users\frs86\AppData\Local\Microsoft\Windows\Temporary Internet Files\Content.IE5\YVA9Z4OV\MC900361966[1].wmf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2973" y="2201417"/>
                <a:ext cx="165027" cy="7703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4" descr="C:\Users\frs86\AppData\Local\Microsoft\Windows\Temporary Internet Files\Content.IE5\6THB7S5V\MC900361964[1].wmf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2355" y="1885591"/>
                <a:ext cx="275137" cy="3986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5" descr="C:\Users\frs86\AppData\Local\Microsoft\Windows\Temporary Internet Files\Content.IE5\KHJL5XQI\MC900361934[1].wmf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3651" y="2740914"/>
                <a:ext cx="606949" cy="4594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6" descr="C:\Users\frs86\AppData\Local\Microsoft\Windows\Temporary Internet Files\Content.IE5\BJHKO428\MC900326974[1].wmf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3371" y="2394876"/>
                <a:ext cx="398126" cy="5306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8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4218" y="2417825"/>
                <a:ext cx="475705" cy="3760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" name="Teardrop 5"/>
            <p:cNvSpPr/>
            <p:nvPr/>
          </p:nvSpPr>
          <p:spPr>
            <a:xfrm rot="18900000">
              <a:off x="313428" y="6465021"/>
              <a:ext cx="57268" cy="57268"/>
            </a:xfrm>
            <a:prstGeom prst="teardrop">
              <a:avLst>
                <a:gd name="adj" fmla="val 170833"/>
              </a:avLst>
            </a:prstGeom>
            <a:solidFill>
              <a:srgbClr val="93DDF7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5375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59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  <a:latin typeface="Arial Black" pitchFamily="34" charset="0"/>
              </a:rPr>
              <a:t>WATER WEB SERVICES HUB</a:t>
            </a:r>
            <a:endParaRPr lang="en-US" sz="3200" b="1" dirty="0">
              <a:solidFill>
                <a:schemeClr val="tx2"/>
              </a:solidFill>
              <a:latin typeface="Arial Black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98032" y="1331491"/>
            <a:ext cx="4331368" cy="2836248"/>
            <a:chOff x="2133600" y="2287770"/>
            <a:chExt cx="3793960" cy="2453966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947389" y="2679906"/>
              <a:ext cx="2980171" cy="206183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oup 5"/>
            <p:cNvGrpSpPr/>
            <p:nvPr/>
          </p:nvGrpSpPr>
          <p:grpSpPr>
            <a:xfrm>
              <a:off x="2133600" y="2924180"/>
              <a:ext cx="759567" cy="1600155"/>
              <a:chOff x="1768079" y="2743200"/>
              <a:chExt cx="937294" cy="1974568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1768079" y="2743200"/>
                <a:ext cx="937294" cy="379792"/>
                <a:chOff x="914400" y="1910834"/>
                <a:chExt cx="937294" cy="379792"/>
              </a:xfrm>
            </p:grpSpPr>
            <p:sp>
              <p:nvSpPr>
                <p:cNvPr id="21" name="Oval 20"/>
                <p:cNvSpPr/>
                <p:nvPr/>
              </p:nvSpPr>
              <p:spPr>
                <a:xfrm>
                  <a:off x="914400" y="1981200"/>
                  <a:ext cx="224788" cy="224788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1139188" y="1910834"/>
                  <a:ext cx="712506" cy="3797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prstClr val="black"/>
                      </a:solidFill>
                    </a:rPr>
                    <a:t>USGS</a:t>
                  </a:r>
                </a:p>
              </p:txBody>
            </p:sp>
          </p:grpSp>
          <p:grpSp>
            <p:nvGrpSpPr>
              <p:cNvPr id="9" name="Group 8"/>
              <p:cNvGrpSpPr/>
              <p:nvPr/>
            </p:nvGrpSpPr>
            <p:grpSpPr>
              <a:xfrm>
                <a:off x="1768079" y="3131372"/>
                <a:ext cx="911184" cy="379792"/>
                <a:chOff x="914400" y="1910834"/>
                <a:chExt cx="911184" cy="379792"/>
              </a:xfrm>
            </p:grpSpPr>
            <p:sp>
              <p:nvSpPr>
                <p:cNvPr id="19" name="Oval 18"/>
                <p:cNvSpPr/>
                <p:nvPr/>
              </p:nvSpPr>
              <p:spPr>
                <a:xfrm>
                  <a:off x="914400" y="1981200"/>
                  <a:ext cx="224788" cy="224788"/>
                </a:xfrm>
                <a:prstGeom prst="ellipse">
                  <a:avLst/>
                </a:prstGeom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1139188" y="1910834"/>
                  <a:ext cx="686396" cy="3797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prstClr val="black"/>
                      </a:solidFill>
                    </a:rPr>
                    <a:t>LCRA</a:t>
                  </a:r>
                </a:p>
              </p:txBody>
            </p:sp>
          </p:grpSp>
          <p:grpSp>
            <p:nvGrpSpPr>
              <p:cNvPr id="10" name="Group 9"/>
              <p:cNvGrpSpPr/>
              <p:nvPr/>
            </p:nvGrpSpPr>
            <p:grpSpPr>
              <a:xfrm>
                <a:off x="1768079" y="3952303"/>
                <a:ext cx="892668" cy="379792"/>
                <a:chOff x="914400" y="1910834"/>
                <a:chExt cx="892668" cy="379792"/>
              </a:xfrm>
            </p:grpSpPr>
            <p:sp>
              <p:nvSpPr>
                <p:cNvPr id="17" name="Oval 16"/>
                <p:cNvSpPr/>
                <p:nvPr/>
              </p:nvSpPr>
              <p:spPr>
                <a:xfrm>
                  <a:off x="914400" y="1981200"/>
                  <a:ext cx="224788" cy="224788"/>
                </a:xfrm>
                <a:prstGeom prst="ellipse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1139188" y="1910834"/>
                  <a:ext cx="667880" cy="3797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prstClr val="black"/>
                      </a:solidFill>
                    </a:rPr>
                    <a:t>NWS</a:t>
                  </a:r>
                </a:p>
              </p:txBody>
            </p:sp>
          </p:grpSp>
          <p:grpSp>
            <p:nvGrpSpPr>
              <p:cNvPr id="11" name="Group 10"/>
              <p:cNvGrpSpPr/>
              <p:nvPr/>
            </p:nvGrpSpPr>
            <p:grpSpPr>
              <a:xfrm>
                <a:off x="1768079" y="3541243"/>
                <a:ext cx="841871" cy="379792"/>
                <a:chOff x="914400" y="1910834"/>
                <a:chExt cx="841871" cy="379792"/>
              </a:xfrm>
            </p:grpSpPr>
            <p:sp>
              <p:nvSpPr>
                <p:cNvPr id="15" name="Oval 14"/>
                <p:cNvSpPr/>
                <p:nvPr/>
              </p:nvSpPr>
              <p:spPr>
                <a:xfrm>
                  <a:off x="914400" y="1981200"/>
                  <a:ext cx="224788" cy="224788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1139188" y="1910834"/>
                  <a:ext cx="617083" cy="3797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prstClr val="black"/>
                      </a:solidFill>
                    </a:rPr>
                    <a:t>COA</a:t>
                  </a:r>
                </a:p>
              </p:txBody>
            </p:sp>
          </p:grpSp>
          <p:grpSp>
            <p:nvGrpSpPr>
              <p:cNvPr id="12" name="Group 11"/>
              <p:cNvGrpSpPr/>
              <p:nvPr/>
            </p:nvGrpSpPr>
            <p:grpSpPr>
              <a:xfrm>
                <a:off x="1768079" y="4389166"/>
                <a:ext cx="847159" cy="328602"/>
                <a:chOff x="914400" y="1978365"/>
                <a:chExt cx="847159" cy="328602"/>
              </a:xfrm>
            </p:grpSpPr>
            <p:sp>
              <p:nvSpPr>
                <p:cNvPr id="13" name="Oval 12"/>
                <p:cNvSpPr/>
                <p:nvPr/>
              </p:nvSpPr>
              <p:spPr>
                <a:xfrm>
                  <a:off x="914400" y="2024778"/>
                  <a:ext cx="224788" cy="22478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tint val="66000"/>
                        <a:satMod val="160000"/>
                      </a:srgbClr>
                    </a:gs>
                    <a:gs pos="50000">
                      <a:srgbClr val="FFFF00">
                        <a:tint val="44500"/>
                        <a:satMod val="160000"/>
                      </a:srgbClr>
                    </a:gs>
                    <a:gs pos="100000">
                      <a:srgbClr val="FFFF00">
                        <a:tint val="23500"/>
                        <a:satMod val="160000"/>
                      </a:srgbClr>
                    </a:gs>
                  </a:gsLst>
                  <a:lin ang="13500000" scaled="1"/>
                  <a:tileRect/>
                </a:gradFill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1139189" y="1978365"/>
                  <a:ext cx="622370" cy="3286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prstClr val="black"/>
                      </a:solidFill>
                    </a:rPr>
                    <a:t>AHPS</a:t>
                  </a:r>
                </a:p>
              </p:txBody>
            </p:sp>
          </p:grpSp>
        </p:grpSp>
        <p:sp>
          <p:nvSpPr>
            <p:cNvPr id="7" name="TextBox 6"/>
            <p:cNvSpPr txBox="1"/>
            <p:nvPr/>
          </p:nvSpPr>
          <p:spPr>
            <a:xfrm>
              <a:off x="3288298" y="2287770"/>
              <a:ext cx="2298351" cy="3195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70C0"/>
                  </a:solidFill>
                </a:rPr>
                <a:t>Water Web Services HUB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52400" y="955069"/>
            <a:ext cx="1066800" cy="4531331"/>
            <a:chOff x="152400" y="1031269"/>
            <a:chExt cx="1066800" cy="453133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276" y="1619785"/>
              <a:ext cx="761999" cy="281385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275" y="2199117"/>
              <a:ext cx="762000" cy="281446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605" y="3616866"/>
              <a:ext cx="528169" cy="528169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5798" y="2810129"/>
              <a:ext cx="540004" cy="540004"/>
            </a:xfrm>
            <a:prstGeom prst="rect">
              <a:avLst/>
            </a:prstGeom>
          </p:spPr>
        </p:pic>
        <p:grpSp>
          <p:nvGrpSpPr>
            <p:cNvPr id="54" name="Group 53"/>
            <p:cNvGrpSpPr/>
            <p:nvPr/>
          </p:nvGrpSpPr>
          <p:grpSpPr>
            <a:xfrm>
              <a:off x="152400" y="1031269"/>
              <a:ext cx="1066800" cy="4531331"/>
              <a:chOff x="152400" y="1031269"/>
              <a:chExt cx="1066800" cy="4531331"/>
            </a:xfrm>
          </p:grpSpPr>
          <p:sp>
            <p:nvSpPr>
              <p:cNvPr id="50" name="TextBox 49"/>
              <p:cNvSpPr txBox="1"/>
              <p:nvPr/>
            </p:nvSpPr>
            <p:spPr>
              <a:xfrm>
                <a:off x="282579" y="1031269"/>
                <a:ext cx="78739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0070C0"/>
                    </a:solidFill>
                  </a:rPr>
                  <a:t>Inputs</a:t>
                </a: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152400" y="1428720"/>
                <a:ext cx="1066800" cy="413388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566" y="4338668"/>
              <a:ext cx="890468" cy="398474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475" y="4953732"/>
              <a:ext cx="610153" cy="488611"/>
            </a:xfrm>
            <a:prstGeom prst="rect">
              <a:avLst/>
            </a:prstGeom>
          </p:spPr>
        </p:pic>
      </p:grpSp>
      <p:grpSp>
        <p:nvGrpSpPr>
          <p:cNvPr id="56" name="Group 55"/>
          <p:cNvGrpSpPr/>
          <p:nvPr/>
        </p:nvGrpSpPr>
        <p:grpSpPr>
          <a:xfrm>
            <a:off x="1219200" y="1839867"/>
            <a:ext cx="1117293" cy="2135690"/>
            <a:chOff x="1103513" y="2562240"/>
            <a:chExt cx="1117293" cy="2135690"/>
          </a:xfrm>
        </p:grpSpPr>
        <p:sp>
          <p:nvSpPr>
            <p:cNvPr id="57" name="Right Arrow 56"/>
            <p:cNvSpPr/>
            <p:nvPr/>
          </p:nvSpPr>
          <p:spPr>
            <a:xfrm>
              <a:off x="1343117" y="3514032"/>
              <a:ext cx="638083" cy="423754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127126" tIns="84752" rIns="1" bIns="84751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300">
                <a:solidFill>
                  <a:prstClr val="black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103513" y="2562240"/>
              <a:ext cx="111729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Observation </a:t>
              </a:r>
            </a:p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Data </a:t>
              </a:r>
            </a:p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Services</a:t>
              </a:r>
            </a:p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(WaterML)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207258" y="3959266"/>
              <a:ext cx="91178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H&amp;H Data</a:t>
              </a:r>
            </a:p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Services</a:t>
              </a:r>
            </a:p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(WFS)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1600200" y="5271822"/>
            <a:ext cx="2971800" cy="1205178"/>
            <a:chOff x="2590800" y="5638800"/>
            <a:chExt cx="2971800" cy="1205178"/>
          </a:xfrm>
        </p:grpSpPr>
        <p:grpSp>
          <p:nvGrpSpPr>
            <p:cNvPr id="61" name="Group 60"/>
            <p:cNvGrpSpPr>
              <a:grpSpLocks/>
            </p:cNvGrpSpPr>
            <p:nvPr/>
          </p:nvGrpSpPr>
          <p:grpSpPr bwMode="auto">
            <a:xfrm>
              <a:off x="3752530" y="5653320"/>
              <a:ext cx="971870" cy="723730"/>
              <a:chOff x="838200" y="4648201"/>
              <a:chExt cx="2543175" cy="1840347"/>
            </a:xfrm>
          </p:grpSpPr>
          <p:grpSp>
            <p:nvGrpSpPr>
              <p:cNvPr id="68" name="Group 67"/>
              <p:cNvGrpSpPr>
                <a:grpSpLocks/>
              </p:cNvGrpSpPr>
              <p:nvPr/>
            </p:nvGrpSpPr>
            <p:grpSpPr bwMode="auto">
              <a:xfrm>
                <a:off x="838200" y="4800600"/>
                <a:ext cx="2543175" cy="1687948"/>
                <a:chOff x="838200" y="4800600"/>
                <a:chExt cx="2543175" cy="1687948"/>
              </a:xfrm>
            </p:grpSpPr>
            <p:pic>
              <p:nvPicPr>
                <p:cNvPr id="70" name="Picture 69"/>
                <p:cNvPicPr>
                  <a:picLocks noChangeAspect="1" noChangeArrowheads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8200" y="4800600"/>
                  <a:ext cx="2543175" cy="16879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1" name="Rectangle 70"/>
                <p:cNvSpPr/>
                <p:nvPr/>
              </p:nvSpPr>
              <p:spPr>
                <a:xfrm>
                  <a:off x="838200" y="6095091"/>
                  <a:ext cx="380390" cy="38231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69" name="Rectangle 68"/>
              <p:cNvSpPr/>
              <p:nvPr/>
            </p:nvSpPr>
            <p:spPr>
              <a:xfrm>
                <a:off x="1677230" y="4648201"/>
                <a:ext cx="1065090" cy="2281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2590800" y="5638800"/>
              <a:ext cx="2971800" cy="1205178"/>
              <a:chOff x="3633371" y="5550023"/>
              <a:chExt cx="2971800" cy="1205178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3633371" y="5550023"/>
                <a:ext cx="2971800" cy="796584"/>
                <a:chOff x="3563083" y="5867400"/>
                <a:chExt cx="2971800" cy="796584"/>
              </a:xfrm>
            </p:grpSpPr>
            <p:pic>
              <p:nvPicPr>
                <p:cNvPr id="65" name="Picture 64"/>
                <p:cNvPicPr>
                  <a:picLocks noChangeAspect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21267" y="6072922"/>
                  <a:ext cx="934701" cy="446814"/>
                </a:xfrm>
                <a:prstGeom prst="rect">
                  <a:avLst/>
                </a:prstGeom>
              </p:spPr>
            </p:pic>
            <p:pic>
              <p:nvPicPr>
                <p:cNvPr id="66" name="Picture 65"/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72330" y="6052023"/>
                  <a:ext cx="610153" cy="488611"/>
                </a:xfrm>
                <a:prstGeom prst="rect">
                  <a:avLst/>
                </a:prstGeom>
              </p:spPr>
            </p:pic>
            <p:sp>
              <p:nvSpPr>
                <p:cNvPr id="67" name="Rectangle 66"/>
                <p:cNvSpPr/>
                <p:nvPr/>
              </p:nvSpPr>
              <p:spPr>
                <a:xfrm>
                  <a:off x="3563083" y="5867400"/>
                  <a:ext cx="2971800" cy="79658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64" name="TextBox 63"/>
              <p:cNvSpPr txBox="1"/>
              <p:nvPr/>
            </p:nvSpPr>
            <p:spPr>
              <a:xfrm>
                <a:off x="4677483" y="6385869"/>
                <a:ext cx="896399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</a:rPr>
                  <a:t>Models</a:t>
                </a:r>
              </a:p>
            </p:txBody>
          </p:sp>
        </p:grpSp>
      </p:grpSp>
      <p:sp>
        <p:nvSpPr>
          <p:cNvPr id="72" name="Right Arrow 71"/>
          <p:cNvSpPr/>
          <p:nvPr/>
        </p:nvSpPr>
        <p:spPr>
          <a:xfrm rot="5400000">
            <a:off x="3302385" y="4574481"/>
            <a:ext cx="638083" cy="423754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127126" tIns="84752" rIns="1" bIns="84751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73" name="Right Arrow 72"/>
          <p:cNvSpPr/>
          <p:nvPr/>
        </p:nvSpPr>
        <p:spPr>
          <a:xfrm rot="16200000">
            <a:off x="3816769" y="4574481"/>
            <a:ext cx="638083" cy="423754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127126" tIns="84752" rIns="1" bIns="84751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377431" y="4524748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Modeling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Services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590800" y="4417027"/>
            <a:ext cx="7794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Data 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Services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(WFS)</a:t>
            </a:r>
          </a:p>
        </p:txBody>
      </p:sp>
      <p:sp>
        <p:nvSpPr>
          <p:cNvPr id="82" name="Right Arrow 81"/>
          <p:cNvSpPr/>
          <p:nvPr/>
        </p:nvSpPr>
        <p:spPr>
          <a:xfrm rot="5400000">
            <a:off x="5458151" y="4574482"/>
            <a:ext cx="638083" cy="423754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127126" tIns="84752" rIns="1" bIns="84751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3" name="Right Arrow 82"/>
          <p:cNvSpPr/>
          <p:nvPr/>
        </p:nvSpPr>
        <p:spPr>
          <a:xfrm rot="16200000">
            <a:off x="5972535" y="4574482"/>
            <a:ext cx="638083" cy="423754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127126" tIns="84752" rIns="1" bIns="84751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555915" y="4417026"/>
            <a:ext cx="8354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Mapping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Services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(WFS)</a:t>
            </a:r>
          </a:p>
        </p:txBody>
      </p:sp>
      <p:grpSp>
        <p:nvGrpSpPr>
          <p:cNvPr id="85" name="Group 84"/>
          <p:cNvGrpSpPr/>
          <p:nvPr/>
        </p:nvGrpSpPr>
        <p:grpSpPr>
          <a:xfrm>
            <a:off x="5334000" y="5264565"/>
            <a:ext cx="2057400" cy="1517235"/>
            <a:chOff x="5029200" y="5362031"/>
            <a:chExt cx="2057400" cy="1517235"/>
          </a:xfrm>
        </p:grpSpPr>
        <p:pic>
          <p:nvPicPr>
            <p:cNvPr id="86" name="Picture 2"/>
            <p:cNvPicPr>
              <a:picLocks noChangeAspect="1" noChangeArrowheads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181600" y="5457528"/>
              <a:ext cx="1743740" cy="911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7" name="Rectangle 86"/>
            <p:cNvSpPr/>
            <p:nvPr/>
          </p:nvSpPr>
          <p:spPr>
            <a:xfrm>
              <a:off x="5029200" y="5362031"/>
              <a:ext cx="2057400" cy="110094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701704" y="6509934"/>
              <a:ext cx="71410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Maps</a:t>
              </a: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7630633" y="858620"/>
            <a:ext cx="1426534" cy="3865780"/>
            <a:chOff x="7630633" y="76200"/>
            <a:chExt cx="1426534" cy="3865780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>
            <a:xfrm>
              <a:off x="7811574" y="602578"/>
              <a:ext cx="1090178" cy="684831"/>
            </a:xfrm>
            <a:prstGeom prst="rect">
              <a:avLst/>
            </a:prstGeom>
          </p:spPr>
        </p:pic>
        <p:pic>
          <p:nvPicPr>
            <p:cNvPr id="92" name="Picture 2"/>
            <p:cNvPicPr>
              <a:picLocks noChangeAspect="1" noChangeArrowheads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837990" y="2390066"/>
              <a:ext cx="1013242" cy="57130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4800" y="1495928"/>
              <a:ext cx="837930" cy="709018"/>
            </a:xfrm>
            <a:prstGeom prst="rect">
              <a:avLst/>
            </a:prstGeom>
          </p:spPr>
        </p:pic>
        <p:grpSp>
          <p:nvGrpSpPr>
            <p:cNvPr id="102" name="Group 101"/>
            <p:cNvGrpSpPr/>
            <p:nvPr/>
          </p:nvGrpSpPr>
          <p:grpSpPr>
            <a:xfrm>
              <a:off x="7630633" y="76200"/>
              <a:ext cx="1426534" cy="3865780"/>
              <a:chOff x="7630633" y="76200"/>
              <a:chExt cx="1426534" cy="3865780"/>
            </a:xfrm>
          </p:grpSpPr>
          <p:sp>
            <p:nvSpPr>
              <p:cNvPr id="95" name="TextBox 94"/>
              <p:cNvSpPr txBox="1"/>
              <p:nvPr/>
            </p:nvSpPr>
            <p:spPr>
              <a:xfrm>
                <a:off x="7630633" y="76200"/>
                <a:ext cx="142653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0070C0"/>
                    </a:solidFill>
                  </a:rPr>
                  <a:t>Outputs</a:t>
                </a: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7696200" y="445532"/>
                <a:ext cx="1295400" cy="349644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4329" y="3249362"/>
              <a:ext cx="1080603" cy="496470"/>
            </a:xfrm>
            <a:prstGeom prst="rect">
              <a:avLst/>
            </a:prstGeom>
          </p:spPr>
        </p:pic>
      </p:grpSp>
      <p:grpSp>
        <p:nvGrpSpPr>
          <p:cNvPr id="104" name="Group 103"/>
          <p:cNvGrpSpPr/>
          <p:nvPr/>
        </p:nvGrpSpPr>
        <p:grpSpPr>
          <a:xfrm>
            <a:off x="6621929" y="1840832"/>
            <a:ext cx="1077218" cy="2133694"/>
            <a:chOff x="6671016" y="1919425"/>
            <a:chExt cx="1077218" cy="2133694"/>
          </a:xfrm>
        </p:grpSpPr>
        <p:sp>
          <p:nvSpPr>
            <p:cNvPr id="105" name="Right Arrow 104"/>
            <p:cNvSpPr/>
            <p:nvPr/>
          </p:nvSpPr>
          <p:spPr>
            <a:xfrm>
              <a:off x="6905717" y="2864053"/>
              <a:ext cx="638083" cy="423754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127126" tIns="84752" rIns="1" bIns="84751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300">
                <a:solidFill>
                  <a:prstClr val="black"/>
                </a:solidFill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6671016" y="1919425"/>
              <a:ext cx="107721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Observation</a:t>
              </a:r>
            </a:p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Data </a:t>
              </a:r>
            </a:p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Services</a:t>
              </a:r>
            </a:p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(WaterML)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6792873" y="3314455"/>
              <a:ext cx="83548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Mapping</a:t>
              </a:r>
            </a:p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Services</a:t>
              </a:r>
            </a:p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(WFS)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077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  <p:bldP spid="74" grpId="0"/>
      <p:bldP spid="75" grpId="0"/>
      <p:bldP spid="82" grpId="0" animBg="1"/>
      <p:bldP spid="83" grpId="0" animBg="1"/>
      <p:bldP spid="8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>
                <a:solidFill>
                  <a:schemeClr val="tx2"/>
                </a:solidFill>
                <a:latin typeface="Arial Black" pitchFamily="34" charset="0"/>
              </a:rPr>
              <a:t>Modeling Services to Mapping Services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44843" y="2286000"/>
            <a:ext cx="8241957" cy="4114800"/>
            <a:chOff x="444843" y="2209800"/>
            <a:chExt cx="8241957" cy="4114800"/>
          </a:xfrm>
        </p:grpSpPr>
        <p:grpSp>
          <p:nvGrpSpPr>
            <p:cNvPr id="5" name="Group 4"/>
            <p:cNvGrpSpPr/>
            <p:nvPr/>
          </p:nvGrpSpPr>
          <p:grpSpPr>
            <a:xfrm>
              <a:off x="556054" y="2667000"/>
              <a:ext cx="8031892" cy="3657600"/>
              <a:chOff x="609600" y="2362200"/>
              <a:chExt cx="8031892" cy="3657600"/>
            </a:xfrm>
          </p:grpSpPr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352800" y="2362200"/>
                <a:ext cx="2533135" cy="36576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096000" y="2362200"/>
                <a:ext cx="2545492" cy="36576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09600" y="2362200"/>
                <a:ext cx="2520778" cy="36576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444843" y="2209800"/>
              <a:ext cx="2743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prstClr val="black"/>
                  </a:solidFill>
                </a:rPr>
                <a:t>Virtual Gauge Network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194221" y="2209800"/>
              <a:ext cx="2743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prstClr val="black"/>
                  </a:solidFill>
                </a:rPr>
                <a:t>Modeling Services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943600" y="2209800"/>
              <a:ext cx="2743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prstClr val="black"/>
                  </a:solidFill>
                </a:rPr>
                <a:t>Mapping Services</a:t>
              </a:r>
            </a:p>
          </p:txBody>
        </p:sp>
      </p:grpSp>
      <p:sp>
        <p:nvSpPr>
          <p:cNvPr id="9" name="Right Arrow 8"/>
          <p:cNvSpPr/>
          <p:nvPr/>
        </p:nvSpPr>
        <p:spPr>
          <a:xfrm>
            <a:off x="1822622" y="1648968"/>
            <a:ext cx="5498756" cy="484632"/>
          </a:xfrm>
          <a:prstGeom prst="rightArrow">
            <a:avLst/>
          </a:prstGeom>
          <a:solidFill>
            <a:srgbClr val="0CF817"/>
          </a:solidFill>
          <a:ln w="1270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19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332096" y="1447800"/>
            <a:ext cx="7772400" cy="51816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Data via The Web</a:t>
            </a:r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645130" y="1895455"/>
            <a:ext cx="7205228" cy="4494357"/>
          </a:xfrm>
          <a:custGeom>
            <a:avLst/>
            <a:gdLst>
              <a:gd name="connsiteX0" fmla="*/ 7203470 w 7205228"/>
              <a:gd name="connsiteY0" fmla="*/ 4345325 h 4494357"/>
              <a:gd name="connsiteX1" fmla="*/ 6563390 w 7205228"/>
              <a:gd name="connsiteY1" fmla="*/ 2912765 h 4494357"/>
              <a:gd name="connsiteX2" fmla="*/ 6266210 w 7205228"/>
              <a:gd name="connsiteY2" fmla="*/ 1602125 h 4494357"/>
              <a:gd name="connsiteX3" fmla="*/ 4947950 w 7205228"/>
              <a:gd name="connsiteY3" fmla="*/ 687725 h 4494357"/>
              <a:gd name="connsiteX4" fmla="*/ 3743990 w 7205228"/>
              <a:gd name="connsiteY4" fmla="*/ 200045 h 4494357"/>
              <a:gd name="connsiteX5" fmla="*/ 1732310 w 7205228"/>
              <a:gd name="connsiteY5" fmla="*/ 32405 h 4494357"/>
              <a:gd name="connsiteX6" fmla="*/ 353090 w 7205228"/>
              <a:gd name="connsiteY6" fmla="*/ 809645 h 4494357"/>
              <a:gd name="connsiteX7" fmla="*/ 25430 w 7205228"/>
              <a:gd name="connsiteY7" fmla="*/ 2440325 h 4494357"/>
              <a:gd name="connsiteX8" fmla="*/ 856010 w 7205228"/>
              <a:gd name="connsiteY8" fmla="*/ 4398665 h 4494357"/>
              <a:gd name="connsiteX9" fmla="*/ 2075210 w 7205228"/>
              <a:gd name="connsiteY9" fmla="*/ 3880505 h 4494357"/>
              <a:gd name="connsiteX10" fmla="*/ 3119150 w 7205228"/>
              <a:gd name="connsiteY10" fmla="*/ 3095645 h 4494357"/>
              <a:gd name="connsiteX11" fmla="*/ 4246910 w 7205228"/>
              <a:gd name="connsiteY11" fmla="*/ 2943245 h 4494357"/>
              <a:gd name="connsiteX12" fmla="*/ 5641370 w 7205228"/>
              <a:gd name="connsiteY12" fmla="*/ 3705245 h 4494357"/>
              <a:gd name="connsiteX13" fmla="*/ 6715790 w 7205228"/>
              <a:gd name="connsiteY13" fmla="*/ 4375805 h 4494357"/>
              <a:gd name="connsiteX14" fmla="*/ 7203470 w 7205228"/>
              <a:gd name="connsiteY14" fmla="*/ 4345325 h 449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205228" h="4494357">
                <a:moveTo>
                  <a:pt x="7203470" y="4345325"/>
                </a:moveTo>
                <a:cubicBezTo>
                  <a:pt x="7178070" y="4101485"/>
                  <a:pt x="6719600" y="3369965"/>
                  <a:pt x="6563390" y="2912765"/>
                </a:cubicBezTo>
                <a:cubicBezTo>
                  <a:pt x="6407180" y="2455565"/>
                  <a:pt x="6535450" y="1972965"/>
                  <a:pt x="6266210" y="1602125"/>
                </a:cubicBezTo>
                <a:cubicBezTo>
                  <a:pt x="5996970" y="1231285"/>
                  <a:pt x="5368320" y="921405"/>
                  <a:pt x="4947950" y="687725"/>
                </a:cubicBezTo>
                <a:cubicBezTo>
                  <a:pt x="4527580" y="454045"/>
                  <a:pt x="4279930" y="309265"/>
                  <a:pt x="3743990" y="200045"/>
                </a:cubicBezTo>
                <a:cubicBezTo>
                  <a:pt x="3208050" y="90825"/>
                  <a:pt x="2297460" y="-69195"/>
                  <a:pt x="1732310" y="32405"/>
                </a:cubicBezTo>
                <a:cubicBezTo>
                  <a:pt x="1167160" y="134005"/>
                  <a:pt x="637570" y="408325"/>
                  <a:pt x="353090" y="809645"/>
                </a:cubicBezTo>
                <a:cubicBezTo>
                  <a:pt x="68610" y="1210965"/>
                  <a:pt x="-58390" y="1842155"/>
                  <a:pt x="25430" y="2440325"/>
                </a:cubicBezTo>
                <a:cubicBezTo>
                  <a:pt x="109250" y="3038495"/>
                  <a:pt x="514380" y="4158635"/>
                  <a:pt x="856010" y="4398665"/>
                </a:cubicBezTo>
                <a:cubicBezTo>
                  <a:pt x="1197640" y="4638695"/>
                  <a:pt x="1698020" y="4097675"/>
                  <a:pt x="2075210" y="3880505"/>
                </a:cubicBezTo>
                <a:cubicBezTo>
                  <a:pt x="2452400" y="3663335"/>
                  <a:pt x="2757200" y="3251855"/>
                  <a:pt x="3119150" y="3095645"/>
                </a:cubicBezTo>
                <a:cubicBezTo>
                  <a:pt x="3481100" y="2939435"/>
                  <a:pt x="3826540" y="2841645"/>
                  <a:pt x="4246910" y="2943245"/>
                </a:cubicBezTo>
                <a:cubicBezTo>
                  <a:pt x="4667280" y="3044845"/>
                  <a:pt x="5229890" y="3466485"/>
                  <a:pt x="5641370" y="3705245"/>
                </a:cubicBezTo>
                <a:cubicBezTo>
                  <a:pt x="6052850" y="3944005"/>
                  <a:pt x="6456710" y="4266585"/>
                  <a:pt x="6715790" y="4375805"/>
                </a:cubicBezTo>
                <a:cubicBezTo>
                  <a:pt x="6974870" y="4485025"/>
                  <a:pt x="7228870" y="4589165"/>
                  <a:pt x="7203470" y="434532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663388" y="3527698"/>
            <a:ext cx="2215856" cy="2831417"/>
          </a:xfrm>
          <a:custGeom>
            <a:avLst/>
            <a:gdLst>
              <a:gd name="connsiteX0" fmla="*/ 7203470 w 7205228"/>
              <a:gd name="connsiteY0" fmla="*/ 4345325 h 4494357"/>
              <a:gd name="connsiteX1" fmla="*/ 6563390 w 7205228"/>
              <a:gd name="connsiteY1" fmla="*/ 2912765 h 4494357"/>
              <a:gd name="connsiteX2" fmla="*/ 6266210 w 7205228"/>
              <a:gd name="connsiteY2" fmla="*/ 1602125 h 4494357"/>
              <a:gd name="connsiteX3" fmla="*/ 4947950 w 7205228"/>
              <a:gd name="connsiteY3" fmla="*/ 687725 h 4494357"/>
              <a:gd name="connsiteX4" fmla="*/ 3743990 w 7205228"/>
              <a:gd name="connsiteY4" fmla="*/ 200045 h 4494357"/>
              <a:gd name="connsiteX5" fmla="*/ 1732310 w 7205228"/>
              <a:gd name="connsiteY5" fmla="*/ 32405 h 4494357"/>
              <a:gd name="connsiteX6" fmla="*/ 353090 w 7205228"/>
              <a:gd name="connsiteY6" fmla="*/ 809645 h 4494357"/>
              <a:gd name="connsiteX7" fmla="*/ 25430 w 7205228"/>
              <a:gd name="connsiteY7" fmla="*/ 2440325 h 4494357"/>
              <a:gd name="connsiteX8" fmla="*/ 856010 w 7205228"/>
              <a:gd name="connsiteY8" fmla="*/ 4398665 h 4494357"/>
              <a:gd name="connsiteX9" fmla="*/ 2075210 w 7205228"/>
              <a:gd name="connsiteY9" fmla="*/ 3880505 h 4494357"/>
              <a:gd name="connsiteX10" fmla="*/ 3119150 w 7205228"/>
              <a:gd name="connsiteY10" fmla="*/ 3095645 h 4494357"/>
              <a:gd name="connsiteX11" fmla="*/ 4246910 w 7205228"/>
              <a:gd name="connsiteY11" fmla="*/ 2943245 h 4494357"/>
              <a:gd name="connsiteX12" fmla="*/ 5641370 w 7205228"/>
              <a:gd name="connsiteY12" fmla="*/ 3705245 h 4494357"/>
              <a:gd name="connsiteX13" fmla="*/ 6715790 w 7205228"/>
              <a:gd name="connsiteY13" fmla="*/ 4375805 h 4494357"/>
              <a:gd name="connsiteX14" fmla="*/ 7203470 w 7205228"/>
              <a:gd name="connsiteY14" fmla="*/ 4345325 h 4494357"/>
              <a:gd name="connsiteX0" fmla="*/ 7203470 w 7205228"/>
              <a:gd name="connsiteY0" fmla="*/ 4345325 h 4494357"/>
              <a:gd name="connsiteX1" fmla="*/ 6563390 w 7205228"/>
              <a:gd name="connsiteY1" fmla="*/ 2912765 h 4494357"/>
              <a:gd name="connsiteX2" fmla="*/ 6266210 w 7205228"/>
              <a:gd name="connsiteY2" fmla="*/ 1602125 h 4494357"/>
              <a:gd name="connsiteX3" fmla="*/ 4947950 w 7205228"/>
              <a:gd name="connsiteY3" fmla="*/ 687725 h 4494357"/>
              <a:gd name="connsiteX4" fmla="*/ 3743990 w 7205228"/>
              <a:gd name="connsiteY4" fmla="*/ 200045 h 4494357"/>
              <a:gd name="connsiteX5" fmla="*/ 1732310 w 7205228"/>
              <a:gd name="connsiteY5" fmla="*/ 32405 h 4494357"/>
              <a:gd name="connsiteX6" fmla="*/ 353090 w 7205228"/>
              <a:gd name="connsiteY6" fmla="*/ 809645 h 4494357"/>
              <a:gd name="connsiteX7" fmla="*/ 25430 w 7205228"/>
              <a:gd name="connsiteY7" fmla="*/ 2440325 h 4494357"/>
              <a:gd name="connsiteX8" fmla="*/ 856010 w 7205228"/>
              <a:gd name="connsiteY8" fmla="*/ 4398665 h 4494357"/>
              <a:gd name="connsiteX9" fmla="*/ 2075210 w 7205228"/>
              <a:gd name="connsiteY9" fmla="*/ 3880505 h 4494357"/>
              <a:gd name="connsiteX10" fmla="*/ 2212370 w 7205228"/>
              <a:gd name="connsiteY10" fmla="*/ 2836565 h 4494357"/>
              <a:gd name="connsiteX11" fmla="*/ 4246910 w 7205228"/>
              <a:gd name="connsiteY11" fmla="*/ 2943245 h 4494357"/>
              <a:gd name="connsiteX12" fmla="*/ 5641370 w 7205228"/>
              <a:gd name="connsiteY12" fmla="*/ 3705245 h 4494357"/>
              <a:gd name="connsiteX13" fmla="*/ 6715790 w 7205228"/>
              <a:gd name="connsiteY13" fmla="*/ 4375805 h 4494357"/>
              <a:gd name="connsiteX14" fmla="*/ 7203470 w 7205228"/>
              <a:gd name="connsiteY14" fmla="*/ 4345325 h 4494357"/>
              <a:gd name="connsiteX0" fmla="*/ 7203470 w 7205228"/>
              <a:gd name="connsiteY0" fmla="*/ 4345325 h 4494357"/>
              <a:gd name="connsiteX1" fmla="*/ 6563390 w 7205228"/>
              <a:gd name="connsiteY1" fmla="*/ 2912765 h 4494357"/>
              <a:gd name="connsiteX2" fmla="*/ 6266210 w 7205228"/>
              <a:gd name="connsiteY2" fmla="*/ 1602125 h 4494357"/>
              <a:gd name="connsiteX3" fmla="*/ 4947950 w 7205228"/>
              <a:gd name="connsiteY3" fmla="*/ 687725 h 4494357"/>
              <a:gd name="connsiteX4" fmla="*/ 3743990 w 7205228"/>
              <a:gd name="connsiteY4" fmla="*/ 200045 h 4494357"/>
              <a:gd name="connsiteX5" fmla="*/ 1732310 w 7205228"/>
              <a:gd name="connsiteY5" fmla="*/ 32405 h 4494357"/>
              <a:gd name="connsiteX6" fmla="*/ 353090 w 7205228"/>
              <a:gd name="connsiteY6" fmla="*/ 809645 h 4494357"/>
              <a:gd name="connsiteX7" fmla="*/ 25430 w 7205228"/>
              <a:gd name="connsiteY7" fmla="*/ 2440325 h 4494357"/>
              <a:gd name="connsiteX8" fmla="*/ 856010 w 7205228"/>
              <a:gd name="connsiteY8" fmla="*/ 4398665 h 4494357"/>
              <a:gd name="connsiteX9" fmla="*/ 2075210 w 7205228"/>
              <a:gd name="connsiteY9" fmla="*/ 3880505 h 4494357"/>
              <a:gd name="connsiteX10" fmla="*/ 2212370 w 7205228"/>
              <a:gd name="connsiteY10" fmla="*/ 2836565 h 4494357"/>
              <a:gd name="connsiteX11" fmla="*/ 2806730 w 7205228"/>
              <a:gd name="connsiteY11" fmla="*/ 2105045 h 4494357"/>
              <a:gd name="connsiteX12" fmla="*/ 5641370 w 7205228"/>
              <a:gd name="connsiteY12" fmla="*/ 3705245 h 4494357"/>
              <a:gd name="connsiteX13" fmla="*/ 6715790 w 7205228"/>
              <a:gd name="connsiteY13" fmla="*/ 4375805 h 4494357"/>
              <a:gd name="connsiteX14" fmla="*/ 7203470 w 7205228"/>
              <a:gd name="connsiteY14" fmla="*/ 4345325 h 4494357"/>
              <a:gd name="connsiteX0" fmla="*/ 7203470 w 7205228"/>
              <a:gd name="connsiteY0" fmla="*/ 4345325 h 4494357"/>
              <a:gd name="connsiteX1" fmla="*/ 6563390 w 7205228"/>
              <a:gd name="connsiteY1" fmla="*/ 2912765 h 4494357"/>
              <a:gd name="connsiteX2" fmla="*/ 6266210 w 7205228"/>
              <a:gd name="connsiteY2" fmla="*/ 1602125 h 4494357"/>
              <a:gd name="connsiteX3" fmla="*/ 4947950 w 7205228"/>
              <a:gd name="connsiteY3" fmla="*/ 687725 h 4494357"/>
              <a:gd name="connsiteX4" fmla="*/ 3743990 w 7205228"/>
              <a:gd name="connsiteY4" fmla="*/ 200045 h 4494357"/>
              <a:gd name="connsiteX5" fmla="*/ 1732310 w 7205228"/>
              <a:gd name="connsiteY5" fmla="*/ 32405 h 4494357"/>
              <a:gd name="connsiteX6" fmla="*/ 353090 w 7205228"/>
              <a:gd name="connsiteY6" fmla="*/ 809645 h 4494357"/>
              <a:gd name="connsiteX7" fmla="*/ 25430 w 7205228"/>
              <a:gd name="connsiteY7" fmla="*/ 2440325 h 4494357"/>
              <a:gd name="connsiteX8" fmla="*/ 856010 w 7205228"/>
              <a:gd name="connsiteY8" fmla="*/ 4398665 h 4494357"/>
              <a:gd name="connsiteX9" fmla="*/ 2075210 w 7205228"/>
              <a:gd name="connsiteY9" fmla="*/ 3880505 h 4494357"/>
              <a:gd name="connsiteX10" fmla="*/ 2212370 w 7205228"/>
              <a:gd name="connsiteY10" fmla="*/ 2836565 h 4494357"/>
              <a:gd name="connsiteX11" fmla="*/ 2806730 w 7205228"/>
              <a:gd name="connsiteY11" fmla="*/ 2105045 h 4494357"/>
              <a:gd name="connsiteX12" fmla="*/ 5641370 w 7205228"/>
              <a:gd name="connsiteY12" fmla="*/ 3705245 h 4494357"/>
              <a:gd name="connsiteX13" fmla="*/ 6715790 w 7205228"/>
              <a:gd name="connsiteY13" fmla="*/ 4375805 h 4494357"/>
              <a:gd name="connsiteX14" fmla="*/ 7203470 w 7205228"/>
              <a:gd name="connsiteY14" fmla="*/ 4345325 h 4494357"/>
              <a:gd name="connsiteX0" fmla="*/ 7203470 w 7205228"/>
              <a:gd name="connsiteY0" fmla="*/ 4345325 h 4494357"/>
              <a:gd name="connsiteX1" fmla="*/ 6563390 w 7205228"/>
              <a:gd name="connsiteY1" fmla="*/ 2912765 h 4494357"/>
              <a:gd name="connsiteX2" fmla="*/ 6266210 w 7205228"/>
              <a:gd name="connsiteY2" fmla="*/ 1602125 h 4494357"/>
              <a:gd name="connsiteX3" fmla="*/ 4947950 w 7205228"/>
              <a:gd name="connsiteY3" fmla="*/ 687725 h 4494357"/>
              <a:gd name="connsiteX4" fmla="*/ 3743990 w 7205228"/>
              <a:gd name="connsiteY4" fmla="*/ 200045 h 4494357"/>
              <a:gd name="connsiteX5" fmla="*/ 1732310 w 7205228"/>
              <a:gd name="connsiteY5" fmla="*/ 32405 h 4494357"/>
              <a:gd name="connsiteX6" fmla="*/ 353090 w 7205228"/>
              <a:gd name="connsiteY6" fmla="*/ 809645 h 4494357"/>
              <a:gd name="connsiteX7" fmla="*/ 25430 w 7205228"/>
              <a:gd name="connsiteY7" fmla="*/ 2440325 h 4494357"/>
              <a:gd name="connsiteX8" fmla="*/ 856010 w 7205228"/>
              <a:gd name="connsiteY8" fmla="*/ 4398665 h 4494357"/>
              <a:gd name="connsiteX9" fmla="*/ 2075210 w 7205228"/>
              <a:gd name="connsiteY9" fmla="*/ 3880505 h 4494357"/>
              <a:gd name="connsiteX10" fmla="*/ 2212370 w 7205228"/>
              <a:gd name="connsiteY10" fmla="*/ 2836565 h 4494357"/>
              <a:gd name="connsiteX11" fmla="*/ 2806730 w 7205228"/>
              <a:gd name="connsiteY11" fmla="*/ 2105045 h 4494357"/>
              <a:gd name="connsiteX12" fmla="*/ 5641370 w 7205228"/>
              <a:gd name="connsiteY12" fmla="*/ 3705245 h 4494357"/>
              <a:gd name="connsiteX13" fmla="*/ 6715790 w 7205228"/>
              <a:gd name="connsiteY13" fmla="*/ 4375805 h 4494357"/>
              <a:gd name="connsiteX14" fmla="*/ 7203470 w 7205228"/>
              <a:gd name="connsiteY14" fmla="*/ 4345325 h 4494357"/>
              <a:gd name="connsiteX0" fmla="*/ 7203470 w 7205228"/>
              <a:gd name="connsiteY0" fmla="*/ 4345325 h 4494357"/>
              <a:gd name="connsiteX1" fmla="*/ 6563390 w 7205228"/>
              <a:gd name="connsiteY1" fmla="*/ 2912765 h 4494357"/>
              <a:gd name="connsiteX2" fmla="*/ 6266210 w 7205228"/>
              <a:gd name="connsiteY2" fmla="*/ 1602125 h 4494357"/>
              <a:gd name="connsiteX3" fmla="*/ 4947950 w 7205228"/>
              <a:gd name="connsiteY3" fmla="*/ 687725 h 4494357"/>
              <a:gd name="connsiteX4" fmla="*/ 3743990 w 7205228"/>
              <a:gd name="connsiteY4" fmla="*/ 200045 h 4494357"/>
              <a:gd name="connsiteX5" fmla="*/ 1732310 w 7205228"/>
              <a:gd name="connsiteY5" fmla="*/ 32405 h 4494357"/>
              <a:gd name="connsiteX6" fmla="*/ 353090 w 7205228"/>
              <a:gd name="connsiteY6" fmla="*/ 809645 h 4494357"/>
              <a:gd name="connsiteX7" fmla="*/ 25430 w 7205228"/>
              <a:gd name="connsiteY7" fmla="*/ 2440325 h 4494357"/>
              <a:gd name="connsiteX8" fmla="*/ 856010 w 7205228"/>
              <a:gd name="connsiteY8" fmla="*/ 4398665 h 4494357"/>
              <a:gd name="connsiteX9" fmla="*/ 2075210 w 7205228"/>
              <a:gd name="connsiteY9" fmla="*/ 3880505 h 4494357"/>
              <a:gd name="connsiteX10" fmla="*/ 2212370 w 7205228"/>
              <a:gd name="connsiteY10" fmla="*/ 2836565 h 4494357"/>
              <a:gd name="connsiteX11" fmla="*/ 2806730 w 7205228"/>
              <a:gd name="connsiteY11" fmla="*/ 2105045 h 4494357"/>
              <a:gd name="connsiteX12" fmla="*/ 3482340 w 7205228"/>
              <a:gd name="connsiteY12" fmla="*/ 2103120 h 4494357"/>
              <a:gd name="connsiteX13" fmla="*/ 5641370 w 7205228"/>
              <a:gd name="connsiteY13" fmla="*/ 3705245 h 4494357"/>
              <a:gd name="connsiteX14" fmla="*/ 6715790 w 7205228"/>
              <a:gd name="connsiteY14" fmla="*/ 4375805 h 4494357"/>
              <a:gd name="connsiteX15" fmla="*/ 7203470 w 7205228"/>
              <a:gd name="connsiteY15" fmla="*/ 4345325 h 4494357"/>
              <a:gd name="connsiteX0" fmla="*/ 7203470 w 7205228"/>
              <a:gd name="connsiteY0" fmla="*/ 4345325 h 4494357"/>
              <a:gd name="connsiteX1" fmla="*/ 6563390 w 7205228"/>
              <a:gd name="connsiteY1" fmla="*/ 2912765 h 4494357"/>
              <a:gd name="connsiteX2" fmla="*/ 6266210 w 7205228"/>
              <a:gd name="connsiteY2" fmla="*/ 1602125 h 4494357"/>
              <a:gd name="connsiteX3" fmla="*/ 4947950 w 7205228"/>
              <a:gd name="connsiteY3" fmla="*/ 687725 h 4494357"/>
              <a:gd name="connsiteX4" fmla="*/ 3743990 w 7205228"/>
              <a:gd name="connsiteY4" fmla="*/ 200045 h 4494357"/>
              <a:gd name="connsiteX5" fmla="*/ 1732310 w 7205228"/>
              <a:gd name="connsiteY5" fmla="*/ 32405 h 4494357"/>
              <a:gd name="connsiteX6" fmla="*/ 353090 w 7205228"/>
              <a:gd name="connsiteY6" fmla="*/ 809645 h 4494357"/>
              <a:gd name="connsiteX7" fmla="*/ 25430 w 7205228"/>
              <a:gd name="connsiteY7" fmla="*/ 2440325 h 4494357"/>
              <a:gd name="connsiteX8" fmla="*/ 856010 w 7205228"/>
              <a:gd name="connsiteY8" fmla="*/ 4398665 h 4494357"/>
              <a:gd name="connsiteX9" fmla="*/ 2075210 w 7205228"/>
              <a:gd name="connsiteY9" fmla="*/ 3880505 h 4494357"/>
              <a:gd name="connsiteX10" fmla="*/ 2212370 w 7205228"/>
              <a:gd name="connsiteY10" fmla="*/ 2836565 h 4494357"/>
              <a:gd name="connsiteX11" fmla="*/ 2341910 w 7205228"/>
              <a:gd name="connsiteY11" fmla="*/ 2440325 h 4494357"/>
              <a:gd name="connsiteX12" fmla="*/ 3482340 w 7205228"/>
              <a:gd name="connsiteY12" fmla="*/ 2103120 h 4494357"/>
              <a:gd name="connsiteX13" fmla="*/ 5641370 w 7205228"/>
              <a:gd name="connsiteY13" fmla="*/ 3705245 h 4494357"/>
              <a:gd name="connsiteX14" fmla="*/ 6715790 w 7205228"/>
              <a:gd name="connsiteY14" fmla="*/ 4375805 h 4494357"/>
              <a:gd name="connsiteX15" fmla="*/ 7203470 w 7205228"/>
              <a:gd name="connsiteY15" fmla="*/ 4345325 h 4494357"/>
              <a:gd name="connsiteX0" fmla="*/ 7203470 w 7205228"/>
              <a:gd name="connsiteY0" fmla="*/ 4345325 h 4494357"/>
              <a:gd name="connsiteX1" fmla="*/ 6563390 w 7205228"/>
              <a:gd name="connsiteY1" fmla="*/ 2912765 h 4494357"/>
              <a:gd name="connsiteX2" fmla="*/ 6266210 w 7205228"/>
              <a:gd name="connsiteY2" fmla="*/ 1602125 h 4494357"/>
              <a:gd name="connsiteX3" fmla="*/ 4947950 w 7205228"/>
              <a:gd name="connsiteY3" fmla="*/ 687725 h 4494357"/>
              <a:gd name="connsiteX4" fmla="*/ 3743990 w 7205228"/>
              <a:gd name="connsiteY4" fmla="*/ 200045 h 4494357"/>
              <a:gd name="connsiteX5" fmla="*/ 1732310 w 7205228"/>
              <a:gd name="connsiteY5" fmla="*/ 32405 h 4494357"/>
              <a:gd name="connsiteX6" fmla="*/ 353090 w 7205228"/>
              <a:gd name="connsiteY6" fmla="*/ 809645 h 4494357"/>
              <a:gd name="connsiteX7" fmla="*/ 25430 w 7205228"/>
              <a:gd name="connsiteY7" fmla="*/ 2440325 h 4494357"/>
              <a:gd name="connsiteX8" fmla="*/ 856010 w 7205228"/>
              <a:gd name="connsiteY8" fmla="*/ 4398665 h 4494357"/>
              <a:gd name="connsiteX9" fmla="*/ 2075210 w 7205228"/>
              <a:gd name="connsiteY9" fmla="*/ 3880505 h 4494357"/>
              <a:gd name="connsiteX10" fmla="*/ 2303810 w 7205228"/>
              <a:gd name="connsiteY10" fmla="*/ 3286145 h 4494357"/>
              <a:gd name="connsiteX11" fmla="*/ 2341910 w 7205228"/>
              <a:gd name="connsiteY11" fmla="*/ 2440325 h 4494357"/>
              <a:gd name="connsiteX12" fmla="*/ 3482340 w 7205228"/>
              <a:gd name="connsiteY12" fmla="*/ 2103120 h 4494357"/>
              <a:gd name="connsiteX13" fmla="*/ 5641370 w 7205228"/>
              <a:gd name="connsiteY13" fmla="*/ 3705245 h 4494357"/>
              <a:gd name="connsiteX14" fmla="*/ 6715790 w 7205228"/>
              <a:gd name="connsiteY14" fmla="*/ 4375805 h 4494357"/>
              <a:gd name="connsiteX15" fmla="*/ 7203470 w 7205228"/>
              <a:gd name="connsiteY15" fmla="*/ 4345325 h 4494357"/>
              <a:gd name="connsiteX0" fmla="*/ 7203470 w 7205228"/>
              <a:gd name="connsiteY0" fmla="*/ 4345325 h 4494357"/>
              <a:gd name="connsiteX1" fmla="*/ 6563390 w 7205228"/>
              <a:gd name="connsiteY1" fmla="*/ 2912765 h 4494357"/>
              <a:gd name="connsiteX2" fmla="*/ 6266210 w 7205228"/>
              <a:gd name="connsiteY2" fmla="*/ 1602125 h 4494357"/>
              <a:gd name="connsiteX3" fmla="*/ 4947950 w 7205228"/>
              <a:gd name="connsiteY3" fmla="*/ 687725 h 4494357"/>
              <a:gd name="connsiteX4" fmla="*/ 3743990 w 7205228"/>
              <a:gd name="connsiteY4" fmla="*/ 200045 h 4494357"/>
              <a:gd name="connsiteX5" fmla="*/ 1732310 w 7205228"/>
              <a:gd name="connsiteY5" fmla="*/ 32405 h 4494357"/>
              <a:gd name="connsiteX6" fmla="*/ 353090 w 7205228"/>
              <a:gd name="connsiteY6" fmla="*/ 809645 h 4494357"/>
              <a:gd name="connsiteX7" fmla="*/ 25430 w 7205228"/>
              <a:gd name="connsiteY7" fmla="*/ 2440325 h 4494357"/>
              <a:gd name="connsiteX8" fmla="*/ 856010 w 7205228"/>
              <a:gd name="connsiteY8" fmla="*/ 4398665 h 4494357"/>
              <a:gd name="connsiteX9" fmla="*/ 2075210 w 7205228"/>
              <a:gd name="connsiteY9" fmla="*/ 3880505 h 4494357"/>
              <a:gd name="connsiteX10" fmla="*/ 2303810 w 7205228"/>
              <a:gd name="connsiteY10" fmla="*/ 3286145 h 4494357"/>
              <a:gd name="connsiteX11" fmla="*/ 2273330 w 7205228"/>
              <a:gd name="connsiteY11" fmla="*/ 2851805 h 4494357"/>
              <a:gd name="connsiteX12" fmla="*/ 3482340 w 7205228"/>
              <a:gd name="connsiteY12" fmla="*/ 2103120 h 4494357"/>
              <a:gd name="connsiteX13" fmla="*/ 5641370 w 7205228"/>
              <a:gd name="connsiteY13" fmla="*/ 3705245 h 4494357"/>
              <a:gd name="connsiteX14" fmla="*/ 6715790 w 7205228"/>
              <a:gd name="connsiteY14" fmla="*/ 4375805 h 4494357"/>
              <a:gd name="connsiteX15" fmla="*/ 7203470 w 7205228"/>
              <a:gd name="connsiteY15" fmla="*/ 4345325 h 4494357"/>
              <a:gd name="connsiteX0" fmla="*/ 7203470 w 7205228"/>
              <a:gd name="connsiteY0" fmla="*/ 4345325 h 4494357"/>
              <a:gd name="connsiteX1" fmla="*/ 6563390 w 7205228"/>
              <a:gd name="connsiteY1" fmla="*/ 2912765 h 4494357"/>
              <a:gd name="connsiteX2" fmla="*/ 6266210 w 7205228"/>
              <a:gd name="connsiteY2" fmla="*/ 1602125 h 4494357"/>
              <a:gd name="connsiteX3" fmla="*/ 4947950 w 7205228"/>
              <a:gd name="connsiteY3" fmla="*/ 687725 h 4494357"/>
              <a:gd name="connsiteX4" fmla="*/ 3743990 w 7205228"/>
              <a:gd name="connsiteY4" fmla="*/ 200045 h 4494357"/>
              <a:gd name="connsiteX5" fmla="*/ 1732310 w 7205228"/>
              <a:gd name="connsiteY5" fmla="*/ 32405 h 4494357"/>
              <a:gd name="connsiteX6" fmla="*/ 353090 w 7205228"/>
              <a:gd name="connsiteY6" fmla="*/ 809645 h 4494357"/>
              <a:gd name="connsiteX7" fmla="*/ 25430 w 7205228"/>
              <a:gd name="connsiteY7" fmla="*/ 2440325 h 4494357"/>
              <a:gd name="connsiteX8" fmla="*/ 856010 w 7205228"/>
              <a:gd name="connsiteY8" fmla="*/ 4398665 h 4494357"/>
              <a:gd name="connsiteX9" fmla="*/ 2075210 w 7205228"/>
              <a:gd name="connsiteY9" fmla="*/ 3880505 h 4494357"/>
              <a:gd name="connsiteX10" fmla="*/ 2303810 w 7205228"/>
              <a:gd name="connsiteY10" fmla="*/ 3286145 h 4494357"/>
              <a:gd name="connsiteX11" fmla="*/ 2273330 w 7205228"/>
              <a:gd name="connsiteY11" fmla="*/ 2851805 h 4494357"/>
              <a:gd name="connsiteX12" fmla="*/ 2407920 w 7205228"/>
              <a:gd name="connsiteY12" fmla="*/ 2522220 h 4494357"/>
              <a:gd name="connsiteX13" fmla="*/ 5641370 w 7205228"/>
              <a:gd name="connsiteY13" fmla="*/ 3705245 h 4494357"/>
              <a:gd name="connsiteX14" fmla="*/ 6715790 w 7205228"/>
              <a:gd name="connsiteY14" fmla="*/ 4375805 h 4494357"/>
              <a:gd name="connsiteX15" fmla="*/ 7203470 w 7205228"/>
              <a:gd name="connsiteY15" fmla="*/ 4345325 h 4494357"/>
              <a:gd name="connsiteX0" fmla="*/ 7203470 w 7252412"/>
              <a:gd name="connsiteY0" fmla="*/ 4345325 h 4586166"/>
              <a:gd name="connsiteX1" fmla="*/ 6563390 w 7252412"/>
              <a:gd name="connsiteY1" fmla="*/ 2912765 h 4586166"/>
              <a:gd name="connsiteX2" fmla="*/ 6266210 w 7252412"/>
              <a:gd name="connsiteY2" fmla="*/ 1602125 h 4586166"/>
              <a:gd name="connsiteX3" fmla="*/ 4947950 w 7252412"/>
              <a:gd name="connsiteY3" fmla="*/ 687725 h 4586166"/>
              <a:gd name="connsiteX4" fmla="*/ 3743990 w 7252412"/>
              <a:gd name="connsiteY4" fmla="*/ 200045 h 4586166"/>
              <a:gd name="connsiteX5" fmla="*/ 1732310 w 7252412"/>
              <a:gd name="connsiteY5" fmla="*/ 32405 h 4586166"/>
              <a:gd name="connsiteX6" fmla="*/ 353090 w 7252412"/>
              <a:gd name="connsiteY6" fmla="*/ 809645 h 4586166"/>
              <a:gd name="connsiteX7" fmla="*/ 25430 w 7252412"/>
              <a:gd name="connsiteY7" fmla="*/ 2440325 h 4586166"/>
              <a:gd name="connsiteX8" fmla="*/ 856010 w 7252412"/>
              <a:gd name="connsiteY8" fmla="*/ 4398665 h 4586166"/>
              <a:gd name="connsiteX9" fmla="*/ 2075210 w 7252412"/>
              <a:gd name="connsiteY9" fmla="*/ 3880505 h 4586166"/>
              <a:gd name="connsiteX10" fmla="*/ 2303810 w 7252412"/>
              <a:gd name="connsiteY10" fmla="*/ 3286145 h 4586166"/>
              <a:gd name="connsiteX11" fmla="*/ 2273330 w 7252412"/>
              <a:gd name="connsiteY11" fmla="*/ 2851805 h 4586166"/>
              <a:gd name="connsiteX12" fmla="*/ 2407920 w 7252412"/>
              <a:gd name="connsiteY12" fmla="*/ 2522220 h 4586166"/>
              <a:gd name="connsiteX13" fmla="*/ 2837210 w 7252412"/>
              <a:gd name="connsiteY13" fmla="*/ 2265065 h 4586166"/>
              <a:gd name="connsiteX14" fmla="*/ 6715790 w 7252412"/>
              <a:gd name="connsiteY14" fmla="*/ 4375805 h 4586166"/>
              <a:gd name="connsiteX15" fmla="*/ 7203470 w 7252412"/>
              <a:gd name="connsiteY15" fmla="*/ 4345325 h 4586166"/>
              <a:gd name="connsiteX0" fmla="*/ 7203470 w 7372672"/>
              <a:gd name="connsiteY0" fmla="*/ 4345325 h 4456510"/>
              <a:gd name="connsiteX1" fmla="*/ 6563390 w 7372672"/>
              <a:gd name="connsiteY1" fmla="*/ 2912765 h 4456510"/>
              <a:gd name="connsiteX2" fmla="*/ 6266210 w 7372672"/>
              <a:gd name="connsiteY2" fmla="*/ 1602125 h 4456510"/>
              <a:gd name="connsiteX3" fmla="*/ 4947950 w 7372672"/>
              <a:gd name="connsiteY3" fmla="*/ 687725 h 4456510"/>
              <a:gd name="connsiteX4" fmla="*/ 3743990 w 7372672"/>
              <a:gd name="connsiteY4" fmla="*/ 200045 h 4456510"/>
              <a:gd name="connsiteX5" fmla="*/ 1732310 w 7372672"/>
              <a:gd name="connsiteY5" fmla="*/ 32405 h 4456510"/>
              <a:gd name="connsiteX6" fmla="*/ 353090 w 7372672"/>
              <a:gd name="connsiteY6" fmla="*/ 809645 h 4456510"/>
              <a:gd name="connsiteX7" fmla="*/ 25430 w 7372672"/>
              <a:gd name="connsiteY7" fmla="*/ 2440325 h 4456510"/>
              <a:gd name="connsiteX8" fmla="*/ 856010 w 7372672"/>
              <a:gd name="connsiteY8" fmla="*/ 4398665 h 4456510"/>
              <a:gd name="connsiteX9" fmla="*/ 2075210 w 7372672"/>
              <a:gd name="connsiteY9" fmla="*/ 3880505 h 4456510"/>
              <a:gd name="connsiteX10" fmla="*/ 2303810 w 7372672"/>
              <a:gd name="connsiteY10" fmla="*/ 3286145 h 4456510"/>
              <a:gd name="connsiteX11" fmla="*/ 2273330 w 7372672"/>
              <a:gd name="connsiteY11" fmla="*/ 2851805 h 4456510"/>
              <a:gd name="connsiteX12" fmla="*/ 2407920 w 7372672"/>
              <a:gd name="connsiteY12" fmla="*/ 2522220 h 4456510"/>
              <a:gd name="connsiteX13" fmla="*/ 2837210 w 7372672"/>
              <a:gd name="connsiteY13" fmla="*/ 2265065 h 4456510"/>
              <a:gd name="connsiteX14" fmla="*/ 3119150 w 7372672"/>
              <a:gd name="connsiteY14" fmla="*/ 1998365 h 4456510"/>
              <a:gd name="connsiteX15" fmla="*/ 7203470 w 7372672"/>
              <a:gd name="connsiteY15" fmla="*/ 4345325 h 4456510"/>
              <a:gd name="connsiteX0" fmla="*/ 3561110 w 6748935"/>
              <a:gd name="connsiteY0" fmla="*/ 1868825 h 4456510"/>
              <a:gd name="connsiteX1" fmla="*/ 6563390 w 6748935"/>
              <a:gd name="connsiteY1" fmla="*/ 2912765 h 4456510"/>
              <a:gd name="connsiteX2" fmla="*/ 6266210 w 6748935"/>
              <a:gd name="connsiteY2" fmla="*/ 1602125 h 4456510"/>
              <a:gd name="connsiteX3" fmla="*/ 4947950 w 6748935"/>
              <a:gd name="connsiteY3" fmla="*/ 687725 h 4456510"/>
              <a:gd name="connsiteX4" fmla="*/ 3743990 w 6748935"/>
              <a:gd name="connsiteY4" fmla="*/ 200045 h 4456510"/>
              <a:gd name="connsiteX5" fmla="*/ 1732310 w 6748935"/>
              <a:gd name="connsiteY5" fmla="*/ 32405 h 4456510"/>
              <a:gd name="connsiteX6" fmla="*/ 353090 w 6748935"/>
              <a:gd name="connsiteY6" fmla="*/ 809645 h 4456510"/>
              <a:gd name="connsiteX7" fmla="*/ 25430 w 6748935"/>
              <a:gd name="connsiteY7" fmla="*/ 2440325 h 4456510"/>
              <a:gd name="connsiteX8" fmla="*/ 856010 w 6748935"/>
              <a:gd name="connsiteY8" fmla="*/ 4398665 h 4456510"/>
              <a:gd name="connsiteX9" fmla="*/ 2075210 w 6748935"/>
              <a:gd name="connsiteY9" fmla="*/ 3880505 h 4456510"/>
              <a:gd name="connsiteX10" fmla="*/ 2303810 w 6748935"/>
              <a:gd name="connsiteY10" fmla="*/ 3286145 h 4456510"/>
              <a:gd name="connsiteX11" fmla="*/ 2273330 w 6748935"/>
              <a:gd name="connsiteY11" fmla="*/ 2851805 h 4456510"/>
              <a:gd name="connsiteX12" fmla="*/ 2407920 w 6748935"/>
              <a:gd name="connsiteY12" fmla="*/ 2522220 h 4456510"/>
              <a:gd name="connsiteX13" fmla="*/ 2837210 w 6748935"/>
              <a:gd name="connsiteY13" fmla="*/ 2265065 h 4456510"/>
              <a:gd name="connsiteX14" fmla="*/ 3119150 w 6748935"/>
              <a:gd name="connsiteY14" fmla="*/ 1998365 h 4456510"/>
              <a:gd name="connsiteX15" fmla="*/ 3561110 w 6748935"/>
              <a:gd name="connsiteY15" fmla="*/ 1868825 h 4456510"/>
              <a:gd name="connsiteX0" fmla="*/ 3561110 w 6748935"/>
              <a:gd name="connsiteY0" fmla="*/ 1868825 h 4456510"/>
              <a:gd name="connsiteX1" fmla="*/ 6563390 w 6748935"/>
              <a:gd name="connsiteY1" fmla="*/ 2912765 h 4456510"/>
              <a:gd name="connsiteX2" fmla="*/ 6266210 w 6748935"/>
              <a:gd name="connsiteY2" fmla="*/ 1602125 h 4456510"/>
              <a:gd name="connsiteX3" fmla="*/ 4947950 w 6748935"/>
              <a:gd name="connsiteY3" fmla="*/ 687725 h 4456510"/>
              <a:gd name="connsiteX4" fmla="*/ 3743990 w 6748935"/>
              <a:gd name="connsiteY4" fmla="*/ 200045 h 4456510"/>
              <a:gd name="connsiteX5" fmla="*/ 1732310 w 6748935"/>
              <a:gd name="connsiteY5" fmla="*/ 32405 h 4456510"/>
              <a:gd name="connsiteX6" fmla="*/ 353090 w 6748935"/>
              <a:gd name="connsiteY6" fmla="*/ 809645 h 4456510"/>
              <a:gd name="connsiteX7" fmla="*/ 25430 w 6748935"/>
              <a:gd name="connsiteY7" fmla="*/ 2440325 h 4456510"/>
              <a:gd name="connsiteX8" fmla="*/ 856010 w 6748935"/>
              <a:gd name="connsiteY8" fmla="*/ 4398665 h 4456510"/>
              <a:gd name="connsiteX9" fmla="*/ 2075210 w 6748935"/>
              <a:gd name="connsiteY9" fmla="*/ 3880505 h 4456510"/>
              <a:gd name="connsiteX10" fmla="*/ 2303810 w 6748935"/>
              <a:gd name="connsiteY10" fmla="*/ 3286145 h 4456510"/>
              <a:gd name="connsiteX11" fmla="*/ 2273330 w 6748935"/>
              <a:gd name="connsiteY11" fmla="*/ 2851805 h 4456510"/>
              <a:gd name="connsiteX12" fmla="*/ 2407920 w 6748935"/>
              <a:gd name="connsiteY12" fmla="*/ 2522220 h 4456510"/>
              <a:gd name="connsiteX13" fmla="*/ 2821970 w 6748935"/>
              <a:gd name="connsiteY13" fmla="*/ 2623205 h 4456510"/>
              <a:gd name="connsiteX14" fmla="*/ 3119150 w 6748935"/>
              <a:gd name="connsiteY14" fmla="*/ 1998365 h 4456510"/>
              <a:gd name="connsiteX15" fmla="*/ 3561110 w 6748935"/>
              <a:gd name="connsiteY15" fmla="*/ 1868825 h 4456510"/>
              <a:gd name="connsiteX0" fmla="*/ 3561110 w 6748935"/>
              <a:gd name="connsiteY0" fmla="*/ 1868825 h 4456510"/>
              <a:gd name="connsiteX1" fmla="*/ 6563390 w 6748935"/>
              <a:gd name="connsiteY1" fmla="*/ 2912765 h 4456510"/>
              <a:gd name="connsiteX2" fmla="*/ 6266210 w 6748935"/>
              <a:gd name="connsiteY2" fmla="*/ 1602125 h 4456510"/>
              <a:gd name="connsiteX3" fmla="*/ 4947950 w 6748935"/>
              <a:gd name="connsiteY3" fmla="*/ 687725 h 4456510"/>
              <a:gd name="connsiteX4" fmla="*/ 3743990 w 6748935"/>
              <a:gd name="connsiteY4" fmla="*/ 200045 h 4456510"/>
              <a:gd name="connsiteX5" fmla="*/ 1732310 w 6748935"/>
              <a:gd name="connsiteY5" fmla="*/ 32405 h 4456510"/>
              <a:gd name="connsiteX6" fmla="*/ 353090 w 6748935"/>
              <a:gd name="connsiteY6" fmla="*/ 809645 h 4456510"/>
              <a:gd name="connsiteX7" fmla="*/ 25430 w 6748935"/>
              <a:gd name="connsiteY7" fmla="*/ 2440325 h 4456510"/>
              <a:gd name="connsiteX8" fmla="*/ 856010 w 6748935"/>
              <a:gd name="connsiteY8" fmla="*/ 4398665 h 4456510"/>
              <a:gd name="connsiteX9" fmla="*/ 2075210 w 6748935"/>
              <a:gd name="connsiteY9" fmla="*/ 3880505 h 4456510"/>
              <a:gd name="connsiteX10" fmla="*/ 2303810 w 6748935"/>
              <a:gd name="connsiteY10" fmla="*/ 3286145 h 4456510"/>
              <a:gd name="connsiteX11" fmla="*/ 2273330 w 6748935"/>
              <a:gd name="connsiteY11" fmla="*/ 2851805 h 4456510"/>
              <a:gd name="connsiteX12" fmla="*/ 2407920 w 6748935"/>
              <a:gd name="connsiteY12" fmla="*/ 2522220 h 4456510"/>
              <a:gd name="connsiteX13" fmla="*/ 2821970 w 6748935"/>
              <a:gd name="connsiteY13" fmla="*/ 2623205 h 4456510"/>
              <a:gd name="connsiteX14" fmla="*/ 3119150 w 6748935"/>
              <a:gd name="connsiteY14" fmla="*/ 1998365 h 4456510"/>
              <a:gd name="connsiteX15" fmla="*/ 3561110 w 6748935"/>
              <a:gd name="connsiteY15" fmla="*/ 1868825 h 4456510"/>
              <a:gd name="connsiteX0" fmla="*/ 3561110 w 6748935"/>
              <a:gd name="connsiteY0" fmla="*/ 1868825 h 4456510"/>
              <a:gd name="connsiteX1" fmla="*/ 6563390 w 6748935"/>
              <a:gd name="connsiteY1" fmla="*/ 2912765 h 4456510"/>
              <a:gd name="connsiteX2" fmla="*/ 6266210 w 6748935"/>
              <a:gd name="connsiteY2" fmla="*/ 1602125 h 4456510"/>
              <a:gd name="connsiteX3" fmla="*/ 4947950 w 6748935"/>
              <a:gd name="connsiteY3" fmla="*/ 687725 h 4456510"/>
              <a:gd name="connsiteX4" fmla="*/ 3743990 w 6748935"/>
              <a:gd name="connsiteY4" fmla="*/ 200045 h 4456510"/>
              <a:gd name="connsiteX5" fmla="*/ 1732310 w 6748935"/>
              <a:gd name="connsiteY5" fmla="*/ 32405 h 4456510"/>
              <a:gd name="connsiteX6" fmla="*/ 353090 w 6748935"/>
              <a:gd name="connsiteY6" fmla="*/ 809645 h 4456510"/>
              <a:gd name="connsiteX7" fmla="*/ 25430 w 6748935"/>
              <a:gd name="connsiteY7" fmla="*/ 2440325 h 4456510"/>
              <a:gd name="connsiteX8" fmla="*/ 856010 w 6748935"/>
              <a:gd name="connsiteY8" fmla="*/ 4398665 h 4456510"/>
              <a:gd name="connsiteX9" fmla="*/ 2075210 w 6748935"/>
              <a:gd name="connsiteY9" fmla="*/ 3880505 h 4456510"/>
              <a:gd name="connsiteX10" fmla="*/ 2303810 w 6748935"/>
              <a:gd name="connsiteY10" fmla="*/ 3286145 h 4456510"/>
              <a:gd name="connsiteX11" fmla="*/ 2273330 w 6748935"/>
              <a:gd name="connsiteY11" fmla="*/ 2851805 h 4456510"/>
              <a:gd name="connsiteX12" fmla="*/ 2407920 w 6748935"/>
              <a:gd name="connsiteY12" fmla="*/ 2522220 h 4456510"/>
              <a:gd name="connsiteX13" fmla="*/ 2821970 w 6748935"/>
              <a:gd name="connsiteY13" fmla="*/ 2623205 h 4456510"/>
              <a:gd name="connsiteX14" fmla="*/ 3119150 w 6748935"/>
              <a:gd name="connsiteY14" fmla="*/ 1998365 h 4456510"/>
              <a:gd name="connsiteX15" fmla="*/ 3561110 w 6748935"/>
              <a:gd name="connsiteY15" fmla="*/ 1868825 h 4456510"/>
              <a:gd name="connsiteX0" fmla="*/ 3561110 w 6282320"/>
              <a:gd name="connsiteY0" fmla="*/ 1868825 h 4456510"/>
              <a:gd name="connsiteX1" fmla="*/ 3995450 w 6282320"/>
              <a:gd name="connsiteY1" fmla="*/ 1724045 h 4456510"/>
              <a:gd name="connsiteX2" fmla="*/ 6266210 w 6282320"/>
              <a:gd name="connsiteY2" fmla="*/ 1602125 h 4456510"/>
              <a:gd name="connsiteX3" fmla="*/ 4947950 w 6282320"/>
              <a:gd name="connsiteY3" fmla="*/ 687725 h 4456510"/>
              <a:gd name="connsiteX4" fmla="*/ 3743990 w 6282320"/>
              <a:gd name="connsiteY4" fmla="*/ 200045 h 4456510"/>
              <a:gd name="connsiteX5" fmla="*/ 1732310 w 6282320"/>
              <a:gd name="connsiteY5" fmla="*/ 32405 h 4456510"/>
              <a:gd name="connsiteX6" fmla="*/ 353090 w 6282320"/>
              <a:gd name="connsiteY6" fmla="*/ 809645 h 4456510"/>
              <a:gd name="connsiteX7" fmla="*/ 25430 w 6282320"/>
              <a:gd name="connsiteY7" fmla="*/ 2440325 h 4456510"/>
              <a:gd name="connsiteX8" fmla="*/ 856010 w 6282320"/>
              <a:gd name="connsiteY8" fmla="*/ 4398665 h 4456510"/>
              <a:gd name="connsiteX9" fmla="*/ 2075210 w 6282320"/>
              <a:gd name="connsiteY9" fmla="*/ 3880505 h 4456510"/>
              <a:gd name="connsiteX10" fmla="*/ 2303810 w 6282320"/>
              <a:gd name="connsiteY10" fmla="*/ 3286145 h 4456510"/>
              <a:gd name="connsiteX11" fmla="*/ 2273330 w 6282320"/>
              <a:gd name="connsiteY11" fmla="*/ 2851805 h 4456510"/>
              <a:gd name="connsiteX12" fmla="*/ 2407920 w 6282320"/>
              <a:gd name="connsiteY12" fmla="*/ 2522220 h 4456510"/>
              <a:gd name="connsiteX13" fmla="*/ 2821970 w 6282320"/>
              <a:gd name="connsiteY13" fmla="*/ 2623205 h 4456510"/>
              <a:gd name="connsiteX14" fmla="*/ 3119150 w 6282320"/>
              <a:gd name="connsiteY14" fmla="*/ 1998365 h 4456510"/>
              <a:gd name="connsiteX15" fmla="*/ 3561110 w 6282320"/>
              <a:gd name="connsiteY15" fmla="*/ 1868825 h 4456510"/>
              <a:gd name="connsiteX0" fmla="*/ 3537689 w 6258899"/>
              <a:gd name="connsiteY0" fmla="*/ 1928513 h 4516198"/>
              <a:gd name="connsiteX1" fmla="*/ 3972029 w 6258899"/>
              <a:gd name="connsiteY1" fmla="*/ 1783733 h 4516198"/>
              <a:gd name="connsiteX2" fmla="*/ 6242789 w 6258899"/>
              <a:gd name="connsiteY2" fmla="*/ 1661813 h 4516198"/>
              <a:gd name="connsiteX3" fmla="*/ 4924529 w 6258899"/>
              <a:gd name="connsiteY3" fmla="*/ 747413 h 4516198"/>
              <a:gd name="connsiteX4" fmla="*/ 3720569 w 6258899"/>
              <a:gd name="connsiteY4" fmla="*/ 259733 h 4516198"/>
              <a:gd name="connsiteX5" fmla="*/ 1708889 w 6258899"/>
              <a:gd name="connsiteY5" fmla="*/ 92093 h 4516198"/>
              <a:gd name="connsiteX6" fmla="*/ 634469 w 6258899"/>
              <a:gd name="connsiteY6" fmla="*/ 1715153 h 4516198"/>
              <a:gd name="connsiteX7" fmla="*/ 2009 w 6258899"/>
              <a:gd name="connsiteY7" fmla="*/ 2500013 h 4516198"/>
              <a:gd name="connsiteX8" fmla="*/ 832589 w 6258899"/>
              <a:gd name="connsiteY8" fmla="*/ 4458353 h 4516198"/>
              <a:gd name="connsiteX9" fmla="*/ 2051789 w 6258899"/>
              <a:gd name="connsiteY9" fmla="*/ 3940193 h 4516198"/>
              <a:gd name="connsiteX10" fmla="*/ 2280389 w 6258899"/>
              <a:gd name="connsiteY10" fmla="*/ 3345833 h 4516198"/>
              <a:gd name="connsiteX11" fmla="*/ 2249909 w 6258899"/>
              <a:gd name="connsiteY11" fmla="*/ 2911493 h 4516198"/>
              <a:gd name="connsiteX12" fmla="*/ 2384499 w 6258899"/>
              <a:gd name="connsiteY12" fmla="*/ 2581908 h 4516198"/>
              <a:gd name="connsiteX13" fmla="*/ 2798549 w 6258899"/>
              <a:gd name="connsiteY13" fmla="*/ 2682893 h 4516198"/>
              <a:gd name="connsiteX14" fmla="*/ 3095729 w 6258899"/>
              <a:gd name="connsiteY14" fmla="*/ 2058053 h 4516198"/>
              <a:gd name="connsiteX15" fmla="*/ 3537689 w 6258899"/>
              <a:gd name="connsiteY15" fmla="*/ 1928513 h 4516198"/>
              <a:gd name="connsiteX0" fmla="*/ 3538578 w 6259788"/>
              <a:gd name="connsiteY0" fmla="*/ 1928513 h 4516198"/>
              <a:gd name="connsiteX1" fmla="*/ 3972918 w 6259788"/>
              <a:gd name="connsiteY1" fmla="*/ 1783733 h 4516198"/>
              <a:gd name="connsiteX2" fmla="*/ 6243678 w 6259788"/>
              <a:gd name="connsiteY2" fmla="*/ 1661813 h 4516198"/>
              <a:gd name="connsiteX3" fmla="*/ 4925418 w 6259788"/>
              <a:gd name="connsiteY3" fmla="*/ 747413 h 4516198"/>
              <a:gd name="connsiteX4" fmla="*/ 3721458 w 6259788"/>
              <a:gd name="connsiteY4" fmla="*/ 259733 h 4516198"/>
              <a:gd name="connsiteX5" fmla="*/ 1709778 w 6259788"/>
              <a:gd name="connsiteY5" fmla="*/ 92093 h 4516198"/>
              <a:gd name="connsiteX6" fmla="*/ 635358 w 6259788"/>
              <a:gd name="connsiteY6" fmla="*/ 1715153 h 4516198"/>
              <a:gd name="connsiteX7" fmla="*/ 2898 w 6259788"/>
              <a:gd name="connsiteY7" fmla="*/ 2500013 h 4516198"/>
              <a:gd name="connsiteX8" fmla="*/ 833478 w 6259788"/>
              <a:gd name="connsiteY8" fmla="*/ 4458353 h 4516198"/>
              <a:gd name="connsiteX9" fmla="*/ 2052678 w 6259788"/>
              <a:gd name="connsiteY9" fmla="*/ 3940193 h 4516198"/>
              <a:gd name="connsiteX10" fmla="*/ 2281278 w 6259788"/>
              <a:gd name="connsiteY10" fmla="*/ 3345833 h 4516198"/>
              <a:gd name="connsiteX11" fmla="*/ 2250798 w 6259788"/>
              <a:gd name="connsiteY11" fmla="*/ 2911493 h 4516198"/>
              <a:gd name="connsiteX12" fmla="*/ 2385388 w 6259788"/>
              <a:gd name="connsiteY12" fmla="*/ 2581908 h 4516198"/>
              <a:gd name="connsiteX13" fmla="*/ 2799438 w 6259788"/>
              <a:gd name="connsiteY13" fmla="*/ 2682893 h 4516198"/>
              <a:gd name="connsiteX14" fmla="*/ 3096618 w 6259788"/>
              <a:gd name="connsiteY14" fmla="*/ 2058053 h 4516198"/>
              <a:gd name="connsiteX15" fmla="*/ 3538578 w 6259788"/>
              <a:gd name="connsiteY15" fmla="*/ 1928513 h 4516198"/>
              <a:gd name="connsiteX0" fmla="*/ 3537733 w 6258943"/>
              <a:gd name="connsiteY0" fmla="*/ 1694059 h 4281744"/>
              <a:gd name="connsiteX1" fmla="*/ 3972073 w 6258943"/>
              <a:gd name="connsiteY1" fmla="*/ 1549279 h 4281744"/>
              <a:gd name="connsiteX2" fmla="*/ 6242833 w 6258943"/>
              <a:gd name="connsiteY2" fmla="*/ 1427359 h 4281744"/>
              <a:gd name="connsiteX3" fmla="*/ 4924573 w 6258943"/>
              <a:gd name="connsiteY3" fmla="*/ 512959 h 4281744"/>
              <a:gd name="connsiteX4" fmla="*/ 3720613 w 6258943"/>
              <a:gd name="connsiteY4" fmla="*/ 25279 h 4281744"/>
              <a:gd name="connsiteX5" fmla="*/ 1762273 w 6258943"/>
              <a:gd name="connsiteY5" fmla="*/ 1274959 h 4281744"/>
              <a:gd name="connsiteX6" fmla="*/ 634513 w 6258943"/>
              <a:gd name="connsiteY6" fmla="*/ 1480699 h 4281744"/>
              <a:gd name="connsiteX7" fmla="*/ 2053 w 6258943"/>
              <a:gd name="connsiteY7" fmla="*/ 2265559 h 4281744"/>
              <a:gd name="connsiteX8" fmla="*/ 832633 w 6258943"/>
              <a:gd name="connsiteY8" fmla="*/ 4223899 h 4281744"/>
              <a:gd name="connsiteX9" fmla="*/ 2051833 w 6258943"/>
              <a:gd name="connsiteY9" fmla="*/ 3705739 h 4281744"/>
              <a:gd name="connsiteX10" fmla="*/ 2280433 w 6258943"/>
              <a:gd name="connsiteY10" fmla="*/ 3111379 h 4281744"/>
              <a:gd name="connsiteX11" fmla="*/ 2249953 w 6258943"/>
              <a:gd name="connsiteY11" fmla="*/ 2677039 h 4281744"/>
              <a:gd name="connsiteX12" fmla="*/ 2384543 w 6258943"/>
              <a:gd name="connsiteY12" fmla="*/ 2347454 h 4281744"/>
              <a:gd name="connsiteX13" fmla="*/ 2798593 w 6258943"/>
              <a:gd name="connsiteY13" fmla="*/ 2448439 h 4281744"/>
              <a:gd name="connsiteX14" fmla="*/ 3095773 w 6258943"/>
              <a:gd name="connsiteY14" fmla="*/ 1823599 h 4281744"/>
              <a:gd name="connsiteX15" fmla="*/ 3537733 w 6258943"/>
              <a:gd name="connsiteY15" fmla="*/ 1694059 h 4281744"/>
              <a:gd name="connsiteX0" fmla="*/ 3537733 w 6258943"/>
              <a:gd name="connsiteY0" fmla="*/ 1694059 h 4281744"/>
              <a:gd name="connsiteX1" fmla="*/ 3972073 w 6258943"/>
              <a:gd name="connsiteY1" fmla="*/ 1549279 h 4281744"/>
              <a:gd name="connsiteX2" fmla="*/ 6242833 w 6258943"/>
              <a:gd name="connsiteY2" fmla="*/ 1427359 h 4281744"/>
              <a:gd name="connsiteX3" fmla="*/ 4924573 w 6258943"/>
              <a:gd name="connsiteY3" fmla="*/ 512959 h 4281744"/>
              <a:gd name="connsiteX4" fmla="*/ 3720613 w 6258943"/>
              <a:gd name="connsiteY4" fmla="*/ 25279 h 4281744"/>
              <a:gd name="connsiteX5" fmla="*/ 1762273 w 6258943"/>
              <a:gd name="connsiteY5" fmla="*/ 1274959 h 4281744"/>
              <a:gd name="connsiteX6" fmla="*/ 634513 w 6258943"/>
              <a:gd name="connsiteY6" fmla="*/ 1480699 h 4281744"/>
              <a:gd name="connsiteX7" fmla="*/ 2053 w 6258943"/>
              <a:gd name="connsiteY7" fmla="*/ 2265559 h 4281744"/>
              <a:gd name="connsiteX8" fmla="*/ 832633 w 6258943"/>
              <a:gd name="connsiteY8" fmla="*/ 4223899 h 4281744"/>
              <a:gd name="connsiteX9" fmla="*/ 2051833 w 6258943"/>
              <a:gd name="connsiteY9" fmla="*/ 3705739 h 4281744"/>
              <a:gd name="connsiteX10" fmla="*/ 2280433 w 6258943"/>
              <a:gd name="connsiteY10" fmla="*/ 3111379 h 4281744"/>
              <a:gd name="connsiteX11" fmla="*/ 2249953 w 6258943"/>
              <a:gd name="connsiteY11" fmla="*/ 2677039 h 4281744"/>
              <a:gd name="connsiteX12" fmla="*/ 2384543 w 6258943"/>
              <a:gd name="connsiteY12" fmla="*/ 2347454 h 4281744"/>
              <a:gd name="connsiteX13" fmla="*/ 2798593 w 6258943"/>
              <a:gd name="connsiteY13" fmla="*/ 2448439 h 4281744"/>
              <a:gd name="connsiteX14" fmla="*/ 3095773 w 6258943"/>
              <a:gd name="connsiteY14" fmla="*/ 1823599 h 4281744"/>
              <a:gd name="connsiteX15" fmla="*/ 3537733 w 6258943"/>
              <a:gd name="connsiteY15" fmla="*/ 1694059 h 4281744"/>
              <a:gd name="connsiteX0" fmla="*/ 3537733 w 6262742"/>
              <a:gd name="connsiteY0" fmla="*/ 1182846 h 3770531"/>
              <a:gd name="connsiteX1" fmla="*/ 3972073 w 6262742"/>
              <a:gd name="connsiteY1" fmla="*/ 1038066 h 3770531"/>
              <a:gd name="connsiteX2" fmla="*/ 6242833 w 6262742"/>
              <a:gd name="connsiteY2" fmla="*/ 916146 h 3770531"/>
              <a:gd name="connsiteX3" fmla="*/ 4924573 w 6262742"/>
              <a:gd name="connsiteY3" fmla="*/ 1746 h 3770531"/>
              <a:gd name="connsiteX4" fmla="*/ 2318533 w 6262742"/>
              <a:gd name="connsiteY4" fmla="*/ 687546 h 3770531"/>
              <a:gd name="connsiteX5" fmla="*/ 1762273 w 6262742"/>
              <a:gd name="connsiteY5" fmla="*/ 763746 h 3770531"/>
              <a:gd name="connsiteX6" fmla="*/ 634513 w 6262742"/>
              <a:gd name="connsiteY6" fmla="*/ 969486 h 3770531"/>
              <a:gd name="connsiteX7" fmla="*/ 2053 w 6262742"/>
              <a:gd name="connsiteY7" fmla="*/ 1754346 h 3770531"/>
              <a:gd name="connsiteX8" fmla="*/ 832633 w 6262742"/>
              <a:gd name="connsiteY8" fmla="*/ 3712686 h 3770531"/>
              <a:gd name="connsiteX9" fmla="*/ 2051833 w 6262742"/>
              <a:gd name="connsiteY9" fmla="*/ 3194526 h 3770531"/>
              <a:gd name="connsiteX10" fmla="*/ 2280433 w 6262742"/>
              <a:gd name="connsiteY10" fmla="*/ 2600166 h 3770531"/>
              <a:gd name="connsiteX11" fmla="*/ 2249953 w 6262742"/>
              <a:gd name="connsiteY11" fmla="*/ 2165826 h 3770531"/>
              <a:gd name="connsiteX12" fmla="*/ 2384543 w 6262742"/>
              <a:gd name="connsiteY12" fmla="*/ 1836241 h 3770531"/>
              <a:gd name="connsiteX13" fmla="*/ 2798593 w 6262742"/>
              <a:gd name="connsiteY13" fmla="*/ 1937226 h 3770531"/>
              <a:gd name="connsiteX14" fmla="*/ 3095773 w 6262742"/>
              <a:gd name="connsiteY14" fmla="*/ 1312386 h 3770531"/>
              <a:gd name="connsiteX15" fmla="*/ 3537733 w 6262742"/>
              <a:gd name="connsiteY15" fmla="*/ 1182846 h 3770531"/>
              <a:gd name="connsiteX0" fmla="*/ 3537733 w 6262742"/>
              <a:gd name="connsiteY0" fmla="*/ 1182609 h 3770294"/>
              <a:gd name="connsiteX1" fmla="*/ 3972073 w 6262742"/>
              <a:gd name="connsiteY1" fmla="*/ 1037829 h 3770294"/>
              <a:gd name="connsiteX2" fmla="*/ 6242833 w 6262742"/>
              <a:gd name="connsiteY2" fmla="*/ 915909 h 3770294"/>
              <a:gd name="connsiteX3" fmla="*/ 4924573 w 6262742"/>
              <a:gd name="connsiteY3" fmla="*/ 1509 h 3770294"/>
              <a:gd name="connsiteX4" fmla="*/ 2318533 w 6262742"/>
              <a:gd name="connsiteY4" fmla="*/ 687309 h 3770294"/>
              <a:gd name="connsiteX5" fmla="*/ 1762273 w 6262742"/>
              <a:gd name="connsiteY5" fmla="*/ 763509 h 3770294"/>
              <a:gd name="connsiteX6" fmla="*/ 634513 w 6262742"/>
              <a:gd name="connsiteY6" fmla="*/ 969249 h 3770294"/>
              <a:gd name="connsiteX7" fmla="*/ 2053 w 6262742"/>
              <a:gd name="connsiteY7" fmla="*/ 1754109 h 3770294"/>
              <a:gd name="connsiteX8" fmla="*/ 832633 w 6262742"/>
              <a:gd name="connsiteY8" fmla="*/ 3712449 h 3770294"/>
              <a:gd name="connsiteX9" fmla="*/ 2051833 w 6262742"/>
              <a:gd name="connsiteY9" fmla="*/ 3194289 h 3770294"/>
              <a:gd name="connsiteX10" fmla="*/ 2280433 w 6262742"/>
              <a:gd name="connsiteY10" fmla="*/ 2599929 h 3770294"/>
              <a:gd name="connsiteX11" fmla="*/ 2249953 w 6262742"/>
              <a:gd name="connsiteY11" fmla="*/ 2165589 h 3770294"/>
              <a:gd name="connsiteX12" fmla="*/ 2384543 w 6262742"/>
              <a:gd name="connsiteY12" fmla="*/ 1836004 h 3770294"/>
              <a:gd name="connsiteX13" fmla="*/ 2798593 w 6262742"/>
              <a:gd name="connsiteY13" fmla="*/ 1936989 h 3770294"/>
              <a:gd name="connsiteX14" fmla="*/ 3095773 w 6262742"/>
              <a:gd name="connsiteY14" fmla="*/ 1312149 h 3770294"/>
              <a:gd name="connsiteX15" fmla="*/ 3537733 w 6262742"/>
              <a:gd name="connsiteY15" fmla="*/ 1182609 h 3770294"/>
              <a:gd name="connsiteX0" fmla="*/ 3537437 w 6262446"/>
              <a:gd name="connsiteY0" fmla="*/ 1182842 h 3770527"/>
              <a:gd name="connsiteX1" fmla="*/ 3971777 w 6262446"/>
              <a:gd name="connsiteY1" fmla="*/ 1038062 h 3770527"/>
              <a:gd name="connsiteX2" fmla="*/ 6242537 w 6262446"/>
              <a:gd name="connsiteY2" fmla="*/ 916142 h 3770527"/>
              <a:gd name="connsiteX3" fmla="*/ 4924277 w 6262446"/>
              <a:gd name="connsiteY3" fmla="*/ 1742 h 3770527"/>
              <a:gd name="connsiteX4" fmla="*/ 2318237 w 6262446"/>
              <a:gd name="connsiteY4" fmla="*/ 687542 h 3770527"/>
              <a:gd name="connsiteX5" fmla="*/ 1350497 w 6262446"/>
              <a:gd name="connsiteY5" fmla="*/ 756122 h 3770527"/>
              <a:gd name="connsiteX6" fmla="*/ 634217 w 6262446"/>
              <a:gd name="connsiteY6" fmla="*/ 969482 h 3770527"/>
              <a:gd name="connsiteX7" fmla="*/ 1757 w 6262446"/>
              <a:gd name="connsiteY7" fmla="*/ 1754342 h 3770527"/>
              <a:gd name="connsiteX8" fmla="*/ 832337 w 6262446"/>
              <a:gd name="connsiteY8" fmla="*/ 3712682 h 3770527"/>
              <a:gd name="connsiteX9" fmla="*/ 2051537 w 6262446"/>
              <a:gd name="connsiteY9" fmla="*/ 3194522 h 3770527"/>
              <a:gd name="connsiteX10" fmla="*/ 2280137 w 6262446"/>
              <a:gd name="connsiteY10" fmla="*/ 2600162 h 3770527"/>
              <a:gd name="connsiteX11" fmla="*/ 2249657 w 6262446"/>
              <a:gd name="connsiteY11" fmla="*/ 2165822 h 3770527"/>
              <a:gd name="connsiteX12" fmla="*/ 2384247 w 6262446"/>
              <a:gd name="connsiteY12" fmla="*/ 1836237 h 3770527"/>
              <a:gd name="connsiteX13" fmla="*/ 2798297 w 6262446"/>
              <a:gd name="connsiteY13" fmla="*/ 1937222 h 3770527"/>
              <a:gd name="connsiteX14" fmla="*/ 3095477 w 6262446"/>
              <a:gd name="connsiteY14" fmla="*/ 1312382 h 3770527"/>
              <a:gd name="connsiteX15" fmla="*/ 3537437 w 6262446"/>
              <a:gd name="connsiteY15" fmla="*/ 1182842 h 3770527"/>
              <a:gd name="connsiteX0" fmla="*/ 3537437 w 6262421"/>
              <a:gd name="connsiteY0" fmla="*/ 1183418 h 3771103"/>
              <a:gd name="connsiteX1" fmla="*/ 3971777 w 6262421"/>
              <a:gd name="connsiteY1" fmla="*/ 1038638 h 3771103"/>
              <a:gd name="connsiteX2" fmla="*/ 6242537 w 6262421"/>
              <a:gd name="connsiteY2" fmla="*/ 916718 h 3771103"/>
              <a:gd name="connsiteX3" fmla="*/ 4924277 w 6262421"/>
              <a:gd name="connsiteY3" fmla="*/ 2318 h 3771103"/>
              <a:gd name="connsiteX4" fmla="*/ 2325857 w 6262421"/>
              <a:gd name="connsiteY4" fmla="*/ 657638 h 3771103"/>
              <a:gd name="connsiteX5" fmla="*/ 1350497 w 6262421"/>
              <a:gd name="connsiteY5" fmla="*/ 756698 h 3771103"/>
              <a:gd name="connsiteX6" fmla="*/ 634217 w 6262421"/>
              <a:gd name="connsiteY6" fmla="*/ 970058 h 3771103"/>
              <a:gd name="connsiteX7" fmla="*/ 1757 w 6262421"/>
              <a:gd name="connsiteY7" fmla="*/ 1754918 h 3771103"/>
              <a:gd name="connsiteX8" fmla="*/ 832337 w 6262421"/>
              <a:gd name="connsiteY8" fmla="*/ 3713258 h 3771103"/>
              <a:gd name="connsiteX9" fmla="*/ 2051537 w 6262421"/>
              <a:gd name="connsiteY9" fmla="*/ 3195098 h 3771103"/>
              <a:gd name="connsiteX10" fmla="*/ 2280137 w 6262421"/>
              <a:gd name="connsiteY10" fmla="*/ 2600738 h 3771103"/>
              <a:gd name="connsiteX11" fmla="*/ 2249657 w 6262421"/>
              <a:gd name="connsiteY11" fmla="*/ 2166398 h 3771103"/>
              <a:gd name="connsiteX12" fmla="*/ 2384247 w 6262421"/>
              <a:gd name="connsiteY12" fmla="*/ 1836813 h 3771103"/>
              <a:gd name="connsiteX13" fmla="*/ 2798297 w 6262421"/>
              <a:gd name="connsiteY13" fmla="*/ 1937798 h 3771103"/>
              <a:gd name="connsiteX14" fmla="*/ 3095477 w 6262421"/>
              <a:gd name="connsiteY14" fmla="*/ 1312958 h 3771103"/>
              <a:gd name="connsiteX15" fmla="*/ 3537437 w 6262421"/>
              <a:gd name="connsiteY15" fmla="*/ 1183418 h 3771103"/>
              <a:gd name="connsiteX0" fmla="*/ 3537437 w 6263123"/>
              <a:gd name="connsiteY0" fmla="*/ 1183118 h 3770803"/>
              <a:gd name="connsiteX1" fmla="*/ 3971777 w 6263123"/>
              <a:gd name="connsiteY1" fmla="*/ 1038338 h 3770803"/>
              <a:gd name="connsiteX2" fmla="*/ 6242537 w 6263123"/>
              <a:gd name="connsiteY2" fmla="*/ 916418 h 3770803"/>
              <a:gd name="connsiteX3" fmla="*/ 4924277 w 6263123"/>
              <a:gd name="connsiteY3" fmla="*/ 2018 h 3770803"/>
              <a:gd name="connsiteX4" fmla="*/ 2120117 w 6263123"/>
              <a:gd name="connsiteY4" fmla="*/ 672578 h 3770803"/>
              <a:gd name="connsiteX5" fmla="*/ 1350497 w 6263123"/>
              <a:gd name="connsiteY5" fmla="*/ 756398 h 3770803"/>
              <a:gd name="connsiteX6" fmla="*/ 634217 w 6263123"/>
              <a:gd name="connsiteY6" fmla="*/ 969758 h 3770803"/>
              <a:gd name="connsiteX7" fmla="*/ 1757 w 6263123"/>
              <a:gd name="connsiteY7" fmla="*/ 1754618 h 3770803"/>
              <a:gd name="connsiteX8" fmla="*/ 832337 w 6263123"/>
              <a:gd name="connsiteY8" fmla="*/ 3712958 h 3770803"/>
              <a:gd name="connsiteX9" fmla="*/ 2051537 w 6263123"/>
              <a:gd name="connsiteY9" fmla="*/ 3194798 h 3770803"/>
              <a:gd name="connsiteX10" fmla="*/ 2280137 w 6263123"/>
              <a:gd name="connsiteY10" fmla="*/ 2600438 h 3770803"/>
              <a:gd name="connsiteX11" fmla="*/ 2249657 w 6263123"/>
              <a:gd name="connsiteY11" fmla="*/ 2166098 h 3770803"/>
              <a:gd name="connsiteX12" fmla="*/ 2384247 w 6263123"/>
              <a:gd name="connsiteY12" fmla="*/ 1836513 h 3770803"/>
              <a:gd name="connsiteX13" fmla="*/ 2798297 w 6263123"/>
              <a:gd name="connsiteY13" fmla="*/ 1937498 h 3770803"/>
              <a:gd name="connsiteX14" fmla="*/ 3095477 w 6263123"/>
              <a:gd name="connsiteY14" fmla="*/ 1312658 h 3770803"/>
              <a:gd name="connsiteX15" fmla="*/ 3537437 w 6263123"/>
              <a:gd name="connsiteY15" fmla="*/ 1183118 h 3770803"/>
              <a:gd name="connsiteX0" fmla="*/ 3537437 w 6263123"/>
              <a:gd name="connsiteY0" fmla="*/ 1182822 h 3770507"/>
              <a:gd name="connsiteX1" fmla="*/ 3971777 w 6263123"/>
              <a:gd name="connsiteY1" fmla="*/ 1038042 h 3770507"/>
              <a:gd name="connsiteX2" fmla="*/ 6242537 w 6263123"/>
              <a:gd name="connsiteY2" fmla="*/ 916122 h 3770507"/>
              <a:gd name="connsiteX3" fmla="*/ 4924277 w 6263123"/>
              <a:gd name="connsiteY3" fmla="*/ 1722 h 3770507"/>
              <a:gd name="connsiteX4" fmla="*/ 2120117 w 6263123"/>
              <a:gd name="connsiteY4" fmla="*/ 672282 h 3770507"/>
              <a:gd name="connsiteX5" fmla="*/ 1350497 w 6263123"/>
              <a:gd name="connsiteY5" fmla="*/ 756102 h 3770507"/>
              <a:gd name="connsiteX6" fmla="*/ 634217 w 6263123"/>
              <a:gd name="connsiteY6" fmla="*/ 969462 h 3770507"/>
              <a:gd name="connsiteX7" fmla="*/ 1757 w 6263123"/>
              <a:gd name="connsiteY7" fmla="*/ 1754322 h 3770507"/>
              <a:gd name="connsiteX8" fmla="*/ 832337 w 6263123"/>
              <a:gd name="connsiteY8" fmla="*/ 3712662 h 3770507"/>
              <a:gd name="connsiteX9" fmla="*/ 2051537 w 6263123"/>
              <a:gd name="connsiteY9" fmla="*/ 3194502 h 3770507"/>
              <a:gd name="connsiteX10" fmla="*/ 2280137 w 6263123"/>
              <a:gd name="connsiteY10" fmla="*/ 2600142 h 3770507"/>
              <a:gd name="connsiteX11" fmla="*/ 2249657 w 6263123"/>
              <a:gd name="connsiteY11" fmla="*/ 2165802 h 3770507"/>
              <a:gd name="connsiteX12" fmla="*/ 2384247 w 6263123"/>
              <a:gd name="connsiteY12" fmla="*/ 1836217 h 3770507"/>
              <a:gd name="connsiteX13" fmla="*/ 2798297 w 6263123"/>
              <a:gd name="connsiteY13" fmla="*/ 1937202 h 3770507"/>
              <a:gd name="connsiteX14" fmla="*/ 3095477 w 6263123"/>
              <a:gd name="connsiteY14" fmla="*/ 1312362 h 3770507"/>
              <a:gd name="connsiteX15" fmla="*/ 3537437 w 6263123"/>
              <a:gd name="connsiteY15" fmla="*/ 1182822 h 3770507"/>
              <a:gd name="connsiteX0" fmla="*/ 3537437 w 6271660"/>
              <a:gd name="connsiteY0" fmla="*/ 520733 h 3108418"/>
              <a:gd name="connsiteX1" fmla="*/ 3971777 w 6271660"/>
              <a:gd name="connsiteY1" fmla="*/ 375953 h 3108418"/>
              <a:gd name="connsiteX2" fmla="*/ 6242537 w 6271660"/>
              <a:gd name="connsiteY2" fmla="*/ 254033 h 3108418"/>
              <a:gd name="connsiteX3" fmla="*/ 2165837 w 6271660"/>
              <a:gd name="connsiteY3" fmla="*/ 314993 h 3108418"/>
              <a:gd name="connsiteX4" fmla="*/ 2120117 w 6271660"/>
              <a:gd name="connsiteY4" fmla="*/ 10193 h 3108418"/>
              <a:gd name="connsiteX5" fmla="*/ 1350497 w 6271660"/>
              <a:gd name="connsiteY5" fmla="*/ 94013 h 3108418"/>
              <a:gd name="connsiteX6" fmla="*/ 634217 w 6271660"/>
              <a:gd name="connsiteY6" fmla="*/ 307373 h 3108418"/>
              <a:gd name="connsiteX7" fmla="*/ 1757 w 6271660"/>
              <a:gd name="connsiteY7" fmla="*/ 1092233 h 3108418"/>
              <a:gd name="connsiteX8" fmla="*/ 832337 w 6271660"/>
              <a:gd name="connsiteY8" fmla="*/ 3050573 h 3108418"/>
              <a:gd name="connsiteX9" fmla="*/ 2051537 w 6271660"/>
              <a:gd name="connsiteY9" fmla="*/ 2532413 h 3108418"/>
              <a:gd name="connsiteX10" fmla="*/ 2280137 w 6271660"/>
              <a:gd name="connsiteY10" fmla="*/ 1938053 h 3108418"/>
              <a:gd name="connsiteX11" fmla="*/ 2249657 w 6271660"/>
              <a:gd name="connsiteY11" fmla="*/ 1503713 h 3108418"/>
              <a:gd name="connsiteX12" fmla="*/ 2384247 w 6271660"/>
              <a:gd name="connsiteY12" fmla="*/ 1174128 h 3108418"/>
              <a:gd name="connsiteX13" fmla="*/ 2798297 w 6271660"/>
              <a:gd name="connsiteY13" fmla="*/ 1275113 h 3108418"/>
              <a:gd name="connsiteX14" fmla="*/ 3095477 w 6271660"/>
              <a:gd name="connsiteY14" fmla="*/ 650273 h 3108418"/>
              <a:gd name="connsiteX15" fmla="*/ 3537437 w 6271660"/>
              <a:gd name="connsiteY15" fmla="*/ 520733 h 3108418"/>
              <a:gd name="connsiteX0" fmla="*/ 3537437 w 3981271"/>
              <a:gd name="connsiteY0" fmla="*/ 520733 h 3108418"/>
              <a:gd name="connsiteX1" fmla="*/ 3971777 w 3981271"/>
              <a:gd name="connsiteY1" fmla="*/ 375953 h 3108418"/>
              <a:gd name="connsiteX2" fmla="*/ 3103097 w 3981271"/>
              <a:gd name="connsiteY2" fmla="*/ 383573 h 3108418"/>
              <a:gd name="connsiteX3" fmla="*/ 2165837 w 3981271"/>
              <a:gd name="connsiteY3" fmla="*/ 314993 h 3108418"/>
              <a:gd name="connsiteX4" fmla="*/ 2120117 w 3981271"/>
              <a:gd name="connsiteY4" fmla="*/ 10193 h 3108418"/>
              <a:gd name="connsiteX5" fmla="*/ 1350497 w 3981271"/>
              <a:gd name="connsiteY5" fmla="*/ 94013 h 3108418"/>
              <a:gd name="connsiteX6" fmla="*/ 634217 w 3981271"/>
              <a:gd name="connsiteY6" fmla="*/ 307373 h 3108418"/>
              <a:gd name="connsiteX7" fmla="*/ 1757 w 3981271"/>
              <a:gd name="connsiteY7" fmla="*/ 1092233 h 3108418"/>
              <a:gd name="connsiteX8" fmla="*/ 832337 w 3981271"/>
              <a:gd name="connsiteY8" fmla="*/ 3050573 h 3108418"/>
              <a:gd name="connsiteX9" fmla="*/ 2051537 w 3981271"/>
              <a:gd name="connsiteY9" fmla="*/ 2532413 h 3108418"/>
              <a:gd name="connsiteX10" fmla="*/ 2280137 w 3981271"/>
              <a:gd name="connsiteY10" fmla="*/ 1938053 h 3108418"/>
              <a:gd name="connsiteX11" fmla="*/ 2249657 w 3981271"/>
              <a:gd name="connsiteY11" fmla="*/ 1503713 h 3108418"/>
              <a:gd name="connsiteX12" fmla="*/ 2384247 w 3981271"/>
              <a:gd name="connsiteY12" fmla="*/ 1174128 h 3108418"/>
              <a:gd name="connsiteX13" fmla="*/ 2798297 w 3981271"/>
              <a:gd name="connsiteY13" fmla="*/ 1275113 h 3108418"/>
              <a:gd name="connsiteX14" fmla="*/ 3095477 w 3981271"/>
              <a:gd name="connsiteY14" fmla="*/ 650273 h 3108418"/>
              <a:gd name="connsiteX15" fmla="*/ 3537437 w 3981271"/>
              <a:gd name="connsiteY15" fmla="*/ 520733 h 3108418"/>
              <a:gd name="connsiteX0" fmla="*/ 3537437 w 3553478"/>
              <a:gd name="connsiteY0" fmla="*/ 520733 h 3108418"/>
              <a:gd name="connsiteX1" fmla="*/ 3423137 w 3553478"/>
              <a:gd name="connsiteY1" fmla="*/ 48293 h 3108418"/>
              <a:gd name="connsiteX2" fmla="*/ 3103097 w 3553478"/>
              <a:gd name="connsiteY2" fmla="*/ 383573 h 3108418"/>
              <a:gd name="connsiteX3" fmla="*/ 2165837 w 3553478"/>
              <a:gd name="connsiteY3" fmla="*/ 314993 h 3108418"/>
              <a:gd name="connsiteX4" fmla="*/ 2120117 w 3553478"/>
              <a:gd name="connsiteY4" fmla="*/ 10193 h 3108418"/>
              <a:gd name="connsiteX5" fmla="*/ 1350497 w 3553478"/>
              <a:gd name="connsiteY5" fmla="*/ 94013 h 3108418"/>
              <a:gd name="connsiteX6" fmla="*/ 634217 w 3553478"/>
              <a:gd name="connsiteY6" fmla="*/ 307373 h 3108418"/>
              <a:gd name="connsiteX7" fmla="*/ 1757 w 3553478"/>
              <a:gd name="connsiteY7" fmla="*/ 1092233 h 3108418"/>
              <a:gd name="connsiteX8" fmla="*/ 832337 w 3553478"/>
              <a:gd name="connsiteY8" fmla="*/ 3050573 h 3108418"/>
              <a:gd name="connsiteX9" fmla="*/ 2051537 w 3553478"/>
              <a:gd name="connsiteY9" fmla="*/ 2532413 h 3108418"/>
              <a:gd name="connsiteX10" fmla="*/ 2280137 w 3553478"/>
              <a:gd name="connsiteY10" fmla="*/ 1938053 h 3108418"/>
              <a:gd name="connsiteX11" fmla="*/ 2249657 w 3553478"/>
              <a:gd name="connsiteY11" fmla="*/ 1503713 h 3108418"/>
              <a:gd name="connsiteX12" fmla="*/ 2384247 w 3553478"/>
              <a:gd name="connsiteY12" fmla="*/ 1174128 h 3108418"/>
              <a:gd name="connsiteX13" fmla="*/ 2798297 w 3553478"/>
              <a:gd name="connsiteY13" fmla="*/ 1275113 h 3108418"/>
              <a:gd name="connsiteX14" fmla="*/ 3095477 w 3553478"/>
              <a:gd name="connsiteY14" fmla="*/ 650273 h 3108418"/>
              <a:gd name="connsiteX15" fmla="*/ 3537437 w 3553478"/>
              <a:gd name="connsiteY15" fmla="*/ 520733 h 3108418"/>
              <a:gd name="connsiteX0" fmla="*/ 3537437 w 3565107"/>
              <a:gd name="connsiteY0" fmla="*/ 540997 h 3128682"/>
              <a:gd name="connsiteX1" fmla="*/ 3423137 w 3565107"/>
              <a:gd name="connsiteY1" fmla="*/ 68557 h 3128682"/>
              <a:gd name="connsiteX2" fmla="*/ 2645897 w 3565107"/>
              <a:gd name="connsiteY2" fmla="*/ 30457 h 3128682"/>
              <a:gd name="connsiteX3" fmla="*/ 2165837 w 3565107"/>
              <a:gd name="connsiteY3" fmla="*/ 335257 h 3128682"/>
              <a:gd name="connsiteX4" fmla="*/ 2120117 w 3565107"/>
              <a:gd name="connsiteY4" fmla="*/ 30457 h 3128682"/>
              <a:gd name="connsiteX5" fmla="*/ 1350497 w 3565107"/>
              <a:gd name="connsiteY5" fmla="*/ 114277 h 3128682"/>
              <a:gd name="connsiteX6" fmla="*/ 634217 w 3565107"/>
              <a:gd name="connsiteY6" fmla="*/ 327637 h 3128682"/>
              <a:gd name="connsiteX7" fmla="*/ 1757 w 3565107"/>
              <a:gd name="connsiteY7" fmla="*/ 1112497 h 3128682"/>
              <a:gd name="connsiteX8" fmla="*/ 832337 w 3565107"/>
              <a:gd name="connsiteY8" fmla="*/ 3070837 h 3128682"/>
              <a:gd name="connsiteX9" fmla="*/ 2051537 w 3565107"/>
              <a:gd name="connsiteY9" fmla="*/ 2552677 h 3128682"/>
              <a:gd name="connsiteX10" fmla="*/ 2280137 w 3565107"/>
              <a:gd name="connsiteY10" fmla="*/ 1958317 h 3128682"/>
              <a:gd name="connsiteX11" fmla="*/ 2249657 w 3565107"/>
              <a:gd name="connsiteY11" fmla="*/ 1523977 h 3128682"/>
              <a:gd name="connsiteX12" fmla="*/ 2384247 w 3565107"/>
              <a:gd name="connsiteY12" fmla="*/ 1194392 h 3128682"/>
              <a:gd name="connsiteX13" fmla="*/ 2798297 w 3565107"/>
              <a:gd name="connsiteY13" fmla="*/ 1295377 h 3128682"/>
              <a:gd name="connsiteX14" fmla="*/ 3095477 w 3565107"/>
              <a:gd name="connsiteY14" fmla="*/ 670537 h 3128682"/>
              <a:gd name="connsiteX15" fmla="*/ 3537437 w 3565107"/>
              <a:gd name="connsiteY15" fmla="*/ 540997 h 3128682"/>
              <a:gd name="connsiteX0" fmla="*/ 3537437 w 3565107"/>
              <a:gd name="connsiteY0" fmla="*/ 540997 h 3128682"/>
              <a:gd name="connsiteX1" fmla="*/ 3423137 w 3565107"/>
              <a:gd name="connsiteY1" fmla="*/ 68557 h 3128682"/>
              <a:gd name="connsiteX2" fmla="*/ 2645897 w 3565107"/>
              <a:gd name="connsiteY2" fmla="*/ 30457 h 3128682"/>
              <a:gd name="connsiteX3" fmla="*/ 2165837 w 3565107"/>
              <a:gd name="connsiteY3" fmla="*/ 335257 h 3128682"/>
              <a:gd name="connsiteX4" fmla="*/ 1777217 w 3565107"/>
              <a:gd name="connsiteY4" fmla="*/ 220957 h 3128682"/>
              <a:gd name="connsiteX5" fmla="*/ 1350497 w 3565107"/>
              <a:gd name="connsiteY5" fmla="*/ 114277 h 3128682"/>
              <a:gd name="connsiteX6" fmla="*/ 634217 w 3565107"/>
              <a:gd name="connsiteY6" fmla="*/ 327637 h 3128682"/>
              <a:gd name="connsiteX7" fmla="*/ 1757 w 3565107"/>
              <a:gd name="connsiteY7" fmla="*/ 1112497 h 3128682"/>
              <a:gd name="connsiteX8" fmla="*/ 832337 w 3565107"/>
              <a:gd name="connsiteY8" fmla="*/ 3070837 h 3128682"/>
              <a:gd name="connsiteX9" fmla="*/ 2051537 w 3565107"/>
              <a:gd name="connsiteY9" fmla="*/ 2552677 h 3128682"/>
              <a:gd name="connsiteX10" fmla="*/ 2280137 w 3565107"/>
              <a:gd name="connsiteY10" fmla="*/ 1958317 h 3128682"/>
              <a:gd name="connsiteX11" fmla="*/ 2249657 w 3565107"/>
              <a:gd name="connsiteY11" fmla="*/ 1523977 h 3128682"/>
              <a:gd name="connsiteX12" fmla="*/ 2384247 w 3565107"/>
              <a:gd name="connsiteY12" fmla="*/ 1194392 h 3128682"/>
              <a:gd name="connsiteX13" fmla="*/ 2798297 w 3565107"/>
              <a:gd name="connsiteY13" fmla="*/ 1295377 h 3128682"/>
              <a:gd name="connsiteX14" fmla="*/ 3095477 w 3565107"/>
              <a:gd name="connsiteY14" fmla="*/ 670537 h 3128682"/>
              <a:gd name="connsiteX15" fmla="*/ 3537437 w 3565107"/>
              <a:gd name="connsiteY15" fmla="*/ 540997 h 3128682"/>
              <a:gd name="connsiteX0" fmla="*/ 3537437 w 3565107"/>
              <a:gd name="connsiteY0" fmla="*/ 544656 h 3132341"/>
              <a:gd name="connsiteX1" fmla="*/ 3423137 w 3565107"/>
              <a:gd name="connsiteY1" fmla="*/ 72216 h 3132341"/>
              <a:gd name="connsiteX2" fmla="*/ 2645897 w 3565107"/>
              <a:gd name="connsiteY2" fmla="*/ 34116 h 3132341"/>
              <a:gd name="connsiteX3" fmla="*/ 2043917 w 3565107"/>
              <a:gd name="connsiteY3" fmla="*/ 11256 h 3132341"/>
              <a:gd name="connsiteX4" fmla="*/ 1777217 w 3565107"/>
              <a:gd name="connsiteY4" fmla="*/ 224616 h 3132341"/>
              <a:gd name="connsiteX5" fmla="*/ 1350497 w 3565107"/>
              <a:gd name="connsiteY5" fmla="*/ 117936 h 3132341"/>
              <a:gd name="connsiteX6" fmla="*/ 634217 w 3565107"/>
              <a:gd name="connsiteY6" fmla="*/ 331296 h 3132341"/>
              <a:gd name="connsiteX7" fmla="*/ 1757 w 3565107"/>
              <a:gd name="connsiteY7" fmla="*/ 1116156 h 3132341"/>
              <a:gd name="connsiteX8" fmla="*/ 832337 w 3565107"/>
              <a:gd name="connsiteY8" fmla="*/ 3074496 h 3132341"/>
              <a:gd name="connsiteX9" fmla="*/ 2051537 w 3565107"/>
              <a:gd name="connsiteY9" fmla="*/ 2556336 h 3132341"/>
              <a:gd name="connsiteX10" fmla="*/ 2280137 w 3565107"/>
              <a:gd name="connsiteY10" fmla="*/ 1961976 h 3132341"/>
              <a:gd name="connsiteX11" fmla="*/ 2249657 w 3565107"/>
              <a:gd name="connsiteY11" fmla="*/ 1527636 h 3132341"/>
              <a:gd name="connsiteX12" fmla="*/ 2384247 w 3565107"/>
              <a:gd name="connsiteY12" fmla="*/ 1198051 h 3132341"/>
              <a:gd name="connsiteX13" fmla="*/ 2798297 w 3565107"/>
              <a:gd name="connsiteY13" fmla="*/ 1299036 h 3132341"/>
              <a:gd name="connsiteX14" fmla="*/ 3095477 w 3565107"/>
              <a:gd name="connsiteY14" fmla="*/ 674196 h 3132341"/>
              <a:gd name="connsiteX15" fmla="*/ 3537437 w 3565107"/>
              <a:gd name="connsiteY15" fmla="*/ 544656 h 3132341"/>
              <a:gd name="connsiteX0" fmla="*/ 3537437 w 3565107"/>
              <a:gd name="connsiteY0" fmla="*/ 561447 h 3149132"/>
              <a:gd name="connsiteX1" fmla="*/ 3423137 w 3565107"/>
              <a:gd name="connsiteY1" fmla="*/ 89007 h 3149132"/>
              <a:gd name="connsiteX2" fmla="*/ 2645897 w 3565107"/>
              <a:gd name="connsiteY2" fmla="*/ 50907 h 3149132"/>
              <a:gd name="connsiteX3" fmla="*/ 2043917 w 3565107"/>
              <a:gd name="connsiteY3" fmla="*/ 28047 h 3149132"/>
              <a:gd name="connsiteX4" fmla="*/ 1617197 w 3565107"/>
              <a:gd name="connsiteY4" fmla="*/ 5187 h 3149132"/>
              <a:gd name="connsiteX5" fmla="*/ 1350497 w 3565107"/>
              <a:gd name="connsiteY5" fmla="*/ 134727 h 3149132"/>
              <a:gd name="connsiteX6" fmla="*/ 634217 w 3565107"/>
              <a:gd name="connsiteY6" fmla="*/ 348087 h 3149132"/>
              <a:gd name="connsiteX7" fmla="*/ 1757 w 3565107"/>
              <a:gd name="connsiteY7" fmla="*/ 1132947 h 3149132"/>
              <a:gd name="connsiteX8" fmla="*/ 832337 w 3565107"/>
              <a:gd name="connsiteY8" fmla="*/ 3091287 h 3149132"/>
              <a:gd name="connsiteX9" fmla="*/ 2051537 w 3565107"/>
              <a:gd name="connsiteY9" fmla="*/ 2573127 h 3149132"/>
              <a:gd name="connsiteX10" fmla="*/ 2280137 w 3565107"/>
              <a:gd name="connsiteY10" fmla="*/ 1978767 h 3149132"/>
              <a:gd name="connsiteX11" fmla="*/ 2249657 w 3565107"/>
              <a:gd name="connsiteY11" fmla="*/ 1544427 h 3149132"/>
              <a:gd name="connsiteX12" fmla="*/ 2384247 w 3565107"/>
              <a:gd name="connsiteY12" fmla="*/ 1214842 h 3149132"/>
              <a:gd name="connsiteX13" fmla="*/ 2798297 w 3565107"/>
              <a:gd name="connsiteY13" fmla="*/ 1315827 h 3149132"/>
              <a:gd name="connsiteX14" fmla="*/ 3095477 w 3565107"/>
              <a:gd name="connsiteY14" fmla="*/ 690987 h 3149132"/>
              <a:gd name="connsiteX15" fmla="*/ 3537437 w 3565107"/>
              <a:gd name="connsiteY15" fmla="*/ 561447 h 3149132"/>
              <a:gd name="connsiteX0" fmla="*/ 3537294 w 3564964"/>
              <a:gd name="connsiteY0" fmla="*/ 560469 h 3148154"/>
              <a:gd name="connsiteX1" fmla="*/ 3422994 w 3564964"/>
              <a:gd name="connsiteY1" fmla="*/ 88029 h 3148154"/>
              <a:gd name="connsiteX2" fmla="*/ 2645754 w 3564964"/>
              <a:gd name="connsiteY2" fmla="*/ 49929 h 3148154"/>
              <a:gd name="connsiteX3" fmla="*/ 2043774 w 3564964"/>
              <a:gd name="connsiteY3" fmla="*/ 27069 h 3148154"/>
              <a:gd name="connsiteX4" fmla="*/ 1617054 w 3564964"/>
              <a:gd name="connsiteY4" fmla="*/ 4209 h 3148154"/>
              <a:gd name="connsiteX5" fmla="*/ 1098894 w 3564964"/>
              <a:gd name="connsiteY5" fmla="*/ 118509 h 3148154"/>
              <a:gd name="connsiteX6" fmla="*/ 634074 w 3564964"/>
              <a:gd name="connsiteY6" fmla="*/ 347109 h 3148154"/>
              <a:gd name="connsiteX7" fmla="*/ 1614 w 3564964"/>
              <a:gd name="connsiteY7" fmla="*/ 1131969 h 3148154"/>
              <a:gd name="connsiteX8" fmla="*/ 832194 w 3564964"/>
              <a:gd name="connsiteY8" fmla="*/ 3090309 h 3148154"/>
              <a:gd name="connsiteX9" fmla="*/ 2051394 w 3564964"/>
              <a:gd name="connsiteY9" fmla="*/ 2572149 h 3148154"/>
              <a:gd name="connsiteX10" fmla="*/ 2279994 w 3564964"/>
              <a:gd name="connsiteY10" fmla="*/ 1977789 h 3148154"/>
              <a:gd name="connsiteX11" fmla="*/ 2249514 w 3564964"/>
              <a:gd name="connsiteY11" fmla="*/ 1543449 h 3148154"/>
              <a:gd name="connsiteX12" fmla="*/ 2384104 w 3564964"/>
              <a:gd name="connsiteY12" fmla="*/ 1213864 h 3148154"/>
              <a:gd name="connsiteX13" fmla="*/ 2798154 w 3564964"/>
              <a:gd name="connsiteY13" fmla="*/ 1314849 h 3148154"/>
              <a:gd name="connsiteX14" fmla="*/ 3095334 w 3564964"/>
              <a:gd name="connsiteY14" fmla="*/ 690009 h 3148154"/>
              <a:gd name="connsiteX15" fmla="*/ 3537294 w 3564964"/>
              <a:gd name="connsiteY15" fmla="*/ 560469 h 3148154"/>
              <a:gd name="connsiteX0" fmla="*/ 3171534 w 3439629"/>
              <a:gd name="connsiteY0" fmla="*/ 621429 h 3148154"/>
              <a:gd name="connsiteX1" fmla="*/ 3422994 w 3439629"/>
              <a:gd name="connsiteY1" fmla="*/ 88029 h 3148154"/>
              <a:gd name="connsiteX2" fmla="*/ 2645754 w 3439629"/>
              <a:gd name="connsiteY2" fmla="*/ 49929 h 3148154"/>
              <a:gd name="connsiteX3" fmla="*/ 2043774 w 3439629"/>
              <a:gd name="connsiteY3" fmla="*/ 27069 h 3148154"/>
              <a:gd name="connsiteX4" fmla="*/ 1617054 w 3439629"/>
              <a:gd name="connsiteY4" fmla="*/ 4209 h 3148154"/>
              <a:gd name="connsiteX5" fmla="*/ 1098894 w 3439629"/>
              <a:gd name="connsiteY5" fmla="*/ 118509 h 3148154"/>
              <a:gd name="connsiteX6" fmla="*/ 634074 w 3439629"/>
              <a:gd name="connsiteY6" fmla="*/ 347109 h 3148154"/>
              <a:gd name="connsiteX7" fmla="*/ 1614 w 3439629"/>
              <a:gd name="connsiteY7" fmla="*/ 1131969 h 3148154"/>
              <a:gd name="connsiteX8" fmla="*/ 832194 w 3439629"/>
              <a:gd name="connsiteY8" fmla="*/ 3090309 h 3148154"/>
              <a:gd name="connsiteX9" fmla="*/ 2051394 w 3439629"/>
              <a:gd name="connsiteY9" fmla="*/ 2572149 h 3148154"/>
              <a:gd name="connsiteX10" fmla="*/ 2279994 w 3439629"/>
              <a:gd name="connsiteY10" fmla="*/ 1977789 h 3148154"/>
              <a:gd name="connsiteX11" fmla="*/ 2249514 w 3439629"/>
              <a:gd name="connsiteY11" fmla="*/ 1543449 h 3148154"/>
              <a:gd name="connsiteX12" fmla="*/ 2384104 w 3439629"/>
              <a:gd name="connsiteY12" fmla="*/ 1213864 h 3148154"/>
              <a:gd name="connsiteX13" fmla="*/ 2798154 w 3439629"/>
              <a:gd name="connsiteY13" fmla="*/ 1314849 h 3148154"/>
              <a:gd name="connsiteX14" fmla="*/ 3095334 w 3439629"/>
              <a:gd name="connsiteY14" fmla="*/ 690009 h 3148154"/>
              <a:gd name="connsiteX15" fmla="*/ 3171534 w 3439629"/>
              <a:gd name="connsiteY15" fmla="*/ 621429 h 3148154"/>
              <a:gd name="connsiteX0" fmla="*/ 3171534 w 3439686"/>
              <a:gd name="connsiteY0" fmla="*/ 621429 h 3148154"/>
              <a:gd name="connsiteX1" fmla="*/ 3422994 w 3439686"/>
              <a:gd name="connsiteY1" fmla="*/ 88029 h 3148154"/>
              <a:gd name="connsiteX2" fmla="*/ 2645754 w 3439686"/>
              <a:gd name="connsiteY2" fmla="*/ 49929 h 3148154"/>
              <a:gd name="connsiteX3" fmla="*/ 2043774 w 3439686"/>
              <a:gd name="connsiteY3" fmla="*/ 27069 h 3148154"/>
              <a:gd name="connsiteX4" fmla="*/ 1617054 w 3439686"/>
              <a:gd name="connsiteY4" fmla="*/ 4209 h 3148154"/>
              <a:gd name="connsiteX5" fmla="*/ 1098894 w 3439686"/>
              <a:gd name="connsiteY5" fmla="*/ 118509 h 3148154"/>
              <a:gd name="connsiteX6" fmla="*/ 634074 w 3439686"/>
              <a:gd name="connsiteY6" fmla="*/ 347109 h 3148154"/>
              <a:gd name="connsiteX7" fmla="*/ 1614 w 3439686"/>
              <a:gd name="connsiteY7" fmla="*/ 1131969 h 3148154"/>
              <a:gd name="connsiteX8" fmla="*/ 832194 w 3439686"/>
              <a:gd name="connsiteY8" fmla="*/ 3090309 h 3148154"/>
              <a:gd name="connsiteX9" fmla="*/ 2051394 w 3439686"/>
              <a:gd name="connsiteY9" fmla="*/ 2572149 h 3148154"/>
              <a:gd name="connsiteX10" fmla="*/ 2279994 w 3439686"/>
              <a:gd name="connsiteY10" fmla="*/ 1977789 h 3148154"/>
              <a:gd name="connsiteX11" fmla="*/ 2249514 w 3439686"/>
              <a:gd name="connsiteY11" fmla="*/ 1543449 h 3148154"/>
              <a:gd name="connsiteX12" fmla="*/ 2384104 w 3439686"/>
              <a:gd name="connsiteY12" fmla="*/ 1213864 h 3148154"/>
              <a:gd name="connsiteX13" fmla="*/ 2798154 w 3439686"/>
              <a:gd name="connsiteY13" fmla="*/ 1314849 h 3148154"/>
              <a:gd name="connsiteX14" fmla="*/ 3087714 w 3439686"/>
              <a:gd name="connsiteY14" fmla="*/ 926229 h 3148154"/>
              <a:gd name="connsiteX15" fmla="*/ 3171534 w 3439686"/>
              <a:gd name="connsiteY15" fmla="*/ 621429 h 3148154"/>
              <a:gd name="connsiteX0" fmla="*/ 3171534 w 3439686"/>
              <a:gd name="connsiteY0" fmla="*/ 621429 h 3148154"/>
              <a:gd name="connsiteX1" fmla="*/ 3422994 w 3439686"/>
              <a:gd name="connsiteY1" fmla="*/ 88029 h 3148154"/>
              <a:gd name="connsiteX2" fmla="*/ 2645754 w 3439686"/>
              <a:gd name="connsiteY2" fmla="*/ 49929 h 3148154"/>
              <a:gd name="connsiteX3" fmla="*/ 2043774 w 3439686"/>
              <a:gd name="connsiteY3" fmla="*/ 27069 h 3148154"/>
              <a:gd name="connsiteX4" fmla="*/ 1617054 w 3439686"/>
              <a:gd name="connsiteY4" fmla="*/ 4209 h 3148154"/>
              <a:gd name="connsiteX5" fmla="*/ 1098894 w 3439686"/>
              <a:gd name="connsiteY5" fmla="*/ 118509 h 3148154"/>
              <a:gd name="connsiteX6" fmla="*/ 634074 w 3439686"/>
              <a:gd name="connsiteY6" fmla="*/ 347109 h 3148154"/>
              <a:gd name="connsiteX7" fmla="*/ 1614 w 3439686"/>
              <a:gd name="connsiteY7" fmla="*/ 1131969 h 3148154"/>
              <a:gd name="connsiteX8" fmla="*/ 832194 w 3439686"/>
              <a:gd name="connsiteY8" fmla="*/ 3090309 h 3148154"/>
              <a:gd name="connsiteX9" fmla="*/ 2051394 w 3439686"/>
              <a:gd name="connsiteY9" fmla="*/ 2572149 h 3148154"/>
              <a:gd name="connsiteX10" fmla="*/ 2279994 w 3439686"/>
              <a:gd name="connsiteY10" fmla="*/ 1977789 h 3148154"/>
              <a:gd name="connsiteX11" fmla="*/ 2249514 w 3439686"/>
              <a:gd name="connsiteY11" fmla="*/ 1543449 h 3148154"/>
              <a:gd name="connsiteX12" fmla="*/ 2384104 w 3439686"/>
              <a:gd name="connsiteY12" fmla="*/ 1213864 h 3148154"/>
              <a:gd name="connsiteX13" fmla="*/ 2780344 w 3439686"/>
              <a:gd name="connsiteY13" fmla="*/ 1221483 h 3148154"/>
              <a:gd name="connsiteX14" fmla="*/ 2798154 w 3439686"/>
              <a:gd name="connsiteY14" fmla="*/ 1314849 h 3148154"/>
              <a:gd name="connsiteX15" fmla="*/ 3087714 w 3439686"/>
              <a:gd name="connsiteY15" fmla="*/ 926229 h 3148154"/>
              <a:gd name="connsiteX16" fmla="*/ 3171534 w 3439686"/>
              <a:gd name="connsiteY16" fmla="*/ 621429 h 3148154"/>
              <a:gd name="connsiteX0" fmla="*/ 3171534 w 3439686"/>
              <a:gd name="connsiteY0" fmla="*/ 621429 h 3145395"/>
              <a:gd name="connsiteX1" fmla="*/ 3422994 w 3439686"/>
              <a:gd name="connsiteY1" fmla="*/ 88029 h 3145395"/>
              <a:gd name="connsiteX2" fmla="*/ 2645754 w 3439686"/>
              <a:gd name="connsiteY2" fmla="*/ 49929 h 3145395"/>
              <a:gd name="connsiteX3" fmla="*/ 2043774 w 3439686"/>
              <a:gd name="connsiteY3" fmla="*/ 27069 h 3145395"/>
              <a:gd name="connsiteX4" fmla="*/ 1617054 w 3439686"/>
              <a:gd name="connsiteY4" fmla="*/ 4209 h 3145395"/>
              <a:gd name="connsiteX5" fmla="*/ 1098894 w 3439686"/>
              <a:gd name="connsiteY5" fmla="*/ 118509 h 3145395"/>
              <a:gd name="connsiteX6" fmla="*/ 634074 w 3439686"/>
              <a:gd name="connsiteY6" fmla="*/ 347109 h 3145395"/>
              <a:gd name="connsiteX7" fmla="*/ 1614 w 3439686"/>
              <a:gd name="connsiteY7" fmla="*/ 1131969 h 3145395"/>
              <a:gd name="connsiteX8" fmla="*/ 832194 w 3439686"/>
              <a:gd name="connsiteY8" fmla="*/ 3090309 h 3145395"/>
              <a:gd name="connsiteX9" fmla="*/ 2051394 w 3439686"/>
              <a:gd name="connsiteY9" fmla="*/ 2572149 h 3145395"/>
              <a:gd name="connsiteX10" fmla="*/ 2219034 w 3439686"/>
              <a:gd name="connsiteY10" fmla="*/ 2221629 h 3145395"/>
              <a:gd name="connsiteX11" fmla="*/ 2249514 w 3439686"/>
              <a:gd name="connsiteY11" fmla="*/ 1543449 h 3145395"/>
              <a:gd name="connsiteX12" fmla="*/ 2384104 w 3439686"/>
              <a:gd name="connsiteY12" fmla="*/ 1213864 h 3145395"/>
              <a:gd name="connsiteX13" fmla="*/ 2780344 w 3439686"/>
              <a:gd name="connsiteY13" fmla="*/ 1221483 h 3145395"/>
              <a:gd name="connsiteX14" fmla="*/ 2798154 w 3439686"/>
              <a:gd name="connsiteY14" fmla="*/ 1314849 h 3145395"/>
              <a:gd name="connsiteX15" fmla="*/ 3087714 w 3439686"/>
              <a:gd name="connsiteY15" fmla="*/ 926229 h 3145395"/>
              <a:gd name="connsiteX16" fmla="*/ 3171534 w 3439686"/>
              <a:gd name="connsiteY16" fmla="*/ 621429 h 3145395"/>
              <a:gd name="connsiteX0" fmla="*/ 3171534 w 3439686"/>
              <a:gd name="connsiteY0" fmla="*/ 621429 h 3145395"/>
              <a:gd name="connsiteX1" fmla="*/ 3422994 w 3439686"/>
              <a:gd name="connsiteY1" fmla="*/ 88029 h 3145395"/>
              <a:gd name="connsiteX2" fmla="*/ 2645754 w 3439686"/>
              <a:gd name="connsiteY2" fmla="*/ 49929 h 3145395"/>
              <a:gd name="connsiteX3" fmla="*/ 2043774 w 3439686"/>
              <a:gd name="connsiteY3" fmla="*/ 27069 h 3145395"/>
              <a:gd name="connsiteX4" fmla="*/ 1617054 w 3439686"/>
              <a:gd name="connsiteY4" fmla="*/ 4209 h 3145395"/>
              <a:gd name="connsiteX5" fmla="*/ 1098894 w 3439686"/>
              <a:gd name="connsiteY5" fmla="*/ 118509 h 3145395"/>
              <a:gd name="connsiteX6" fmla="*/ 634074 w 3439686"/>
              <a:gd name="connsiteY6" fmla="*/ 347109 h 3145395"/>
              <a:gd name="connsiteX7" fmla="*/ 1614 w 3439686"/>
              <a:gd name="connsiteY7" fmla="*/ 1131969 h 3145395"/>
              <a:gd name="connsiteX8" fmla="*/ 832194 w 3439686"/>
              <a:gd name="connsiteY8" fmla="*/ 3090309 h 3145395"/>
              <a:gd name="connsiteX9" fmla="*/ 2051394 w 3439686"/>
              <a:gd name="connsiteY9" fmla="*/ 2572149 h 3145395"/>
              <a:gd name="connsiteX10" fmla="*/ 2219034 w 3439686"/>
              <a:gd name="connsiteY10" fmla="*/ 2221629 h 3145395"/>
              <a:gd name="connsiteX11" fmla="*/ 2409534 w 3439686"/>
              <a:gd name="connsiteY11" fmla="*/ 1901589 h 3145395"/>
              <a:gd name="connsiteX12" fmla="*/ 2384104 w 3439686"/>
              <a:gd name="connsiteY12" fmla="*/ 1213864 h 3145395"/>
              <a:gd name="connsiteX13" fmla="*/ 2780344 w 3439686"/>
              <a:gd name="connsiteY13" fmla="*/ 1221483 h 3145395"/>
              <a:gd name="connsiteX14" fmla="*/ 2798154 w 3439686"/>
              <a:gd name="connsiteY14" fmla="*/ 1314849 h 3145395"/>
              <a:gd name="connsiteX15" fmla="*/ 3087714 w 3439686"/>
              <a:gd name="connsiteY15" fmla="*/ 926229 h 3145395"/>
              <a:gd name="connsiteX16" fmla="*/ 3171534 w 3439686"/>
              <a:gd name="connsiteY16" fmla="*/ 621429 h 3145395"/>
              <a:gd name="connsiteX0" fmla="*/ 3171534 w 3439686"/>
              <a:gd name="connsiteY0" fmla="*/ 621429 h 3145230"/>
              <a:gd name="connsiteX1" fmla="*/ 3422994 w 3439686"/>
              <a:gd name="connsiteY1" fmla="*/ 88029 h 3145230"/>
              <a:gd name="connsiteX2" fmla="*/ 2645754 w 3439686"/>
              <a:gd name="connsiteY2" fmla="*/ 49929 h 3145230"/>
              <a:gd name="connsiteX3" fmla="*/ 2043774 w 3439686"/>
              <a:gd name="connsiteY3" fmla="*/ 27069 h 3145230"/>
              <a:gd name="connsiteX4" fmla="*/ 1617054 w 3439686"/>
              <a:gd name="connsiteY4" fmla="*/ 4209 h 3145230"/>
              <a:gd name="connsiteX5" fmla="*/ 1098894 w 3439686"/>
              <a:gd name="connsiteY5" fmla="*/ 118509 h 3145230"/>
              <a:gd name="connsiteX6" fmla="*/ 634074 w 3439686"/>
              <a:gd name="connsiteY6" fmla="*/ 347109 h 3145230"/>
              <a:gd name="connsiteX7" fmla="*/ 1614 w 3439686"/>
              <a:gd name="connsiteY7" fmla="*/ 1131969 h 3145230"/>
              <a:gd name="connsiteX8" fmla="*/ 832194 w 3439686"/>
              <a:gd name="connsiteY8" fmla="*/ 3090309 h 3145230"/>
              <a:gd name="connsiteX9" fmla="*/ 2051394 w 3439686"/>
              <a:gd name="connsiteY9" fmla="*/ 2572149 h 3145230"/>
              <a:gd name="connsiteX10" fmla="*/ 2287614 w 3439686"/>
              <a:gd name="connsiteY10" fmla="*/ 2236869 h 3145230"/>
              <a:gd name="connsiteX11" fmla="*/ 2409534 w 3439686"/>
              <a:gd name="connsiteY11" fmla="*/ 1901589 h 3145230"/>
              <a:gd name="connsiteX12" fmla="*/ 2384104 w 3439686"/>
              <a:gd name="connsiteY12" fmla="*/ 1213864 h 3145230"/>
              <a:gd name="connsiteX13" fmla="*/ 2780344 w 3439686"/>
              <a:gd name="connsiteY13" fmla="*/ 1221483 h 3145230"/>
              <a:gd name="connsiteX14" fmla="*/ 2798154 w 3439686"/>
              <a:gd name="connsiteY14" fmla="*/ 1314849 h 3145230"/>
              <a:gd name="connsiteX15" fmla="*/ 3087714 w 3439686"/>
              <a:gd name="connsiteY15" fmla="*/ 926229 h 3145230"/>
              <a:gd name="connsiteX16" fmla="*/ 3171534 w 3439686"/>
              <a:gd name="connsiteY16" fmla="*/ 621429 h 3145230"/>
              <a:gd name="connsiteX0" fmla="*/ 3171534 w 3439686"/>
              <a:gd name="connsiteY0" fmla="*/ 621429 h 3145230"/>
              <a:gd name="connsiteX1" fmla="*/ 3422994 w 3439686"/>
              <a:gd name="connsiteY1" fmla="*/ 88029 h 3145230"/>
              <a:gd name="connsiteX2" fmla="*/ 2645754 w 3439686"/>
              <a:gd name="connsiteY2" fmla="*/ 49929 h 3145230"/>
              <a:gd name="connsiteX3" fmla="*/ 2043774 w 3439686"/>
              <a:gd name="connsiteY3" fmla="*/ 27069 h 3145230"/>
              <a:gd name="connsiteX4" fmla="*/ 1617054 w 3439686"/>
              <a:gd name="connsiteY4" fmla="*/ 4209 h 3145230"/>
              <a:gd name="connsiteX5" fmla="*/ 1098894 w 3439686"/>
              <a:gd name="connsiteY5" fmla="*/ 118509 h 3145230"/>
              <a:gd name="connsiteX6" fmla="*/ 634074 w 3439686"/>
              <a:gd name="connsiteY6" fmla="*/ 347109 h 3145230"/>
              <a:gd name="connsiteX7" fmla="*/ 1614 w 3439686"/>
              <a:gd name="connsiteY7" fmla="*/ 1131969 h 3145230"/>
              <a:gd name="connsiteX8" fmla="*/ 832194 w 3439686"/>
              <a:gd name="connsiteY8" fmla="*/ 3090309 h 3145230"/>
              <a:gd name="connsiteX9" fmla="*/ 2051394 w 3439686"/>
              <a:gd name="connsiteY9" fmla="*/ 2572149 h 3145230"/>
              <a:gd name="connsiteX10" fmla="*/ 2287614 w 3439686"/>
              <a:gd name="connsiteY10" fmla="*/ 2236869 h 3145230"/>
              <a:gd name="connsiteX11" fmla="*/ 2409534 w 3439686"/>
              <a:gd name="connsiteY11" fmla="*/ 1901589 h 3145230"/>
              <a:gd name="connsiteX12" fmla="*/ 2384104 w 3439686"/>
              <a:gd name="connsiteY12" fmla="*/ 1213864 h 3145230"/>
              <a:gd name="connsiteX13" fmla="*/ 2391724 w 3439686"/>
              <a:gd name="connsiteY13" fmla="*/ 1655824 h 3145230"/>
              <a:gd name="connsiteX14" fmla="*/ 2780344 w 3439686"/>
              <a:gd name="connsiteY14" fmla="*/ 1221483 h 3145230"/>
              <a:gd name="connsiteX15" fmla="*/ 2798154 w 3439686"/>
              <a:gd name="connsiteY15" fmla="*/ 1314849 h 3145230"/>
              <a:gd name="connsiteX16" fmla="*/ 3087714 w 3439686"/>
              <a:gd name="connsiteY16" fmla="*/ 926229 h 3145230"/>
              <a:gd name="connsiteX17" fmla="*/ 3171534 w 3439686"/>
              <a:gd name="connsiteY17" fmla="*/ 621429 h 3145230"/>
              <a:gd name="connsiteX0" fmla="*/ 3171534 w 3439686"/>
              <a:gd name="connsiteY0" fmla="*/ 621429 h 3145230"/>
              <a:gd name="connsiteX1" fmla="*/ 3422994 w 3439686"/>
              <a:gd name="connsiteY1" fmla="*/ 88029 h 3145230"/>
              <a:gd name="connsiteX2" fmla="*/ 2645754 w 3439686"/>
              <a:gd name="connsiteY2" fmla="*/ 49929 h 3145230"/>
              <a:gd name="connsiteX3" fmla="*/ 2043774 w 3439686"/>
              <a:gd name="connsiteY3" fmla="*/ 27069 h 3145230"/>
              <a:gd name="connsiteX4" fmla="*/ 1617054 w 3439686"/>
              <a:gd name="connsiteY4" fmla="*/ 4209 h 3145230"/>
              <a:gd name="connsiteX5" fmla="*/ 1098894 w 3439686"/>
              <a:gd name="connsiteY5" fmla="*/ 118509 h 3145230"/>
              <a:gd name="connsiteX6" fmla="*/ 634074 w 3439686"/>
              <a:gd name="connsiteY6" fmla="*/ 347109 h 3145230"/>
              <a:gd name="connsiteX7" fmla="*/ 1614 w 3439686"/>
              <a:gd name="connsiteY7" fmla="*/ 1131969 h 3145230"/>
              <a:gd name="connsiteX8" fmla="*/ 832194 w 3439686"/>
              <a:gd name="connsiteY8" fmla="*/ 3090309 h 3145230"/>
              <a:gd name="connsiteX9" fmla="*/ 2051394 w 3439686"/>
              <a:gd name="connsiteY9" fmla="*/ 2572149 h 3145230"/>
              <a:gd name="connsiteX10" fmla="*/ 2287614 w 3439686"/>
              <a:gd name="connsiteY10" fmla="*/ 2236869 h 3145230"/>
              <a:gd name="connsiteX11" fmla="*/ 2409534 w 3439686"/>
              <a:gd name="connsiteY11" fmla="*/ 1901589 h 3145230"/>
              <a:gd name="connsiteX12" fmla="*/ 2384104 w 3439686"/>
              <a:gd name="connsiteY12" fmla="*/ 1213864 h 3145230"/>
              <a:gd name="connsiteX13" fmla="*/ 2528884 w 3439686"/>
              <a:gd name="connsiteY13" fmla="*/ 1030984 h 3145230"/>
              <a:gd name="connsiteX14" fmla="*/ 2780344 w 3439686"/>
              <a:gd name="connsiteY14" fmla="*/ 1221483 h 3145230"/>
              <a:gd name="connsiteX15" fmla="*/ 2798154 w 3439686"/>
              <a:gd name="connsiteY15" fmla="*/ 1314849 h 3145230"/>
              <a:gd name="connsiteX16" fmla="*/ 3087714 w 3439686"/>
              <a:gd name="connsiteY16" fmla="*/ 926229 h 3145230"/>
              <a:gd name="connsiteX17" fmla="*/ 3171534 w 3439686"/>
              <a:gd name="connsiteY17" fmla="*/ 621429 h 3145230"/>
              <a:gd name="connsiteX0" fmla="*/ 3171534 w 3439686"/>
              <a:gd name="connsiteY0" fmla="*/ 621429 h 3145230"/>
              <a:gd name="connsiteX1" fmla="*/ 3422994 w 3439686"/>
              <a:gd name="connsiteY1" fmla="*/ 88029 h 3145230"/>
              <a:gd name="connsiteX2" fmla="*/ 2645754 w 3439686"/>
              <a:gd name="connsiteY2" fmla="*/ 49929 h 3145230"/>
              <a:gd name="connsiteX3" fmla="*/ 2043774 w 3439686"/>
              <a:gd name="connsiteY3" fmla="*/ 27069 h 3145230"/>
              <a:gd name="connsiteX4" fmla="*/ 1617054 w 3439686"/>
              <a:gd name="connsiteY4" fmla="*/ 4209 h 3145230"/>
              <a:gd name="connsiteX5" fmla="*/ 1098894 w 3439686"/>
              <a:gd name="connsiteY5" fmla="*/ 118509 h 3145230"/>
              <a:gd name="connsiteX6" fmla="*/ 634074 w 3439686"/>
              <a:gd name="connsiteY6" fmla="*/ 347109 h 3145230"/>
              <a:gd name="connsiteX7" fmla="*/ 1614 w 3439686"/>
              <a:gd name="connsiteY7" fmla="*/ 1131969 h 3145230"/>
              <a:gd name="connsiteX8" fmla="*/ 832194 w 3439686"/>
              <a:gd name="connsiteY8" fmla="*/ 3090309 h 3145230"/>
              <a:gd name="connsiteX9" fmla="*/ 2051394 w 3439686"/>
              <a:gd name="connsiteY9" fmla="*/ 2572149 h 3145230"/>
              <a:gd name="connsiteX10" fmla="*/ 2287614 w 3439686"/>
              <a:gd name="connsiteY10" fmla="*/ 2236869 h 3145230"/>
              <a:gd name="connsiteX11" fmla="*/ 2409534 w 3439686"/>
              <a:gd name="connsiteY11" fmla="*/ 1901589 h 3145230"/>
              <a:gd name="connsiteX12" fmla="*/ 2422204 w 3439686"/>
              <a:gd name="connsiteY12" fmla="*/ 1564384 h 3145230"/>
              <a:gd name="connsiteX13" fmla="*/ 2528884 w 3439686"/>
              <a:gd name="connsiteY13" fmla="*/ 1030984 h 3145230"/>
              <a:gd name="connsiteX14" fmla="*/ 2780344 w 3439686"/>
              <a:gd name="connsiteY14" fmla="*/ 1221483 h 3145230"/>
              <a:gd name="connsiteX15" fmla="*/ 2798154 w 3439686"/>
              <a:gd name="connsiteY15" fmla="*/ 1314849 h 3145230"/>
              <a:gd name="connsiteX16" fmla="*/ 3087714 w 3439686"/>
              <a:gd name="connsiteY16" fmla="*/ 926229 h 3145230"/>
              <a:gd name="connsiteX17" fmla="*/ 3171534 w 3439686"/>
              <a:gd name="connsiteY17" fmla="*/ 621429 h 3145230"/>
              <a:gd name="connsiteX0" fmla="*/ 3171534 w 3439686"/>
              <a:gd name="connsiteY0" fmla="*/ 621429 h 3145230"/>
              <a:gd name="connsiteX1" fmla="*/ 3422994 w 3439686"/>
              <a:gd name="connsiteY1" fmla="*/ 88029 h 3145230"/>
              <a:gd name="connsiteX2" fmla="*/ 2645754 w 3439686"/>
              <a:gd name="connsiteY2" fmla="*/ 49929 h 3145230"/>
              <a:gd name="connsiteX3" fmla="*/ 2043774 w 3439686"/>
              <a:gd name="connsiteY3" fmla="*/ 27069 h 3145230"/>
              <a:gd name="connsiteX4" fmla="*/ 1617054 w 3439686"/>
              <a:gd name="connsiteY4" fmla="*/ 4209 h 3145230"/>
              <a:gd name="connsiteX5" fmla="*/ 1098894 w 3439686"/>
              <a:gd name="connsiteY5" fmla="*/ 118509 h 3145230"/>
              <a:gd name="connsiteX6" fmla="*/ 634074 w 3439686"/>
              <a:gd name="connsiteY6" fmla="*/ 347109 h 3145230"/>
              <a:gd name="connsiteX7" fmla="*/ 1614 w 3439686"/>
              <a:gd name="connsiteY7" fmla="*/ 1131969 h 3145230"/>
              <a:gd name="connsiteX8" fmla="*/ 832194 w 3439686"/>
              <a:gd name="connsiteY8" fmla="*/ 3090309 h 3145230"/>
              <a:gd name="connsiteX9" fmla="*/ 2051394 w 3439686"/>
              <a:gd name="connsiteY9" fmla="*/ 2572149 h 3145230"/>
              <a:gd name="connsiteX10" fmla="*/ 2287614 w 3439686"/>
              <a:gd name="connsiteY10" fmla="*/ 2236869 h 3145230"/>
              <a:gd name="connsiteX11" fmla="*/ 2409534 w 3439686"/>
              <a:gd name="connsiteY11" fmla="*/ 1901589 h 3145230"/>
              <a:gd name="connsiteX12" fmla="*/ 2422204 w 3439686"/>
              <a:gd name="connsiteY12" fmla="*/ 1564384 h 3145230"/>
              <a:gd name="connsiteX13" fmla="*/ 2780344 w 3439686"/>
              <a:gd name="connsiteY13" fmla="*/ 1221483 h 3145230"/>
              <a:gd name="connsiteX14" fmla="*/ 2798154 w 3439686"/>
              <a:gd name="connsiteY14" fmla="*/ 1314849 h 3145230"/>
              <a:gd name="connsiteX15" fmla="*/ 3087714 w 3439686"/>
              <a:gd name="connsiteY15" fmla="*/ 926229 h 3145230"/>
              <a:gd name="connsiteX16" fmla="*/ 3171534 w 3439686"/>
              <a:gd name="connsiteY16" fmla="*/ 621429 h 3145230"/>
              <a:gd name="connsiteX0" fmla="*/ 3171534 w 3439686"/>
              <a:gd name="connsiteY0" fmla="*/ 621429 h 3145230"/>
              <a:gd name="connsiteX1" fmla="*/ 3422994 w 3439686"/>
              <a:gd name="connsiteY1" fmla="*/ 88029 h 3145230"/>
              <a:gd name="connsiteX2" fmla="*/ 2645754 w 3439686"/>
              <a:gd name="connsiteY2" fmla="*/ 49929 h 3145230"/>
              <a:gd name="connsiteX3" fmla="*/ 2043774 w 3439686"/>
              <a:gd name="connsiteY3" fmla="*/ 27069 h 3145230"/>
              <a:gd name="connsiteX4" fmla="*/ 1617054 w 3439686"/>
              <a:gd name="connsiteY4" fmla="*/ 4209 h 3145230"/>
              <a:gd name="connsiteX5" fmla="*/ 1098894 w 3439686"/>
              <a:gd name="connsiteY5" fmla="*/ 118509 h 3145230"/>
              <a:gd name="connsiteX6" fmla="*/ 634074 w 3439686"/>
              <a:gd name="connsiteY6" fmla="*/ 347109 h 3145230"/>
              <a:gd name="connsiteX7" fmla="*/ 1614 w 3439686"/>
              <a:gd name="connsiteY7" fmla="*/ 1131969 h 3145230"/>
              <a:gd name="connsiteX8" fmla="*/ 832194 w 3439686"/>
              <a:gd name="connsiteY8" fmla="*/ 3090309 h 3145230"/>
              <a:gd name="connsiteX9" fmla="*/ 2051394 w 3439686"/>
              <a:gd name="connsiteY9" fmla="*/ 2572149 h 3145230"/>
              <a:gd name="connsiteX10" fmla="*/ 2287614 w 3439686"/>
              <a:gd name="connsiteY10" fmla="*/ 2236869 h 3145230"/>
              <a:gd name="connsiteX11" fmla="*/ 2409534 w 3439686"/>
              <a:gd name="connsiteY11" fmla="*/ 1901589 h 3145230"/>
              <a:gd name="connsiteX12" fmla="*/ 2422204 w 3439686"/>
              <a:gd name="connsiteY12" fmla="*/ 1564384 h 3145230"/>
              <a:gd name="connsiteX13" fmla="*/ 2798154 w 3439686"/>
              <a:gd name="connsiteY13" fmla="*/ 1314849 h 3145230"/>
              <a:gd name="connsiteX14" fmla="*/ 3087714 w 3439686"/>
              <a:gd name="connsiteY14" fmla="*/ 926229 h 3145230"/>
              <a:gd name="connsiteX15" fmla="*/ 3171534 w 3439686"/>
              <a:gd name="connsiteY15" fmla="*/ 621429 h 3145230"/>
              <a:gd name="connsiteX0" fmla="*/ 3171534 w 3439686"/>
              <a:gd name="connsiteY0" fmla="*/ 621429 h 3145230"/>
              <a:gd name="connsiteX1" fmla="*/ 3422994 w 3439686"/>
              <a:gd name="connsiteY1" fmla="*/ 88029 h 3145230"/>
              <a:gd name="connsiteX2" fmla="*/ 2645754 w 3439686"/>
              <a:gd name="connsiteY2" fmla="*/ 49929 h 3145230"/>
              <a:gd name="connsiteX3" fmla="*/ 2043774 w 3439686"/>
              <a:gd name="connsiteY3" fmla="*/ 27069 h 3145230"/>
              <a:gd name="connsiteX4" fmla="*/ 1617054 w 3439686"/>
              <a:gd name="connsiteY4" fmla="*/ 4209 h 3145230"/>
              <a:gd name="connsiteX5" fmla="*/ 1098894 w 3439686"/>
              <a:gd name="connsiteY5" fmla="*/ 118509 h 3145230"/>
              <a:gd name="connsiteX6" fmla="*/ 634074 w 3439686"/>
              <a:gd name="connsiteY6" fmla="*/ 347109 h 3145230"/>
              <a:gd name="connsiteX7" fmla="*/ 1614 w 3439686"/>
              <a:gd name="connsiteY7" fmla="*/ 1131969 h 3145230"/>
              <a:gd name="connsiteX8" fmla="*/ 832194 w 3439686"/>
              <a:gd name="connsiteY8" fmla="*/ 3090309 h 3145230"/>
              <a:gd name="connsiteX9" fmla="*/ 2051394 w 3439686"/>
              <a:gd name="connsiteY9" fmla="*/ 2572149 h 3145230"/>
              <a:gd name="connsiteX10" fmla="*/ 2287614 w 3439686"/>
              <a:gd name="connsiteY10" fmla="*/ 2236869 h 3145230"/>
              <a:gd name="connsiteX11" fmla="*/ 2422204 w 3439686"/>
              <a:gd name="connsiteY11" fmla="*/ 1564384 h 3145230"/>
              <a:gd name="connsiteX12" fmla="*/ 2798154 w 3439686"/>
              <a:gd name="connsiteY12" fmla="*/ 1314849 h 3145230"/>
              <a:gd name="connsiteX13" fmla="*/ 3087714 w 3439686"/>
              <a:gd name="connsiteY13" fmla="*/ 926229 h 3145230"/>
              <a:gd name="connsiteX14" fmla="*/ 3171534 w 3439686"/>
              <a:gd name="connsiteY14" fmla="*/ 621429 h 3145230"/>
              <a:gd name="connsiteX0" fmla="*/ 3171534 w 3439686"/>
              <a:gd name="connsiteY0" fmla="*/ 621429 h 3145230"/>
              <a:gd name="connsiteX1" fmla="*/ 3422994 w 3439686"/>
              <a:gd name="connsiteY1" fmla="*/ 88029 h 3145230"/>
              <a:gd name="connsiteX2" fmla="*/ 2645754 w 3439686"/>
              <a:gd name="connsiteY2" fmla="*/ 49929 h 3145230"/>
              <a:gd name="connsiteX3" fmla="*/ 2043774 w 3439686"/>
              <a:gd name="connsiteY3" fmla="*/ 27069 h 3145230"/>
              <a:gd name="connsiteX4" fmla="*/ 1617054 w 3439686"/>
              <a:gd name="connsiteY4" fmla="*/ 4209 h 3145230"/>
              <a:gd name="connsiteX5" fmla="*/ 1098894 w 3439686"/>
              <a:gd name="connsiteY5" fmla="*/ 118509 h 3145230"/>
              <a:gd name="connsiteX6" fmla="*/ 634074 w 3439686"/>
              <a:gd name="connsiteY6" fmla="*/ 347109 h 3145230"/>
              <a:gd name="connsiteX7" fmla="*/ 1614 w 3439686"/>
              <a:gd name="connsiteY7" fmla="*/ 1131969 h 3145230"/>
              <a:gd name="connsiteX8" fmla="*/ 832194 w 3439686"/>
              <a:gd name="connsiteY8" fmla="*/ 3090309 h 3145230"/>
              <a:gd name="connsiteX9" fmla="*/ 2051394 w 3439686"/>
              <a:gd name="connsiteY9" fmla="*/ 2572149 h 3145230"/>
              <a:gd name="connsiteX10" fmla="*/ 2287614 w 3439686"/>
              <a:gd name="connsiteY10" fmla="*/ 2236869 h 3145230"/>
              <a:gd name="connsiteX11" fmla="*/ 2399344 w 3439686"/>
              <a:gd name="connsiteY11" fmla="*/ 1732024 h 3145230"/>
              <a:gd name="connsiteX12" fmla="*/ 2798154 w 3439686"/>
              <a:gd name="connsiteY12" fmla="*/ 1314849 h 3145230"/>
              <a:gd name="connsiteX13" fmla="*/ 3087714 w 3439686"/>
              <a:gd name="connsiteY13" fmla="*/ 926229 h 3145230"/>
              <a:gd name="connsiteX14" fmla="*/ 3171534 w 3439686"/>
              <a:gd name="connsiteY14" fmla="*/ 621429 h 3145230"/>
              <a:gd name="connsiteX0" fmla="*/ 3171534 w 3439686"/>
              <a:gd name="connsiteY0" fmla="*/ 621429 h 3145230"/>
              <a:gd name="connsiteX1" fmla="*/ 3422994 w 3439686"/>
              <a:gd name="connsiteY1" fmla="*/ 88029 h 3145230"/>
              <a:gd name="connsiteX2" fmla="*/ 2645754 w 3439686"/>
              <a:gd name="connsiteY2" fmla="*/ 49929 h 3145230"/>
              <a:gd name="connsiteX3" fmla="*/ 2043774 w 3439686"/>
              <a:gd name="connsiteY3" fmla="*/ 27069 h 3145230"/>
              <a:gd name="connsiteX4" fmla="*/ 1617054 w 3439686"/>
              <a:gd name="connsiteY4" fmla="*/ 4209 h 3145230"/>
              <a:gd name="connsiteX5" fmla="*/ 1098894 w 3439686"/>
              <a:gd name="connsiteY5" fmla="*/ 118509 h 3145230"/>
              <a:gd name="connsiteX6" fmla="*/ 634074 w 3439686"/>
              <a:gd name="connsiteY6" fmla="*/ 347109 h 3145230"/>
              <a:gd name="connsiteX7" fmla="*/ 1614 w 3439686"/>
              <a:gd name="connsiteY7" fmla="*/ 1131969 h 3145230"/>
              <a:gd name="connsiteX8" fmla="*/ 832194 w 3439686"/>
              <a:gd name="connsiteY8" fmla="*/ 3090309 h 3145230"/>
              <a:gd name="connsiteX9" fmla="*/ 2051394 w 3439686"/>
              <a:gd name="connsiteY9" fmla="*/ 2572149 h 3145230"/>
              <a:gd name="connsiteX10" fmla="*/ 2287614 w 3439686"/>
              <a:gd name="connsiteY10" fmla="*/ 2236869 h 3145230"/>
              <a:gd name="connsiteX11" fmla="*/ 2513644 w 3439686"/>
              <a:gd name="connsiteY11" fmla="*/ 1808224 h 3145230"/>
              <a:gd name="connsiteX12" fmla="*/ 2798154 w 3439686"/>
              <a:gd name="connsiteY12" fmla="*/ 1314849 h 3145230"/>
              <a:gd name="connsiteX13" fmla="*/ 3087714 w 3439686"/>
              <a:gd name="connsiteY13" fmla="*/ 926229 h 3145230"/>
              <a:gd name="connsiteX14" fmla="*/ 3171534 w 3439686"/>
              <a:gd name="connsiteY14" fmla="*/ 621429 h 3145230"/>
              <a:gd name="connsiteX0" fmla="*/ 3171534 w 3439686"/>
              <a:gd name="connsiteY0" fmla="*/ 621429 h 3150223"/>
              <a:gd name="connsiteX1" fmla="*/ 3422994 w 3439686"/>
              <a:gd name="connsiteY1" fmla="*/ 88029 h 3150223"/>
              <a:gd name="connsiteX2" fmla="*/ 2645754 w 3439686"/>
              <a:gd name="connsiteY2" fmla="*/ 49929 h 3150223"/>
              <a:gd name="connsiteX3" fmla="*/ 2043774 w 3439686"/>
              <a:gd name="connsiteY3" fmla="*/ 27069 h 3150223"/>
              <a:gd name="connsiteX4" fmla="*/ 1617054 w 3439686"/>
              <a:gd name="connsiteY4" fmla="*/ 4209 h 3150223"/>
              <a:gd name="connsiteX5" fmla="*/ 1098894 w 3439686"/>
              <a:gd name="connsiteY5" fmla="*/ 118509 h 3150223"/>
              <a:gd name="connsiteX6" fmla="*/ 634074 w 3439686"/>
              <a:gd name="connsiteY6" fmla="*/ 347109 h 3150223"/>
              <a:gd name="connsiteX7" fmla="*/ 1614 w 3439686"/>
              <a:gd name="connsiteY7" fmla="*/ 1131969 h 3150223"/>
              <a:gd name="connsiteX8" fmla="*/ 832194 w 3439686"/>
              <a:gd name="connsiteY8" fmla="*/ 3090309 h 3150223"/>
              <a:gd name="connsiteX9" fmla="*/ 2051394 w 3439686"/>
              <a:gd name="connsiteY9" fmla="*/ 2572149 h 3150223"/>
              <a:gd name="connsiteX10" fmla="*/ 2513644 w 3439686"/>
              <a:gd name="connsiteY10" fmla="*/ 1808224 h 3150223"/>
              <a:gd name="connsiteX11" fmla="*/ 2798154 w 3439686"/>
              <a:gd name="connsiteY11" fmla="*/ 1314849 h 3150223"/>
              <a:gd name="connsiteX12" fmla="*/ 3087714 w 3439686"/>
              <a:gd name="connsiteY12" fmla="*/ 926229 h 3150223"/>
              <a:gd name="connsiteX13" fmla="*/ 3171534 w 3439686"/>
              <a:gd name="connsiteY13" fmla="*/ 621429 h 3150223"/>
              <a:gd name="connsiteX0" fmla="*/ 3171534 w 3439686"/>
              <a:gd name="connsiteY0" fmla="*/ 621429 h 3147997"/>
              <a:gd name="connsiteX1" fmla="*/ 3422994 w 3439686"/>
              <a:gd name="connsiteY1" fmla="*/ 88029 h 3147997"/>
              <a:gd name="connsiteX2" fmla="*/ 2645754 w 3439686"/>
              <a:gd name="connsiteY2" fmla="*/ 49929 h 3147997"/>
              <a:gd name="connsiteX3" fmla="*/ 2043774 w 3439686"/>
              <a:gd name="connsiteY3" fmla="*/ 27069 h 3147997"/>
              <a:gd name="connsiteX4" fmla="*/ 1617054 w 3439686"/>
              <a:gd name="connsiteY4" fmla="*/ 4209 h 3147997"/>
              <a:gd name="connsiteX5" fmla="*/ 1098894 w 3439686"/>
              <a:gd name="connsiteY5" fmla="*/ 118509 h 3147997"/>
              <a:gd name="connsiteX6" fmla="*/ 634074 w 3439686"/>
              <a:gd name="connsiteY6" fmla="*/ 347109 h 3147997"/>
              <a:gd name="connsiteX7" fmla="*/ 1614 w 3439686"/>
              <a:gd name="connsiteY7" fmla="*/ 1131969 h 3147997"/>
              <a:gd name="connsiteX8" fmla="*/ 832194 w 3439686"/>
              <a:gd name="connsiteY8" fmla="*/ 3090309 h 3147997"/>
              <a:gd name="connsiteX9" fmla="*/ 2051394 w 3439686"/>
              <a:gd name="connsiteY9" fmla="*/ 2572149 h 3147997"/>
              <a:gd name="connsiteX10" fmla="*/ 2513644 w 3439686"/>
              <a:gd name="connsiteY10" fmla="*/ 1808224 h 3147997"/>
              <a:gd name="connsiteX11" fmla="*/ 2798154 w 3439686"/>
              <a:gd name="connsiteY11" fmla="*/ 1314849 h 3147997"/>
              <a:gd name="connsiteX12" fmla="*/ 3087714 w 3439686"/>
              <a:gd name="connsiteY12" fmla="*/ 926229 h 3147997"/>
              <a:gd name="connsiteX13" fmla="*/ 3171534 w 3439686"/>
              <a:gd name="connsiteY13" fmla="*/ 621429 h 3147997"/>
              <a:gd name="connsiteX0" fmla="*/ 3171534 w 3490200"/>
              <a:gd name="connsiteY0" fmla="*/ 621429 h 3147997"/>
              <a:gd name="connsiteX1" fmla="*/ 3475381 w 3490200"/>
              <a:gd name="connsiteY1" fmla="*/ 97554 h 3147997"/>
              <a:gd name="connsiteX2" fmla="*/ 2645754 w 3490200"/>
              <a:gd name="connsiteY2" fmla="*/ 49929 h 3147997"/>
              <a:gd name="connsiteX3" fmla="*/ 2043774 w 3490200"/>
              <a:gd name="connsiteY3" fmla="*/ 27069 h 3147997"/>
              <a:gd name="connsiteX4" fmla="*/ 1617054 w 3490200"/>
              <a:gd name="connsiteY4" fmla="*/ 4209 h 3147997"/>
              <a:gd name="connsiteX5" fmla="*/ 1098894 w 3490200"/>
              <a:gd name="connsiteY5" fmla="*/ 118509 h 3147997"/>
              <a:gd name="connsiteX6" fmla="*/ 634074 w 3490200"/>
              <a:gd name="connsiteY6" fmla="*/ 347109 h 3147997"/>
              <a:gd name="connsiteX7" fmla="*/ 1614 w 3490200"/>
              <a:gd name="connsiteY7" fmla="*/ 1131969 h 3147997"/>
              <a:gd name="connsiteX8" fmla="*/ 832194 w 3490200"/>
              <a:gd name="connsiteY8" fmla="*/ 3090309 h 3147997"/>
              <a:gd name="connsiteX9" fmla="*/ 2051394 w 3490200"/>
              <a:gd name="connsiteY9" fmla="*/ 2572149 h 3147997"/>
              <a:gd name="connsiteX10" fmla="*/ 2513644 w 3490200"/>
              <a:gd name="connsiteY10" fmla="*/ 1808224 h 3147997"/>
              <a:gd name="connsiteX11" fmla="*/ 2798154 w 3490200"/>
              <a:gd name="connsiteY11" fmla="*/ 1314849 h 3147997"/>
              <a:gd name="connsiteX12" fmla="*/ 3087714 w 3490200"/>
              <a:gd name="connsiteY12" fmla="*/ 926229 h 3147997"/>
              <a:gd name="connsiteX13" fmla="*/ 3171534 w 3490200"/>
              <a:gd name="connsiteY13" fmla="*/ 621429 h 3147997"/>
              <a:gd name="connsiteX0" fmla="*/ 3171534 w 3416890"/>
              <a:gd name="connsiteY0" fmla="*/ 621429 h 3147997"/>
              <a:gd name="connsiteX1" fmla="*/ 3399181 w 3416890"/>
              <a:gd name="connsiteY1" fmla="*/ 102317 h 3147997"/>
              <a:gd name="connsiteX2" fmla="*/ 2645754 w 3416890"/>
              <a:gd name="connsiteY2" fmla="*/ 49929 h 3147997"/>
              <a:gd name="connsiteX3" fmla="*/ 2043774 w 3416890"/>
              <a:gd name="connsiteY3" fmla="*/ 27069 h 3147997"/>
              <a:gd name="connsiteX4" fmla="*/ 1617054 w 3416890"/>
              <a:gd name="connsiteY4" fmla="*/ 4209 h 3147997"/>
              <a:gd name="connsiteX5" fmla="*/ 1098894 w 3416890"/>
              <a:gd name="connsiteY5" fmla="*/ 118509 h 3147997"/>
              <a:gd name="connsiteX6" fmla="*/ 634074 w 3416890"/>
              <a:gd name="connsiteY6" fmla="*/ 347109 h 3147997"/>
              <a:gd name="connsiteX7" fmla="*/ 1614 w 3416890"/>
              <a:gd name="connsiteY7" fmla="*/ 1131969 h 3147997"/>
              <a:gd name="connsiteX8" fmla="*/ 832194 w 3416890"/>
              <a:gd name="connsiteY8" fmla="*/ 3090309 h 3147997"/>
              <a:gd name="connsiteX9" fmla="*/ 2051394 w 3416890"/>
              <a:gd name="connsiteY9" fmla="*/ 2572149 h 3147997"/>
              <a:gd name="connsiteX10" fmla="*/ 2513644 w 3416890"/>
              <a:gd name="connsiteY10" fmla="*/ 1808224 h 3147997"/>
              <a:gd name="connsiteX11" fmla="*/ 2798154 w 3416890"/>
              <a:gd name="connsiteY11" fmla="*/ 1314849 h 3147997"/>
              <a:gd name="connsiteX12" fmla="*/ 3087714 w 3416890"/>
              <a:gd name="connsiteY12" fmla="*/ 926229 h 3147997"/>
              <a:gd name="connsiteX13" fmla="*/ 3171534 w 3416890"/>
              <a:gd name="connsiteY13" fmla="*/ 621429 h 3147997"/>
              <a:gd name="connsiteX0" fmla="*/ 3171534 w 3424655"/>
              <a:gd name="connsiteY0" fmla="*/ 621429 h 3147997"/>
              <a:gd name="connsiteX1" fmla="*/ 3399181 w 3424655"/>
              <a:gd name="connsiteY1" fmla="*/ 102317 h 3147997"/>
              <a:gd name="connsiteX2" fmla="*/ 2645754 w 3424655"/>
              <a:gd name="connsiteY2" fmla="*/ 49929 h 3147997"/>
              <a:gd name="connsiteX3" fmla="*/ 2043774 w 3424655"/>
              <a:gd name="connsiteY3" fmla="*/ 27069 h 3147997"/>
              <a:gd name="connsiteX4" fmla="*/ 1617054 w 3424655"/>
              <a:gd name="connsiteY4" fmla="*/ 4209 h 3147997"/>
              <a:gd name="connsiteX5" fmla="*/ 1098894 w 3424655"/>
              <a:gd name="connsiteY5" fmla="*/ 118509 h 3147997"/>
              <a:gd name="connsiteX6" fmla="*/ 634074 w 3424655"/>
              <a:gd name="connsiteY6" fmla="*/ 347109 h 3147997"/>
              <a:gd name="connsiteX7" fmla="*/ 1614 w 3424655"/>
              <a:gd name="connsiteY7" fmla="*/ 1131969 h 3147997"/>
              <a:gd name="connsiteX8" fmla="*/ 832194 w 3424655"/>
              <a:gd name="connsiteY8" fmla="*/ 3090309 h 3147997"/>
              <a:gd name="connsiteX9" fmla="*/ 2051394 w 3424655"/>
              <a:gd name="connsiteY9" fmla="*/ 2572149 h 3147997"/>
              <a:gd name="connsiteX10" fmla="*/ 2513644 w 3424655"/>
              <a:gd name="connsiteY10" fmla="*/ 1808224 h 3147997"/>
              <a:gd name="connsiteX11" fmla="*/ 2798154 w 3424655"/>
              <a:gd name="connsiteY11" fmla="*/ 1314849 h 3147997"/>
              <a:gd name="connsiteX12" fmla="*/ 3087714 w 3424655"/>
              <a:gd name="connsiteY12" fmla="*/ 926229 h 3147997"/>
              <a:gd name="connsiteX13" fmla="*/ 3171534 w 3424655"/>
              <a:gd name="connsiteY13" fmla="*/ 621429 h 3147997"/>
              <a:gd name="connsiteX0" fmla="*/ 3271547 w 3431129"/>
              <a:gd name="connsiteY0" fmla="*/ 554754 h 3147997"/>
              <a:gd name="connsiteX1" fmla="*/ 3399181 w 3431129"/>
              <a:gd name="connsiteY1" fmla="*/ 102317 h 3147997"/>
              <a:gd name="connsiteX2" fmla="*/ 2645754 w 3431129"/>
              <a:gd name="connsiteY2" fmla="*/ 49929 h 3147997"/>
              <a:gd name="connsiteX3" fmla="*/ 2043774 w 3431129"/>
              <a:gd name="connsiteY3" fmla="*/ 27069 h 3147997"/>
              <a:gd name="connsiteX4" fmla="*/ 1617054 w 3431129"/>
              <a:gd name="connsiteY4" fmla="*/ 4209 h 3147997"/>
              <a:gd name="connsiteX5" fmla="*/ 1098894 w 3431129"/>
              <a:gd name="connsiteY5" fmla="*/ 118509 h 3147997"/>
              <a:gd name="connsiteX6" fmla="*/ 634074 w 3431129"/>
              <a:gd name="connsiteY6" fmla="*/ 347109 h 3147997"/>
              <a:gd name="connsiteX7" fmla="*/ 1614 w 3431129"/>
              <a:gd name="connsiteY7" fmla="*/ 1131969 h 3147997"/>
              <a:gd name="connsiteX8" fmla="*/ 832194 w 3431129"/>
              <a:gd name="connsiteY8" fmla="*/ 3090309 h 3147997"/>
              <a:gd name="connsiteX9" fmla="*/ 2051394 w 3431129"/>
              <a:gd name="connsiteY9" fmla="*/ 2572149 h 3147997"/>
              <a:gd name="connsiteX10" fmla="*/ 2513644 w 3431129"/>
              <a:gd name="connsiteY10" fmla="*/ 1808224 h 3147997"/>
              <a:gd name="connsiteX11" fmla="*/ 2798154 w 3431129"/>
              <a:gd name="connsiteY11" fmla="*/ 1314849 h 3147997"/>
              <a:gd name="connsiteX12" fmla="*/ 3087714 w 3431129"/>
              <a:gd name="connsiteY12" fmla="*/ 926229 h 3147997"/>
              <a:gd name="connsiteX13" fmla="*/ 3271547 w 3431129"/>
              <a:gd name="connsiteY13" fmla="*/ 554754 h 3147997"/>
              <a:gd name="connsiteX0" fmla="*/ 3271547 w 3271584"/>
              <a:gd name="connsiteY0" fmla="*/ 554754 h 3147997"/>
              <a:gd name="connsiteX1" fmla="*/ 3099144 w 3271584"/>
              <a:gd name="connsiteY1" fmla="*/ 121367 h 3147997"/>
              <a:gd name="connsiteX2" fmla="*/ 2645754 w 3271584"/>
              <a:gd name="connsiteY2" fmla="*/ 49929 h 3147997"/>
              <a:gd name="connsiteX3" fmla="*/ 2043774 w 3271584"/>
              <a:gd name="connsiteY3" fmla="*/ 27069 h 3147997"/>
              <a:gd name="connsiteX4" fmla="*/ 1617054 w 3271584"/>
              <a:gd name="connsiteY4" fmla="*/ 4209 h 3147997"/>
              <a:gd name="connsiteX5" fmla="*/ 1098894 w 3271584"/>
              <a:gd name="connsiteY5" fmla="*/ 118509 h 3147997"/>
              <a:gd name="connsiteX6" fmla="*/ 634074 w 3271584"/>
              <a:gd name="connsiteY6" fmla="*/ 347109 h 3147997"/>
              <a:gd name="connsiteX7" fmla="*/ 1614 w 3271584"/>
              <a:gd name="connsiteY7" fmla="*/ 1131969 h 3147997"/>
              <a:gd name="connsiteX8" fmla="*/ 832194 w 3271584"/>
              <a:gd name="connsiteY8" fmla="*/ 3090309 h 3147997"/>
              <a:gd name="connsiteX9" fmla="*/ 2051394 w 3271584"/>
              <a:gd name="connsiteY9" fmla="*/ 2572149 h 3147997"/>
              <a:gd name="connsiteX10" fmla="*/ 2513644 w 3271584"/>
              <a:gd name="connsiteY10" fmla="*/ 1808224 h 3147997"/>
              <a:gd name="connsiteX11" fmla="*/ 2798154 w 3271584"/>
              <a:gd name="connsiteY11" fmla="*/ 1314849 h 3147997"/>
              <a:gd name="connsiteX12" fmla="*/ 3087714 w 3271584"/>
              <a:gd name="connsiteY12" fmla="*/ 926229 h 3147997"/>
              <a:gd name="connsiteX13" fmla="*/ 3271547 w 3271584"/>
              <a:gd name="connsiteY13" fmla="*/ 554754 h 3147997"/>
              <a:gd name="connsiteX0" fmla="*/ 3195347 w 3195603"/>
              <a:gd name="connsiteY0" fmla="*/ 535704 h 3147997"/>
              <a:gd name="connsiteX1" fmla="*/ 3099144 w 3195603"/>
              <a:gd name="connsiteY1" fmla="*/ 121367 h 3147997"/>
              <a:gd name="connsiteX2" fmla="*/ 2645754 w 3195603"/>
              <a:gd name="connsiteY2" fmla="*/ 49929 h 3147997"/>
              <a:gd name="connsiteX3" fmla="*/ 2043774 w 3195603"/>
              <a:gd name="connsiteY3" fmla="*/ 27069 h 3147997"/>
              <a:gd name="connsiteX4" fmla="*/ 1617054 w 3195603"/>
              <a:gd name="connsiteY4" fmla="*/ 4209 h 3147997"/>
              <a:gd name="connsiteX5" fmla="*/ 1098894 w 3195603"/>
              <a:gd name="connsiteY5" fmla="*/ 118509 h 3147997"/>
              <a:gd name="connsiteX6" fmla="*/ 634074 w 3195603"/>
              <a:gd name="connsiteY6" fmla="*/ 347109 h 3147997"/>
              <a:gd name="connsiteX7" fmla="*/ 1614 w 3195603"/>
              <a:gd name="connsiteY7" fmla="*/ 1131969 h 3147997"/>
              <a:gd name="connsiteX8" fmla="*/ 832194 w 3195603"/>
              <a:gd name="connsiteY8" fmla="*/ 3090309 h 3147997"/>
              <a:gd name="connsiteX9" fmla="*/ 2051394 w 3195603"/>
              <a:gd name="connsiteY9" fmla="*/ 2572149 h 3147997"/>
              <a:gd name="connsiteX10" fmla="*/ 2513644 w 3195603"/>
              <a:gd name="connsiteY10" fmla="*/ 1808224 h 3147997"/>
              <a:gd name="connsiteX11" fmla="*/ 2798154 w 3195603"/>
              <a:gd name="connsiteY11" fmla="*/ 1314849 h 3147997"/>
              <a:gd name="connsiteX12" fmla="*/ 3087714 w 3195603"/>
              <a:gd name="connsiteY12" fmla="*/ 926229 h 3147997"/>
              <a:gd name="connsiteX13" fmla="*/ 3195347 w 3195603"/>
              <a:gd name="connsiteY13" fmla="*/ 535704 h 3147997"/>
              <a:gd name="connsiteX0" fmla="*/ 3195347 w 3257063"/>
              <a:gd name="connsiteY0" fmla="*/ 535704 h 3147997"/>
              <a:gd name="connsiteX1" fmla="*/ 2108544 w 3257063"/>
              <a:gd name="connsiteY1" fmla="*/ 488079 h 3147997"/>
              <a:gd name="connsiteX2" fmla="*/ 2645754 w 3257063"/>
              <a:gd name="connsiteY2" fmla="*/ 49929 h 3147997"/>
              <a:gd name="connsiteX3" fmla="*/ 2043774 w 3257063"/>
              <a:gd name="connsiteY3" fmla="*/ 27069 h 3147997"/>
              <a:gd name="connsiteX4" fmla="*/ 1617054 w 3257063"/>
              <a:gd name="connsiteY4" fmla="*/ 4209 h 3147997"/>
              <a:gd name="connsiteX5" fmla="*/ 1098894 w 3257063"/>
              <a:gd name="connsiteY5" fmla="*/ 118509 h 3147997"/>
              <a:gd name="connsiteX6" fmla="*/ 634074 w 3257063"/>
              <a:gd name="connsiteY6" fmla="*/ 347109 h 3147997"/>
              <a:gd name="connsiteX7" fmla="*/ 1614 w 3257063"/>
              <a:gd name="connsiteY7" fmla="*/ 1131969 h 3147997"/>
              <a:gd name="connsiteX8" fmla="*/ 832194 w 3257063"/>
              <a:gd name="connsiteY8" fmla="*/ 3090309 h 3147997"/>
              <a:gd name="connsiteX9" fmla="*/ 2051394 w 3257063"/>
              <a:gd name="connsiteY9" fmla="*/ 2572149 h 3147997"/>
              <a:gd name="connsiteX10" fmla="*/ 2513644 w 3257063"/>
              <a:gd name="connsiteY10" fmla="*/ 1808224 h 3147997"/>
              <a:gd name="connsiteX11" fmla="*/ 2798154 w 3257063"/>
              <a:gd name="connsiteY11" fmla="*/ 1314849 h 3147997"/>
              <a:gd name="connsiteX12" fmla="*/ 3087714 w 3257063"/>
              <a:gd name="connsiteY12" fmla="*/ 926229 h 3147997"/>
              <a:gd name="connsiteX13" fmla="*/ 3195347 w 3257063"/>
              <a:gd name="connsiteY13" fmla="*/ 535704 h 3147997"/>
              <a:gd name="connsiteX0" fmla="*/ 3195347 w 3257063"/>
              <a:gd name="connsiteY0" fmla="*/ 556382 h 3168675"/>
              <a:gd name="connsiteX1" fmla="*/ 2108544 w 3257063"/>
              <a:gd name="connsiteY1" fmla="*/ 508757 h 3168675"/>
              <a:gd name="connsiteX2" fmla="*/ 2043774 w 3257063"/>
              <a:gd name="connsiteY2" fmla="*/ 47747 h 3168675"/>
              <a:gd name="connsiteX3" fmla="*/ 1617054 w 3257063"/>
              <a:gd name="connsiteY3" fmla="*/ 24887 h 3168675"/>
              <a:gd name="connsiteX4" fmla="*/ 1098894 w 3257063"/>
              <a:gd name="connsiteY4" fmla="*/ 139187 h 3168675"/>
              <a:gd name="connsiteX5" fmla="*/ 634074 w 3257063"/>
              <a:gd name="connsiteY5" fmla="*/ 367787 h 3168675"/>
              <a:gd name="connsiteX6" fmla="*/ 1614 w 3257063"/>
              <a:gd name="connsiteY6" fmla="*/ 1152647 h 3168675"/>
              <a:gd name="connsiteX7" fmla="*/ 832194 w 3257063"/>
              <a:gd name="connsiteY7" fmla="*/ 3110987 h 3168675"/>
              <a:gd name="connsiteX8" fmla="*/ 2051394 w 3257063"/>
              <a:gd name="connsiteY8" fmla="*/ 2592827 h 3168675"/>
              <a:gd name="connsiteX9" fmla="*/ 2513644 w 3257063"/>
              <a:gd name="connsiteY9" fmla="*/ 1828902 h 3168675"/>
              <a:gd name="connsiteX10" fmla="*/ 2798154 w 3257063"/>
              <a:gd name="connsiteY10" fmla="*/ 1335527 h 3168675"/>
              <a:gd name="connsiteX11" fmla="*/ 3087714 w 3257063"/>
              <a:gd name="connsiteY11" fmla="*/ 946907 h 3168675"/>
              <a:gd name="connsiteX12" fmla="*/ 3195347 w 3257063"/>
              <a:gd name="connsiteY12" fmla="*/ 556382 h 3168675"/>
              <a:gd name="connsiteX0" fmla="*/ 3195347 w 3257063"/>
              <a:gd name="connsiteY0" fmla="*/ 548751 h 3161044"/>
              <a:gd name="connsiteX1" fmla="*/ 2108544 w 3257063"/>
              <a:gd name="connsiteY1" fmla="*/ 501126 h 3161044"/>
              <a:gd name="connsiteX2" fmla="*/ 1617054 w 3257063"/>
              <a:gd name="connsiteY2" fmla="*/ 17256 h 3161044"/>
              <a:gd name="connsiteX3" fmla="*/ 1098894 w 3257063"/>
              <a:gd name="connsiteY3" fmla="*/ 131556 h 3161044"/>
              <a:gd name="connsiteX4" fmla="*/ 634074 w 3257063"/>
              <a:gd name="connsiteY4" fmla="*/ 360156 h 3161044"/>
              <a:gd name="connsiteX5" fmla="*/ 1614 w 3257063"/>
              <a:gd name="connsiteY5" fmla="*/ 1145016 h 3161044"/>
              <a:gd name="connsiteX6" fmla="*/ 832194 w 3257063"/>
              <a:gd name="connsiteY6" fmla="*/ 3103356 h 3161044"/>
              <a:gd name="connsiteX7" fmla="*/ 2051394 w 3257063"/>
              <a:gd name="connsiteY7" fmla="*/ 2585196 h 3161044"/>
              <a:gd name="connsiteX8" fmla="*/ 2513644 w 3257063"/>
              <a:gd name="connsiteY8" fmla="*/ 1821271 h 3161044"/>
              <a:gd name="connsiteX9" fmla="*/ 2798154 w 3257063"/>
              <a:gd name="connsiteY9" fmla="*/ 1327896 h 3161044"/>
              <a:gd name="connsiteX10" fmla="*/ 3087714 w 3257063"/>
              <a:gd name="connsiteY10" fmla="*/ 939276 h 3161044"/>
              <a:gd name="connsiteX11" fmla="*/ 3195347 w 3257063"/>
              <a:gd name="connsiteY11" fmla="*/ 548751 h 3161044"/>
              <a:gd name="connsiteX0" fmla="*/ 3195347 w 3257063"/>
              <a:gd name="connsiteY0" fmla="*/ 421105 h 3033398"/>
              <a:gd name="connsiteX1" fmla="*/ 2108544 w 3257063"/>
              <a:gd name="connsiteY1" fmla="*/ 373480 h 3033398"/>
              <a:gd name="connsiteX2" fmla="*/ 1098894 w 3257063"/>
              <a:gd name="connsiteY2" fmla="*/ 3910 h 3033398"/>
              <a:gd name="connsiteX3" fmla="*/ 634074 w 3257063"/>
              <a:gd name="connsiteY3" fmla="*/ 232510 h 3033398"/>
              <a:gd name="connsiteX4" fmla="*/ 1614 w 3257063"/>
              <a:gd name="connsiteY4" fmla="*/ 1017370 h 3033398"/>
              <a:gd name="connsiteX5" fmla="*/ 832194 w 3257063"/>
              <a:gd name="connsiteY5" fmla="*/ 2975710 h 3033398"/>
              <a:gd name="connsiteX6" fmla="*/ 2051394 w 3257063"/>
              <a:gd name="connsiteY6" fmla="*/ 2457550 h 3033398"/>
              <a:gd name="connsiteX7" fmla="*/ 2513644 w 3257063"/>
              <a:gd name="connsiteY7" fmla="*/ 1693625 h 3033398"/>
              <a:gd name="connsiteX8" fmla="*/ 2798154 w 3257063"/>
              <a:gd name="connsiteY8" fmla="*/ 1200250 h 3033398"/>
              <a:gd name="connsiteX9" fmla="*/ 3087714 w 3257063"/>
              <a:gd name="connsiteY9" fmla="*/ 811630 h 3033398"/>
              <a:gd name="connsiteX10" fmla="*/ 3195347 w 3257063"/>
              <a:gd name="connsiteY10" fmla="*/ 421105 h 3033398"/>
              <a:gd name="connsiteX0" fmla="*/ 3203667 w 3265383"/>
              <a:gd name="connsiteY0" fmla="*/ 417311 h 3029604"/>
              <a:gd name="connsiteX1" fmla="*/ 2116864 w 3265383"/>
              <a:gd name="connsiteY1" fmla="*/ 369686 h 3029604"/>
              <a:gd name="connsiteX2" fmla="*/ 1107214 w 3265383"/>
              <a:gd name="connsiteY2" fmla="*/ 116 h 3029604"/>
              <a:gd name="connsiteX3" fmla="*/ 428082 w 3265383"/>
              <a:gd name="connsiteY3" fmla="*/ 338253 h 3029604"/>
              <a:gd name="connsiteX4" fmla="*/ 9934 w 3265383"/>
              <a:gd name="connsiteY4" fmla="*/ 1013576 h 3029604"/>
              <a:gd name="connsiteX5" fmla="*/ 840514 w 3265383"/>
              <a:gd name="connsiteY5" fmla="*/ 2971916 h 3029604"/>
              <a:gd name="connsiteX6" fmla="*/ 2059714 w 3265383"/>
              <a:gd name="connsiteY6" fmla="*/ 2453756 h 3029604"/>
              <a:gd name="connsiteX7" fmla="*/ 2521964 w 3265383"/>
              <a:gd name="connsiteY7" fmla="*/ 1689831 h 3029604"/>
              <a:gd name="connsiteX8" fmla="*/ 2806474 w 3265383"/>
              <a:gd name="connsiteY8" fmla="*/ 1196456 h 3029604"/>
              <a:gd name="connsiteX9" fmla="*/ 3096034 w 3265383"/>
              <a:gd name="connsiteY9" fmla="*/ 807836 h 3029604"/>
              <a:gd name="connsiteX10" fmla="*/ 3203667 w 3265383"/>
              <a:gd name="connsiteY10" fmla="*/ 417311 h 3029604"/>
              <a:gd name="connsiteX0" fmla="*/ 3207363 w 3269079"/>
              <a:gd name="connsiteY0" fmla="*/ 417250 h 3029543"/>
              <a:gd name="connsiteX1" fmla="*/ 2120560 w 3269079"/>
              <a:gd name="connsiteY1" fmla="*/ 369625 h 3029543"/>
              <a:gd name="connsiteX2" fmla="*/ 1110910 w 3269079"/>
              <a:gd name="connsiteY2" fmla="*/ 55 h 3029543"/>
              <a:gd name="connsiteX3" fmla="*/ 431778 w 3269079"/>
              <a:gd name="connsiteY3" fmla="*/ 338192 h 3029543"/>
              <a:gd name="connsiteX4" fmla="*/ 13630 w 3269079"/>
              <a:gd name="connsiteY4" fmla="*/ 1013515 h 3029543"/>
              <a:gd name="connsiteX5" fmla="*/ 844210 w 3269079"/>
              <a:gd name="connsiteY5" fmla="*/ 2971855 h 3029543"/>
              <a:gd name="connsiteX6" fmla="*/ 2063410 w 3269079"/>
              <a:gd name="connsiteY6" fmla="*/ 2453695 h 3029543"/>
              <a:gd name="connsiteX7" fmla="*/ 2525660 w 3269079"/>
              <a:gd name="connsiteY7" fmla="*/ 1689770 h 3029543"/>
              <a:gd name="connsiteX8" fmla="*/ 2810170 w 3269079"/>
              <a:gd name="connsiteY8" fmla="*/ 1196395 h 3029543"/>
              <a:gd name="connsiteX9" fmla="*/ 3099730 w 3269079"/>
              <a:gd name="connsiteY9" fmla="*/ 807775 h 3029543"/>
              <a:gd name="connsiteX10" fmla="*/ 3207363 w 3269079"/>
              <a:gd name="connsiteY10" fmla="*/ 417250 h 3029543"/>
              <a:gd name="connsiteX0" fmla="*/ 3204826 w 3266542"/>
              <a:gd name="connsiteY0" fmla="*/ 213744 h 2826037"/>
              <a:gd name="connsiteX1" fmla="*/ 2118023 w 3266542"/>
              <a:gd name="connsiteY1" fmla="*/ 166119 h 2826037"/>
              <a:gd name="connsiteX2" fmla="*/ 1346498 w 3266542"/>
              <a:gd name="connsiteY2" fmla="*/ 1337 h 2826037"/>
              <a:gd name="connsiteX3" fmla="*/ 429241 w 3266542"/>
              <a:gd name="connsiteY3" fmla="*/ 134686 h 2826037"/>
              <a:gd name="connsiteX4" fmla="*/ 11093 w 3266542"/>
              <a:gd name="connsiteY4" fmla="*/ 810009 h 2826037"/>
              <a:gd name="connsiteX5" fmla="*/ 841673 w 3266542"/>
              <a:gd name="connsiteY5" fmla="*/ 2768349 h 2826037"/>
              <a:gd name="connsiteX6" fmla="*/ 2060873 w 3266542"/>
              <a:gd name="connsiteY6" fmla="*/ 2250189 h 2826037"/>
              <a:gd name="connsiteX7" fmla="*/ 2523123 w 3266542"/>
              <a:gd name="connsiteY7" fmla="*/ 1486264 h 2826037"/>
              <a:gd name="connsiteX8" fmla="*/ 2807633 w 3266542"/>
              <a:gd name="connsiteY8" fmla="*/ 992889 h 2826037"/>
              <a:gd name="connsiteX9" fmla="*/ 3097193 w 3266542"/>
              <a:gd name="connsiteY9" fmla="*/ 604269 h 2826037"/>
              <a:gd name="connsiteX10" fmla="*/ 3204826 w 3266542"/>
              <a:gd name="connsiteY10" fmla="*/ 213744 h 2826037"/>
              <a:gd name="connsiteX0" fmla="*/ 2218988 w 3117875"/>
              <a:gd name="connsiteY0" fmla="*/ 832869 h 2826037"/>
              <a:gd name="connsiteX1" fmla="*/ 2118023 w 3117875"/>
              <a:gd name="connsiteY1" fmla="*/ 166119 h 2826037"/>
              <a:gd name="connsiteX2" fmla="*/ 1346498 w 3117875"/>
              <a:gd name="connsiteY2" fmla="*/ 1337 h 2826037"/>
              <a:gd name="connsiteX3" fmla="*/ 429241 w 3117875"/>
              <a:gd name="connsiteY3" fmla="*/ 134686 h 2826037"/>
              <a:gd name="connsiteX4" fmla="*/ 11093 w 3117875"/>
              <a:gd name="connsiteY4" fmla="*/ 810009 h 2826037"/>
              <a:gd name="connsiteX5" fmla="*/ 841673 w 3117875"/>
              <a:gd name="connsiteY5" fmla="*/ 2768349 h 2826037"/>
              <a:gd name="connsiteX6" fmla="*/ 2060873 w 3117875"/>
              <a:gd name="connsiteY6" fmla="*/ 2250189 h 2826037"/>
              <a:gd name="connsiteX7" fmla="*/ 2523123 w 3117875"/>
              <a:gd name="connsiteY7" fmla="*/ 1486264 h 2826037"/>
              <a:gd name="connsiteX8" fmla="*/ 2807633 w 3117875"/>
              <a:gd name="connsiteY8" fmla="*/ 992889 h 2826037"/>
              <a:gd name="connsiteX9" fmla="*/ 3097193 w 3117875"/>
              <a:gd name="connsiteY9" fmla="*/ 604269 h 2826037"/>
              <a:gd name="connsiteX10" fmla="*/ 2218988 w 3117875"/>
              <a:gd name="connsiteY10" fmla="*/ 832869 h 2826037"/>
              <a:gd name="connsiteX0" fmla="*/ 2218988 w 2820626"/>
              <a:gd name="connsiteY0" fmla="*/ 832869 h 2826037"/>
              <a:gd name="connsiteX1" fmla="*/ 2118023 w 2820626"/>
              <a:gd name="connsiteY1" fmla="*/ 166119 h 2826037"/>
              <a:gd name="connsiteX2" fmla="*/ 1346498 w 2820626"/>
              <a:gd name="connsiteY2" fmla="*/ 1337 h 2826037"/>
              <a:gd name="connsiteX3" fmla="*/ 429241 w 2820626"/>
              <a:gd name="connsiteY3" fmla="*/ 134686 h 2826037"/>
              <a:gd name="connsiteX4" fmla="*/ 11093 w 2820626"/>
              <a:gd name="connsiteY4" fmla="*/ 810009 h 2826037"/>
              <a:gd name="connsiteX5" fmla="*/ 841673 w 2820626"/>
              <a:gd name="connsiteY5" fmla="*/ 2768349 h 2826037"/>
              <a:gd name="connsiteX6" fmla="*/ 2060873 w 2820626"/>
              <a:gd name="connsiteY6" fmla="*/ 2250189 h 2826037"/>
              <a:gd name="connsiteX7" fmla="*/ 2523123 w 2820626"/>
              <a:gd name="connsiteY7" fmla="*/ 1486264 h 2826037"/>
              <a:gd name="connsiteX8" fmla="*/ 2807633 w 2820626"/>
              <a:gd name="connsiteY8" fmla="*/ 992889 h 2826037"/>
              <a:gd name="connsiteX9" fmla="*/ 2187556 w 2820626"/>
              <a:gd name="connsiteY9" fmla="*/ 1375794 h 2826037"/>
              <a:gd name="connsiteX10" fmla="*/ 2218988 w 2820626"/>
              <a:gd name="connsiteY10" fmla="*/ 832869 h 2826037"/>
              <a:gd name="connsiteX0" fmla="*/ 2218988 w 2524165"/>
              <a:gd name="connsiteY0" fmla="*/ 832869 h 2826037"/>
              <a:gd name="connsiteX1" fmla="*/ 2118023 w 2524165"/>
              <a:gd name="connsiteY1" fmla="*/ 166119 h 2826037"/>
              <a:gd name="connsiteX2" fmla="*/ 1346498 w 2524165"/>
              <a:gd name="connsiteY2" fmla="*/ 1337 h 2826037"/>
              <a:gd name="connsiteX3" fmla="*/ 429241 w 2524165"/>
              <a:gd name="connsiteY3" fmla="*/ 134686 h 2826037"/>
              <a:gd name="connsiteX4" fmla="*/ 11093 w 2524165"/>
              <a:gd name="connsiteY4" fmla="*/ 810009 h 2826037"/>
              <a:gd name="connsiteX5" fmla="*/ 841673 w 2524165"/>
              <a:gd name="connsiteY5" fmla="*/ 2768349 h 2826037"/>
              <a:gd name="connsiteX6" fmla="*/ 2060873 w 2524165"/>
              <a:gd name="connsiteY6" fmla="*/ 2250189 h 2826037"/>
              <a:gd name="connsiteX7" fmla="*/ 2523123 w 2524165"/>
              <a:gd name="connsiteY7" fmla="*/ 1486264 h 2826037"/>
              <a:gd name="connsiteX8" fmla="*/ 2187556 w 2524165"/>
              <a:gd name="connsiteY8" fmla="*/ 1375794 h 2826037"/>
              <a:gd name="connsiteX9" fmla="*/ 2218988 w 2524165"/>
              <a:gd name="connsiteY9" fmla="*/ 832869 h 2826037"/>
              <a:gd name="connsiteX0" fmla="*/ 2218988 w 2222731"/>
              <a:gd name="connsiteY0" fmla="*/ 832869 h 2829682"/>
              <a:gd name="connsiteX1" fmla="*/ 2118023 w 2222731"/>
              <a:gd name="connsiteY1" fmla="*/ 166119 h 2829682"/>
              <a:gd name="connsiteX2" fmla="*/ 1346498 w 2222731"/>
              <a:gd name="connsiteY2" fmla="*/ 1337 h 2829682"/>
              <a:gd name="connsiteX3" fmla="*/ 429241 w 2222731"/>
              <a:gd name="connsiteY3" fmla="*/ 134686 h 2829682"/>
              <a:gd name="connsiteX4" fmla="*/ 11093 w 2222731"/>
              <a:gd name="connsiteY4" fmla="*/ 810009 h 2829682"/>
              <a:gd name="connsiteX5" fmla="*/ 841673 w 2222731"/>
              <a:gd name="connsiteY5" fmla="*/ 2768349 h 2829682"/>
              <a:gd name="connsiteX6" fmla="*/ 2060873 w 2222731"/>
              <a:gd name="connsiteY6" fmla="*/ 2250189 h 2829682"/>
              <a:gd name="connsiteX7" fmla="*/ 2187556 w 2222731"/>
              <a:gd name="connsiteY7" fmla="*/ 1375794 h 2829682"/>
              <a:gd name="connsiteX8" fmla="*/ 2218988 w 2222731"/>
              <a:gd name="connsiteY8" fmla="*/ 832869 h 2829682"/>
              <a:gd name="connsiteX0" fmla="*/ 2218988 w 2226733"/>
              <a:gd name="connsiteY0" fmla="*/ 832869 h 2824484"/>
              <a:gd name="connsiteX1" fmla="*/ 2118023 w 2226733"/>
              <a:gd name="connsiteY1" fmla="*/ 166119 h 2824484"/>
              <a:gd name="connsiteX2" fmla="*/ 1346498 w 2226733"/>
              <a:gd name="connsiteY2" fmla="*/ 1337 h 2824484"/>
              <a:gd name="connsiteX3" fmla="*/ 429241 w 2226733"/>
              <a:gd name="connsiteY3" fmla="*/ 134686 h 2824484"/>
              <a:gd name="connsiteX4" fmla="*/ 11093 w 2226733"/>
              <a:gd name="connsiteY4" fmla="*/ 810009 h 2824484"/>
              <a:gd name="connsiteX5" fmla="*/ 841673 w 2226733"/>
              <a:gd name="connsiteY5" fmla="*/ 2768349 h 2824484"/>
              <a:gd name="connsiteX6" fmla="*/ 2060873 w 2226733"/>
              <a:gd name="connsiteY6" fmla="*/ 2250189 h 2824484"/>
              <a:gd name="connsiteX7" fmla="*/ 2187556 w 2226733"/>
              <a:gd name="connsiteY7" fmla="*/ 1375794 h 2824484"/>
              <a:gd name="connsiteX8" fmla="*/ 2218988 w 2226733"/>
              <a:gd name="connsiteY8" fmla="*/ 832869 h 2824484"/>
              <a:gd name="connsiteX0" fmla="*/ 2218988 w 2226733"/>
              <a:gd name="connsiteY0" fmla="*/ 832869 h 2823538"/>
              <a:gd name="connsiteX1" fmla="*/ 2118023 w 2226733"/>
              <a:gd name="connsiteY1" fmla="*/ 166119 h 2823538"/>
              <a:gd name="connsiteX2" fmla="*/ 1346498 w 2226733"/>
              <a:gd name="connsiteY2" fmla="*/ 1337 h 2823538"/>
              <a:gd name="connsiteX3" fmla="*/ 429241 w 2226733"/>
              <a:gd name="connsiteY3" fmla="*/ 134686 h 2823538"/>
              <a:gd name="connsiteX4" fmla="*/ 11093 w 2226733"/>
              <a:gd name="connsiteY4" fmla="*/ 810009 h 2823538"/>
              <a:gd name="connsiteX5" fmla="*/ 841673 w 2226733"/>
              <a:gd name="connsiteY5" fmla="*/ 2768349 h 2823538"/>
              <a:gd name="connsiteX6" fmla="*/ 2060873 w 2226733"/>
              <a:gd name="connsiteY6" fmla="*/ 2250189 h 2823538"/>
              <a:gd name="connsiteX7" fmla="*/ 2187556 w 2226733"/>
              <a:gd name="connsiteY7" fmla="*/ 1375794 h 2823538"/>
              <a:gd name="connsiteX8" fmla="*/ 2218988 w 2226733"/>
              <a:gd name="connsiteY8" fmla="*/ 832869 h 2823538"/>
              <a:gd name="connsiteX0" fmla="*/ 2212034 w 2219779"/>
              <a:gd name="connsiteY0" fmla="*/ 832869 h 2823538"/>
              <a:gd name="connsiteX1" fmla="*/ 2111069 w 2219779"/>
              <a:gd name="connsiteY1" fmla="*/ 166119 h 2823538"/>
              <a:gd name="connsiteX2" fmla="*/ 1339544 w 2219779"/>
              <a:gd name="connsiteY2" fmla="*/ 1337 h 2823538"/>
              <a:gd name="connsiteX3" fmla="*/ 422287 w 2219779"/>
              <a:gd name="connsiteY3" fmla="*/ 134686 h 2823538"/>
              <a:gd name="connsiteX4" fmla="*/ 4139 w 2219779"/>
              <a:gd name="connsiteY4" fmla="*/ 810009 h 2823538"/>
              <a:gd name="connsiteX5" fmla="*/ 834719 w 2219779"/>
              <a:gd name="connsiteY5" fmla="*/ 2768349 h 2823538"/>
              <a:gd name="connsiteX6" fmla="*/ 2053919 w 2219779"/>
              <a:gd name="connsiteY6" fmla="*/ 2250189 h 2823538"/>
              <a:gd name="connsiteX7" fmla="*/ 2180602 w 2219779"/>
              <a:gd name="connsiteY7" fmla="*/ 1375794 h 2823538"/>
              <a:gd name="connsiteX8" fmla="*/ 2212034 w 2219779"/>
              <a:gd name="connsiteY8" fmla="*/ 832869 h 2823538"/>
              <a:gd name="connsiteX0" fmla="*/ 2212034 w 2219779"/>
              <a:gd name="connsiteY0" fmla="*/ 832869 h 2831417"/>
              <a:gd name="connsiteX1" fmla="*/ 2111069 w 2219779"/>
              <a:gd name="connsiteY1" fmla="*/ 166119 h 2831417"/>
              <a:gd name="connsiteX2" fmla="*/ 1339544 w 2219779"/>
              <a:gd name="connsiteY2" fmla="*/ 1337 h 2831417"/>
              <a:gd name="connsiteX3" fmla="*/ 422287 w 2219779"/>
              <a:gd name="connsiteY3" fmla="*/ 134686 h 2831417"/>
              <a:gd name="connsiteX4" fmla="*/ 4139 w 2219779"/>
              <a:gd name="connsiteY4" fmla="*/ 810009 h 2831417"/>
              <a:gd name="connsiteX5" fmla="*/ 834719 w 2219779"/>
              <a:gd name="connsiteY5" fmla="*/ 2768349 h 2831417"/>
              <a:gd name="connsiteX6" fmla="*/ 2053919 w 2219779"/>
              <a:gd name="connsiteY6" fmla="*/ 2250189 h 2831417"/>
              <a:gd name="connsiteX7" fmla="*/ 2180602 w 2219779"/>
              <a:gd name="connsiteY7" fmla="*/ 1375794 h 2831417"/>
              <a:gd name="connsiteX8" fmla="*/ 2212034 w 2219779"/>
              <a:gd name="connsiteY8" fmla="*/ 832869 h 2831417"/>
              <a:gd name="connsiteX0" fmla="*/ 2208615 w 2216360"/>
              <a:gd name="connsiteY0" fmla="*/ 832869 h 2831417"/>
              <a:gd name="connsiteX1" fmla="*/ 2107650 w 2216360"/>
              <a:gd name="connsiteY1" fmla="*/ 166119 h 2831417"/>
              <a:gd name="connsiteX2" fmla="*/ 1336125 w 2216360"/>
              <a:gd name="connsiteY2" fmla="*/ 1337 h 2831417"/>
              <a:gd name="connsiteX3" fmla="*/ 418868 w 2216360"/>
              <a:gd name="connsiteY3" fmla="*/ 134686 h 2831417"/>
              <a:gd name="connsiteX4" fmla="*/ 720 w 2216360"/>
              <a:gd name="connsiteY4" fmla="*/ 810009 h 2831417"/>
              <a:gd name="connsiteX5" fmla="*/ 831300 w 2216360"/>
              <a:gd name="connsiteY5" fmla="*/ 2768349 h 2831417"/>
              <a:gd name="connsiteX6" fmla="*/ 2050500 w 2216360"/>
              <a:gd name="connsiteY6" fmla="*/ 2250189 h 2831417"/>
              <a:gd name="connsiteX7" fmla="*/ 2177183 w 2216360"/>
              <a:gd name="connsiteY7" fmla="*/ 1375794 h 2831417"/>
              <a:gd name="connsiteX8" fmla="*/ 2208615 w 2216360"/>
              <a:gd name="connsiteY8" fmla="*/ 832869 h 2831417"/>
              <a:gd name="connsiteX0" fmla="*/ 2207896 w 2215641"/>
              <a:gd name="connsiteY0" fmla="*/ 832869 h 2831417"/>
              <a:gd name="connsiteX1" fmla="*/ 2106931 w 2215641"/>
              <a:gd name="connsiteY1" fmla="*/ 166119 h 2831417"/>
              <a:gd name="connsiteX2" fmla="*/ 1335406 w 2215641"/>
              <a:gd name="connsiteY2" fmla="*/ 1337 h 2831417"/>
              <a:gd name="connsiteX3" fmla="*/ 418149 w 2215641"/>
              <a:gd name="connsiteY3" fmla="*/ 134686 h 2831417"/>
              <a:gd name="connsiteX4" fmla="*/ 1 w 2215641"/>
              <a:gd name="connsiteY4" fmla="*/ 810009 h 2831417"/>
              <a:gd name="connsiteX5" fmla="*/ 830581 w 2215641"/>
              <a:gd name="connsiteY5" fmla="*/ 2768349 h 2831417"/>
              <a:gd name="connsiteX6" fmla="*/ 2049781 w 2215641"/>
              <a:gd name="connsiteY6" fmla="*/ 2250189 h 2831417"/>
              <a:gd name="connsiteX7" fmla="*/ 2176464 w 2215641"/>
              <a:gd name="connsiteY7" fmla="*/ 1375794 h 2831417"/>
              <a:gd name="connsiteX8" fmla="*/ 2207896 w 2215641"/>
              <a:gd name="connsiteY8" fmla="*/ 832869 h 2831417"/>
              <a:gd name="connsiteX0" fmla="*/ 2208111 w 2215856"/>
              <a:gd name="connsiteY0" fmla="*/ 832869 h 2831417"/>
              <a:gd name="connsiteX1" fmla="*/ 2107146 w 2215856"/>
              <a:gd name="connsiteY1" fmla="*/ 166119 h 2831417"/>
              <a:gd name="connsiteX2" fmla="*/ 1335621 w 2215856"/>
              <a:gd name="connsiteY2" fmla="*/ 1337 h 2831417"/>
              <a:gd name="connsiteX3" fmla="*/ 418364 w 2215856"/>
              <a:gd name="connsiteY3" fmla="*/ 134686 h 2831417"/>
              <a:gd name="connsiteX4" fmla="*/ 216 w 2215856"/>
              <a:gd name="connsiteY4" fmla="*/ 810009 h 2831417"/>
              <a:gd name="connsiteX5" fmla="*/ 830796 w 2215856"/>
              <a:gd name="connsiteY5" fmla="*/ 2768349 h 2831417"/>
              <a:gd name="connsiteX6" fmla="*/ 2049996 w 2215856"/>
              <a:gd name="connsiteY6" fmla="*/ 2250189 h 2831417"/>
              <a:gd name="connsiteX7" fmla="*/ 2176679 w 2215856"/>
              <a:gd name="connsiteY7" fmla="*/ 1375794 h 2831417"/>
              <a:gd name="connsiteX8" fmla="*/ 2208111 w 2215856"/>
              <a:gd name="connsiteY8" fmla="*/ 832869 h 283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15856" h="2831417">
                <a:moveTo>
                  <a:pt x="2208111" y="832869"/>
                </a:moveTo>
                <a:cubicBezTo>
                  <a:pt x="2196522" y="631257"/>
                  <a:pt x="2252561" y="304708"/>
                  <a:pt x="2107146" y="166119"/>
                </a:cubicBezTo>
                <a:cubicBezTo>
                  <a:pt x="1961731" y="27530"/>
                  <a:pt x="1617085" y="6576"/>
                  <a:pt x="1335621" y="1337"/>
                </a:cubicBezTo>
                <a:cubicBezTo>
                  <a:pt x="1054157" y="-3902"/>
                  <a:pt x="640931" y="-93"/>
                  <a:pt x="418364" y="134686"/>
                </a:cubicBezTo>
                <a:cubicBezTo>
                  <a:pt x="195797" y="269465"/>
                  <a:pt x="-7563" y="393925"/>
                  <a:pt x="216" y="810009"/>
                </a:cubicBezTo>
                <a:cubicBezTo>
                  <a:pt x="7995" y="1226093"/>
                  <a:pt x="496786" y="2505459"/>
                  <a:pt x="830796" y="2768349"/>
                </a:cubicBezTo>
                <a:cubicBezTo>
                  <a:pt x="1164806" y="3031239"/>
                  <a:pt x="1754245" y="2396557"/>
                  <a:pt x="2049996" y="2250189"/>
                </a:cubicBezTo>
                <a:cubicBezTo>
                  <a:pt x="2345747" y="2103821"/>
                  <a:pt x="2150327" y="1612014"/>
                  <a:pt x="2176679" y="1375794"/>
                </a:cubicBezTo>
                <a:cubicBezTo>
                  <a:pt x="2203032" y="1139574"/>
                  <a:pt x="2219700" y="1034481"/>
                  <a:pt x="2208111" y="832869"/>
                </a:cubicBezTo>
                <a:close/>
              </a:path>
            </a:pathLst>
          </a:custGeom>
          <a:gradFill flip="none" rotWithShape="1">
            <a:gsLst>
              <a:gs pos="0">
                <a:srgbClr val="66CCFF">
                  <a:tint val="66000"/>
                  <a:satMod val="160000"/>
                </a:srgbClr>
              </a:gs>
              <a:gs pos="50000">
                <a:srgbClr val="66CCFF">
                  <a:tint val="44500"/>
                  <a:satMod val="160000"/>
                </a:srgbClr>
              </a:gs>
              <a:gs pos="100000">
                <a:srgbClr val="66CCFF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249680" y="2287905"/>
            <a:ext cx="6579870" cy="4065270"/>
            <a:chOff x="1249680" y="2287905"/>
            <a:chExt cx="6579870" cy="4065270"/>
          </a:xfrm>
        </p:grpSpPr>
        <p:sp>
          <p:nvSpPr>
            <p:cNvPr id="10" name="Freeform 9"/>
            <p:cNvSpPr/>
            <p:nvPr/>
          </p:nvSpPr>
          <p:spPr>
            <a:xfrm>
              <a:off x="1628775" y="3309120"/>
              <a:ext cx="6200775" cy="3044055"/>
            </a:xfrm>
            <a:custGeom>
              <a:avLst/>
              <a:gdLst>
                <a:gd name="connsiteX0" fmla="*/ 6200775 w 6200775"/>
                <a:gd name="connsiteY0" fmla="*/ 3044055 h 3044055"/>
                <a:gd name="connsiteX1" fmla="*/ 5362575 w 6200775"/>
                <a:gd name="connsiteY1" fmla="*/ 2229668 h 3044055"/>
                <a:gd name="connsiteX2" fmla="*/ 4362450 w 6200775"/>
                <a:gd name="connsiteY2" fmla="*/ 786630 h 3044055"/>
                <a:gd name="connsiteX3" fmla="*/ 2976563 w 6200775"/>
                <a:gd name="connsiteY3" fmla="*/ 53205 h 3044055"/>
                <a:gd name="connsiteX4" fmla="*/ 1428750 w 6200775"/>
                <a:gd name="connsiteY4" fmla="*/ 229418 h 3044055"/>
                <a:gd name="connsiteX5" fmla="*/ 0 w 6200775"/>
                <a:gd name="connsiteY5" fmla="*/ 1601018 h 3044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00775" h="3044055">
                  <a:moveTo>
                    <a:pt x="6200775" y="3044055"/>
                  </a:moveTo>
                  <a:cubicBezTo>
                    <a:pt x="5934868" y="2824980"/>
                    <a:pt x="5668962" y="2605905"/>
                    <a:pt x="5362575" y="2229668"/>
                  </a:cubicBezTo>
                  <a:cubicBezTo>
                    <a:pt x="5056187" y="1853430"/>
                    <a:pt x="4760119" y="1149374"/>
                    <a:pt x="4362450" y="786630"/>
                  </a:cubicBezTo>
                  <a:cubicBezTo>
                    <a:pt x="3964781" y="423886"/>
                    <a:pt x="3465513" y="146074"/>
                    <a:pt x="2976563" y="53205"/>
                  </a:cubicBezTo>
                  <a:cubicBezTo>
                    <a:pt x="2487613" y="-39664"/>
                    <a:pt x="1924844" y="-28551"/>
                    <a:pt x="1428750" y="229418"/>
                  </a:cubicBezTo>
                  <a:cubicBezTo>
                    <a:pt x="932656" y="487387"/>
                    <a:pt x="466328" y="1044202"/>
                    <a:pt x="0" y="1601018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1249680" y="2722222"/>
              <a:ext cx="2910840" cy="594384"/>
            </a:xfrm>
            <a:custGeom>
              <a:avLst/>
              <a:gdLst>
                <a:gd name="connsiteX0" fmla="*/ 2910840 w 2910840"/>
                <a:gd name="connsiteY0" fmla="*/ 594384 h 594384"/>
                <a:gd name="connsiteX1" fmla="*/ 2065020 w 2910840"/>
                <a:gd name="connsiteY1" fmla="*/ 403884 h 594384"/>
                <a:gd name="connsiteX2" fmla="*/ 1173480 w 2910840"/>
                <a:gd name="connsiteY2" fmla="*/ 24 h 594384"/>
                <a:gd name="connsiteX3" fmla="*/ 0 w 2910840"/>
                <a:gd name="connsiteY3" fmla="*/ 388644 h 594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10840" h="594384">
                  <a:moveTo>
                    <a:pt x="2910840" y="594384"/>
                  </a:moveTo>
                  <a:cubicBezTo>
                    <a:pt x="2632710" y="548664"/>
                    <a:pt x="2354580" y="502944"/>
                    <a:pt x="2065020" y="403884"/>
                  </a:cubicBezTo>
                  <a:cubicBezTo>
                    <a:pt x="1775460" y="304824"/>
                    <a:pt x="1517650" y="2564"/>
                    <a:pt x="1173480" y="24"/>
                  </a:cubicBezTo>
                  <a:cubicBezTo>
                    <a:pt x="829310" y="-2516"/>
                    <a:pt x="414655" y="193064"/>
                    <a:pt x="0" y="388644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4465320" y="3695700"/>
              <a:ext cx="982980" cy="830580"/>
            </a:xfrm>
            <a:custGeom>
              <a:avLst/>
              <a:gdLst>
                <a:gd name="connsiteX0" fmla="*/ 0 w 982980"/>
                <a:gd name="connsiteY0" fmla="*/ 830580 h 830580"/>
                <a:gd name="connsiteX1" fmla="*/ 236220 w 982980"/>
                <a:gd name="connsiteY1" fmla="*/ 487680 h 830580"/>
                <a:gd name="connsiteX2" fmla="*/ 647700 w 982980"/>
                <a:gd name="connsiteY2" fmla="*/ 335280 h 830580"/>
                <a:gd name="connsiteX3" fmla="*/ 891540 w 982980"/>
                <a:gd name="connsiteY3" fmla="*/ 167640 h 830580"/>
                <a:gd name="connsiteX4" fmla="*/ 982980 w 982980"/>
                <a:gd name="connsiteY4" fmla="*/ 0 h 830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980" h="830580">
                  <a:moveTo>
                    <a:pt x="0" y="830580"/>
                  </a:moveTo>
                  <a:cubicBezTo>
                    <a:pt x="64135" y="700405"/>
                    <a:pt x="128270" y="570230"/>
                    <a:pt x="236220" y="487680"/>
                  </a:cubicBezTo>
                  <a:cubicBezTo>
                    <a:pt x="344170" y="405130"/>
                    <a:pt x="538480" y="388620"/>
                    <a:pt x="647700" y="335280"/>
                  </a:cubicBezTo>
                  <a:cubicBezTo>
                    <a:pt x="756920" y="281940"/>
                    <a:pt x="835660" y="223520"/>
                    <a:pt x="891540" y="167640"/>
                  </a:cubicBezTo>
                  <a:cubicBezTo>
                    <a:pt x="947420" y="111760"/>
                    <a:pt x="965200" y="55880"/>
                    <a:pt x="982980" y="0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2865120" y="2476813"/>
              <a:ext cx="220980" cy="541020"/>
            </a:xfrm>
            <a:custGeom>
              <a:avLst/>
              <a:gdLst>
                <a:gd name="connsiteX0" fmla="*/ 0 w 220980"/>
                <a:gd name="connsiteY0" fmla="*/ 0 h 541020"/>
                <a:gd name="connsiteX1" fmla="*/ 91440 w 220980"/>
                <a:gd name="connsiteY1" fmla="*/ 304800 h 541020"/>
                <a:gd name="connsiteX2" fmla="*/ 220980 w 220980"/>
                <a:gd name="connsiteY2" fmla="*/ 541020 h 54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0980" h="541020">
                  <a:moveTo>
                    <a:pt x="0" y="0"/>
                  </a:moveTo>
                  <a:cubicBezTo>
                    <a:pt x="27305" y="107315"/>
                    <a:pt x="54610" y="214630"/>
                    <a:pt x="91440" y="304800"/>
                  </a:cubicBezTo>
                  <a:cubicBezTo>
                    <a:pt x="128270" y="394970"/>
                    <a:pt x="174625" y="467995"/>
                    <a:pt x="220980" y="541020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3901440" y="2287905"/>
              <a:ext cx="891540" cy="1120140"/>
            </a:xfrm>
            <a:custGeom>
              <a:avLst/>
              <a:gdLst>
                <a:gd name="connsiteX0" fmla="*/ 891540 w 891540"/>
                <a:gd name="connsiteY0" fmla="*/ 1120140 h 1120140"/>
                <a:gd name="connsiteX1" fmla="*/ 403860 w 891540"/>
                <a:gd name="connsiteY1" fmla="*/ 708660 h 1120140"/>
                <a:gd name="connsiteX2" fmla="*/ 0 w 891540"/>
                <a:gd name="connsiteY2" fmla="*/ 0 h 1120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1540" h="1120140">
                  <a:moveTo>
                    <a:pt x="891540" y="1120140"/>
                  </a:moveTo>
                  <a:cubicBezTo>
                    <a:pt x="721995" y="1007745"/>
                    <a:pt x="552450" y="895350"/>
                    <a:pt x="403860" y="708660"/>
                  </a:cubicBezTo>
                  <a:cubicBezTo>
                    <a:pt x="255270" y="521970"/>
                    <a:pt x="127635" y="260985"/>
                    <a:pt x="0" y="0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721667" y="3261360"/>
            <a:ext cx="1144615" cy="988904"/>
            <a:chOff x="5721667" y="3261360"/>
            <a:chExt cx="1144615" cy="988904"/>
          </a:xfrm>
        </p:grpSpPr>
        <p:sp>
          <p:nvSpPr>
            <p:cNvPr id="36" name="Snip Diagonal Corner Rectangle 35"/>
            <p:cNvSpPr/>
            <p:nvPr/>
          </p:nvSpPr>
          <p:spPr>
            <a:xfrm>
              <a:off x="5721667" y="3261360"/>
              <a:ext cx="424815" cy="424815"/>
            </a:xfrm>
            <a:prstGeom prst="snip2DiagRect">
              <a:avLst/>
            </a:prstGeom>
            <a:blipFill>
              <a:blip r:embed="rId2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nip Diagonal Corner Rectangle 36"/>
            <p:cNvSpPr/>
            <p:nvPr/>
          </p:nvSpPr>
          <p:spPr>
            <a:xfrm>
              <a:off x="6441467" y="3825449"/>
              <a:ext cx="424815" cy="424815"/>
            </a:xfrm>
            <a:prstGeom prst="snip2DiagRect">
              <a:avLst/>
            </a:prstGeom>
            <a:blipFill>
              <a:blip r:embed="rId2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219906" y="3379278"/>
              <a:ext cx="147254" cy="442481"/>
              <a:chOff x="7312152" y="2285238"/>
              <a:chExt cx="228926" cy="687895"/>
            </a:xfrm>
          </p:grpSpPr>
          <p:sp>
            <p:nvSpPr>
              <p:cNvPr id="6" name="Can 5"/>
              <p:cNvSpPr/>
              <p:nvPr/>
            </p:nvSpPr>
            <p:spPr>
              <a:xfrm>
                <a:off x="7315200" y="2372297"/>
                <a:ext cx="225878" cy="600836"/>
              </a:xfrm>
              <a:prstGeom prst="can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Flowchart: Delay 6"/>
              <p:cNvSpPr/>
              <p:nvPr/>
            </p:nvSpPr>
            <p:spPr>
              <a:xfrm rot="16200000">
                <a:off x="7350034" y="2247356"/>
                <a:ext cx="153162" cy="228926"/>
              </a:xfrm>
              <a:prstGeom prst="flowChartDelay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6453652" y="3319811"/>
              <a:ext cx="147254" cy="442481"/>
              <a:chOff x="7312152" y="2285238"/>
              <a:chExt cx="228926" cy="687895"/>
            </a:xfrm>
          </p:grpSpPr>
          <p:sp>
            <p:nvSpPr>
              <p:cNvPr id="38" name="Can 37"/>
              <p:cNvSpPr/>
              <p:nvPr/>
            </p:nvSpPr>
            <p:spPr>
              <a:xfrm>
                <a:off x="7315200" y="2372297"/>
                <a:ext cx="225878" cy="600836"/>
              </a:xfrm>
              <a:prstGeom prst="can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Flowchart: Delay 38"/>
              <p:cNvSpPr/>
              <p:nvPr/>
            </p:nvSpPr>
            <p:spPr>
              <a:xfrm rot="16200000">
                <a:off x="7350034" y="2247356"/>
                <a:ext cx="153162" cy="228926"/>
              </a:xfrm>
              <a:prstGeom prst="flowChartDelay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3" name="Group 52"/>
          <p:cNvGrpSpPr/>
          <p:nvPr/>
        </p:nvGrpSpPr>
        <p:grpSpPr>
          <a:xfrm>
            <a:off x="3114937" y="3360864"/>
            <a:ext cx="2114671" cy="231346"/>
            <a:chOff x="3114937" y="3360864"/>
            <a:chExt cx="2114671" cy="231346"/>
          </a:xfrm>
        </p:grpSpPr>
        <p:sp>
          <p:nvSpPr>
            <p:cNvPr id="22" name="Flowchart: Manual Operation 21"/>
            <p:cNvSpPr/>
            <p:nvPr/>
          </p:nvSpPr>
          <p:spPr>
            <a:xfrm rot="10800000">
              <a:off x="3114937" y="3360864"/>
              <a:ext cx="274873" cy="184165"/>
            </a:xfrm>
            <a:prstGeom prst="flowChartManualOperatio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lowchart: Manual Operation 39"/>
            <p:cNvSpPr/>
            <p:nvPr/>
          </p:nvSpPr>
          <p:spPr>
            <a:xfrm rot="10800000">
              <a:off x="4954735" y="3408045"/>
              <a:ext cx="274873" cy="184165"/>
            </a:xfrm>
            <a:prstGeom prst="flowChartManualOperatio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825527" y="3628518"/>
            <a:ext cx="397372" cy="691981"/>
            <a:chOff x="3825527" y="3628518"/>
            <a:chExt cx="397372" cy="691981"/>
          </a:xfrm>
        </p:grpSpPr>
        <p:sp>
          <p:nvSpPr>
            <p:cNvPr id="23" name="Trapezoid 22"/>
            <p:cNvSpPr/>
            <p:nvPr/>
          </p:nvSpPr>
          <p:spPr>
            <a:xfrm>
              <a:off x="3825527" y="3846538"/>
              <a:ext cx="241775" cy="321561"/>
            </a:xfrm>
            <a:prstGeom prst="trapezoid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an 23"/>
            <p:cNvSpPr/>
            <p:nvPr/>
          </p:nvSpPr>
          <p:spPr>
            <a:xfrm>
              <a:off x="4140732" y="3628518"/>
              <a:ext cx="82167" cy="581522"/>
            </a:xfrm>
            <a:prstGeom prst="ca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rapezoid 40"/>
            <p:cNvSpPr/>
            <p:nvPr/>
          </p:nvSpPr>
          <p:spPr>
            <a:xfrm>
              <a:off x="3949225" y="3998938"/>
              <a:ext cx="241775" cy="321561"/>
            </a:xfrm>
            <a:prstGeom prst="trapezoid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057400" y="2528874"/>
            <a:ext cx="4925078" cy="2943252"/>
            <a:chOff x="2057400" y="2528874"/>
            <a:chExt cx="4925078" cy="2943252"/>
          </a:xfrm>
        </p:grpSpPr>
        <p:sp>
          <p:nvSpPr>
            <p:cNvPr id="21" name="Oval 20"/>
            <p:cNvSpPr/>
            <p:nvPr/>
          </p:nvSpPr>
          <p:spPr>
            <a:xfrm>
              <a:off x="2057400" y="2618096"/>
              <a:ext cx="255270" cy="25527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2654177" y="3558540"/>
              <a:ext cx="255270" cy="25527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3953981" y="2528874"/>
              <a:ext cx="255270" cy="25527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993176" y="3904448"/>
              <a:ext cx="255270" cy="25527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5909623" y="4012123"/>
              <a:ext cx="255270" cy="25527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6727208" y="5216856"/>
              <a:ext cx="255270" cy="25527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Oval 46"/>
          <p:cNvSpPr/>
          <p:nvPr/>
        </p:nvSpPr>
        <p:spPr>
          <a:xfrm>
            <a:off x="7681779" y="6198244"/>
            <a:ext cx="255270" cy="25527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3274041" y="2287905"/>
            <a:ext cx="2787668" cy="2670877"/>
            <a:chOff x="3274041" y="2287905"/>
            <a:chExt cx="2787668" cy="2670877"/>
          </a:xfrm>
        </p:grpSpPr>
        <p:sp>
          <p:nvSpPr>
            <p:cNvPr id="48" name="Oval 47"/>
            <p:cNvSpPr/>
            <p:nvPr/>
          </p:nvSpPr>
          <p:spPr>
            <a:xfrm>
              <a:off x="3274041" y="2287905"/>
              <a:ext cx="255270" cy="25527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4993176" y="2784145"/>
              <a:ext cx="255270" cy="25527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3334290" y="4320499"/>
              <a:ext cx="255270" cy="25527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5806439" y="4703512"/>
              <a:ext cx="255270" cy="25527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9118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9" grpId="0" animBg="1"/>
      <p:bldP spid="33" grpId="0" animBg="1"/>
      <p:bldP spid="4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Hydrologic Observation Model</a:t>
            </a: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5" t="15582" r="15336" b="4388"/>
          <a:stretch/>
        </p:blipFill>
        <p:spPr bwMode="auto">
          <a:xfrm>
            <a:off x="1160505" y="1600200"/>
            <a:ext cx="621339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06562" y="6172200"/>
            <a:ext cx="304814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Courtesy of Irina </a:t>
            </a:r>
            <a:r>
              <a:rPr lang="en-US" sz="1600" dirty="0" err="1" smtClean="0"/>
              <a:t>Dornblut</a:t>
            </a:r>
            <a:r>
              <a:rPr lang="en-US" sz="1600" dirty="0" smtClean="0"/>
              <a:t> (GRDC) </a:t>
            </a:r>
          </a:p>
          <a:p>
            <a:r>
              <a:rPr lang="en-US" sz="1600" dirty="0" smtClean="0"/>
              <a:t>and Rob Atkinson (CSIRO)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6123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Hydrologic Feature Model</a:t>
            </a: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6" t="15644" r="16071" b="4100"/>
          <a:stretch/>
        </p:blipFill>
        <p:spPr bwMode="auto">
          <a:xfrm>
            <a:off x="1025856" y="1524000"/>
            <a:ext cx="6537065" cy="5070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>
          <a:xfrm rot="18000000">
            <a:off x="3081101" y="4722107"/>
            <a:ext cx="978408" cy="484632"/>
          </a:xfrm>
          <a:prstGeom prst="rightArrow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06562" y="6172200"/>
            <a:ext cx="304814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Courtesy of Irina </a:t>
            </a:r>
            <a:r>
              <a:rPr lang="en-US" sz="1600" dirty="0" err="1" smtClean="0"/>
              <a:t>Dornblut</a:t>
            </a:r>
            <a:r>
              <a:rPr lang="en-US" sz="1600" dirty="0" smtClean="0"/>
              <a:t> (GRDC) </a:t>
            </a:r>
          </a:p>
          <a:p>
            <a:r>
              <a:rPr lang="en-US" sz="1600" dirty="0" smtClean="0"/>
              <a:t>and Rob Atkinson (CSIRO)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6366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736" y="274638"/>
            <a:ext cx="7620000" cy="1143000"/>
          </a:xfrm>
        </p:spPr>
        <p:txBody>
          <a:bodyPr/>
          <a:lstStyle/>
          <a:p>
            <a:r>
              <a:rPr lang="en-US" dirty="0" smtClean="0"/>
              <a:t>Linking Climate, Observations and GIS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79299" y="4969871"/>
            <a:ext cx="2421384" cy="1538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94132" y="6466184"/>
            <a:ext cx="15917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Observations</a:t>
            </a:r>
            <a:endParaRPr lang="en-US" sz="2000" b="1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38749" y="3010660"/>
            <a:ext cx="1939582" cy="1851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039136" y="4823350"/>
            <a:ext cx="1738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River Mapping</a:t>
            </a:r>
            <a:endParaRPr lang="en-US" sz="2000" b="1" dirty="0"/>
          </a:p>
        </p:txBody>
      </p:sp>
      <p:sp>
        <p:nvSpPr>
          <p:cNvPr id="4" name="Isosceles Triangle 3"/>
          <p:cNvSpPr/>
          <p:nvPr/>
        </p:nvSpPr>
        <p:spPr>
          <a:xfrm>
            <a:off x="3373528" y="2945477"/>
            <a:ext cx="2029345" cy="1877873"/>
          </a:xfrm>
          <a:prstGeom prst="triangl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SCALE</a:t>
            </a:r>
            <a:endParaRPr lang="en-US" b="1" dirty="0" smtClean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-381000" y="5861272"/>
            <a:ext cx="1661242" cy="760625"/>
            <a:chOff x="-381000" y="5861272"/>
            <a:chExt cx="1661242" cy="760625"/>
          </a:xfrm>
        </p:grpSpPr>
        <p:grpSp>
          <p:nvGrpSpPr>
            <p:cNvPr id="17" name="Group 16"/>
            <p:cNvGrpSpPr/>
            <p:nvPr/>
          </p:nvGrpSpPr>
          <p:grpSpPr>
            <a:xfrm>
              <a:off x="-381000" y="5861272"/>
              <a:ext cx="1661242" cy="760625"/>
              <a:chOff x="-685800" y="0"/>
              <a:chExt cx="6989829" cy="3200400"/>
            </a:xfrm>
          </p:grpSpPr>
          <p:pic>
            <p:nvPicPr>
              <p:cNvPr id="19" name="Picture 4" descr="C:\Users\crwr-frs86\AppData\Local\Microsoft\Windows\Temporary Internet Files\Content.IE5\6THB7S5V\MC900413532[1].wmf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7492" y="440194"/>
                <a:ext cx="2566537" cy="24451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Arc 19"/>
              <p:cNvSpPr/>
              <p:nvPr/>
            </p:nvSpPr>
            <p:spPr>
              <a:xfrm rot="6454943">
                <a:off x="1640076" y="-7458"/>
                <a:ext cx="2113166" cy="2128081"/>
              </a:xfrm>
              <a:prstGeom prst="arc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Arc 20"/>
              <p:cNvSpPr/>
              <p:nvPr/>
            </p:nvSpPr>
            <p:spPr>
              <a:xfrm rot="6454943">
                <a:off x="1383726" y="-1707495"/>
                <a:ext cx="2613735" cy="6752787"/>
              </a:xfrm>
              <a:prstGeom prst="arc">
                <a:avLst>
                  <a:gd name="adj1" fmla="val 16200000"/>
                  <a:gd name="adj2" fmla="val 21548205"/>
                </a:avLst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Can 21"/>
              <p:cNvSpPr/>
              <p:nvPr/>
            </p:nvSpPr>
            <p:spPr>
              <a:xfrm>
                <a:off x="2048959" y="2076487"/>
                <a:ext cx="641633" cy="853372"/>
              </a:xfrm>
              <a:prstGeom prst="can">
                <a:avLst/>
              </a:prstGeom>
              <a:noFill/>
              <a:ln w="254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Can 22"/>
              <p:cNvSpPr/>
              <p:nvPr/>
            </p:nvSpPr>
            <p:spPr>
              <a:xfrm>
                <a:off x="5638800" y="985915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Can 23"/>
              <p:cNvSpPr/>
              <p:nvPr/>
            </p:nvSpPr>
            <p:spPr>
              <a:xfrm>
                <a:off x="5791200" y="1251500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Can 24"/>
              <p:cNvSpPr/>
              <p:nvPr/>
            </p:nvSpPr>
            <p:spPr>
              <a:xfrm>
                <a:off x="5486400" y="1527565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Can 25"/>
              <p:cNvSpPr/>
              <p:nvPr/>
            </p:nvSpPr>
            <p:spPr>
              <a:xfrm>
                <a:off x="4267200" y="985914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Can 26"/>
              <p:cNvSpPr/>
              <p:nvPr/>
            </p:nvSpPr>
            <p:spPr>
              <a:xfrm>
                <a:off x="5105400" y="2133600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Can 27"/>
              <p:cNvSpPr/>
              <p:nvPr/>
            </p:nvSpPr>
            <p:spPr>
              <a:xfrm>
                <a:off x="5380135" y="2385228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Can 28"/>
              <p:cNvSpPr/>
              <p:nvPr/>
            </p:nvSpPr>
            <p:spPr>
              <a:xfrm>
                <a:off x="4114800" y="1114878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Can 29"/>
              <p:cNvSpPr/>
              <p:nvPr/>
            </p:nvSpPr>
            <p:spPr>
              <a:xfrm>
                <a:off x="5738067" y="1592122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31" name="Picture 3" descr="C:\Users\frs86\AppData\Local\Microsoft\Windows\Temporary Internet Files\Content.IE5\YVA9Z4OV\MC900361966[1].wmf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2973" y="2201417"/>
                <a:ext cx="165027" cy="7703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4" descr="C:\Users\frs86\AppData\Local\Microsoft\Windows\Temporary Internet Files\Content.IE5\6THB7S5V\MC900361964[1].wmf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2355" y="1885591"/>
                <a:ext cx="275137" cy="3986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5" descr="C:\Users\frs86\AppData\Local\Microsoft\Windows\Temporary Internet Files\Content.IE5\KHJL5XQI\MC900361934[1].wmf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3651" y="2740914"/>
                <a:ext cx="606949" cy="4594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6" descr="C:\Users\frs86\AppData\Local\Microsoft\Windows\Temporary Internet Files\Content.IE5\BJHKO428\MC900326974[1].wmf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3371" y="2394876"/>
                <a:ext cx="398126" cy="5306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8"/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4218" y="2417825"/>
                <a:ext cx="475705" cy="3760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8" name="Teardrop 17"/>
            <p:cNvSpPr/>
            <p:nvPr/>
          </p:nvSpPr>
          <p:spPr>
            <a:xfrm rot="18900000">
              <a:off x="313428" y="6465021"/>
              <a:ext cx="57268" cy="57268"/>
            </a:xfrm>
            <a:prstGeom prst="teardrop">
              <a:avLst>
                <a:gd name="adj" fmla="val 170833"/>
              </a:avLst>
            </a:prstGeom>
            <a:solidFill>
              <a:srgbClr val="93DDF7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Bent Arrow 7"/>
          <p:cNvSpPr/>
          <p:nvPr/>
        </p:nvSpPr>
        <p:spPr>
          <a:xfrm rot="10800000" flipH="1">
            <a:off x="1922339" y="5246144"/>
            <a:ext cx="916397" cy="978177"/>
          </a:xfrm>
          <a:prstGeom prst="bent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44236" y="2934186"/>
            <a:ext cx="2012744" cy="1927750"/>
            <a:chOff x="533400" y="1447800"/>
            <a:chExt cx="2386789" cy="2286000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33400" y="1447800"/>
              <a:ext cx="2386789" cy="2286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Oval 8"/>
            <p:cNvSpPr/>
            <p:nvPr/>
          </p:nvSpPr>
          <p:spPr>
            <a:xfrm>
              <a:off x="841600" y="2819400"/>
              <a:ext cx="149000" cy="149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56" t="6115" r="-1640" b="29811"/>
          <a:stretch/>
        </p:blipFill>
        <p:spPr>
          <a:xfrm>
            <a:off x="2943553" y="1066800"/>
            <a:ext cx="2892877" cy="1452637"/>
          </a:xfrm>
          <a:prstGeom prst="rect">
            <a:avLst/>
          </a:prstGeom>
        </p:spPr>
      </p:pic>
      <p:sp>
        <p:nvSpPr>
          <p:cNvPr id="37" name="Bent Arrow 36"/>
          <p:cNvSpPr/>
          <p:nvPr/>
        </p:nvSpPr>
        <p:spPr>
          <a:xfrm rot="5400000" flipH="1">
            <a:off x="5958942" y="5219909"/>
            <a:ext cx="916397" cy="978177"/>
          </a:xfrm>
          <a:prstGeom prst="bent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Bent Arrow 38"/>
          <p:cNvSpPr/>
          <p:nvPr/>
        </p:nvSpPr>
        <p:spPr>
          <a:xfrm rot="10800000" flipH="1" flipV="1">
            <a:off x="1924336" y="1855035"/>
            <a:ext cx="916397" cy="978177"/>
          </a:xfrm>
          <a:prstGeom prst="bent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Bent Arrow 39"/>
          <p:cNvSpPr/>
          <p:nvPr/>
        </p:nvSpPr>
        <p:spPr>
          <a:xfrm rot="16200000" flipH="1" flipV="1">
            <a:off x="5960939" y="1828800"/>
            <a:ext cx="916397" cy="978177"/>
          </a:xfrm>
          <a:prstGeom prst="bent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4880" y="4823350"/>
            <a:ext cx="22714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Watershed Analysis</a:t>
            </a:r>
            <a:endParaRPr lang="en-US" sz="20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3891461" y="2519437"/>
            <a:ext cx="9934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Climate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8187065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8200" y="1848087"/>
            <a:ext cx="6753210" cy="44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GEOSS – Global Earth Observation System of Systems</a:t>
            </a:r>
            <a:endParaRPr lang="en-US" sz="4000" dirty="0"/>
          </a:p>
        </p:txBody>
      </p:sp>
      <p:grpSp>
        <p:nvGrpSpPr>
          <p:cNvPr id="4" name="Group 3"/>
          <p:cNvGrpSpPr/>
          <p:nvPr/>
        </p:nvGrpSpPr>
        <p:grpSpPr>
          <a:xfrm>
            <a:off x="-381000" y="5861272"/>
            <a:ext cx="1661242" cy="760625"/>
            <a:chOff x="-381000" y="5861272"/>
            <a:chExt cx="1661242" cy="760625"/>
          </a:xfrm>
        </p:grpSpPr>
        <p:grpSp>
          <p:nvGrpSpPr>
            <p:cNvPr id="5" name="Group 4"/>
            <p:cNvGrpSpPr/>
            <p:nvPr/>
          </p:nvGrpSpPr>
          <p:grpSpPr>
            <a:xfrm>
              <a:off x="-381000" y="5861272"/>
              <a:ext cx="1661242" cy="760625"/>
              <a:chOff x="-685800" y="0"/>
              <a:chExt cx="6989829" cy="3200400"/>
            </a:xfrm>
          </p:grpSpPr>
          <p:pic>
            <p:nvPicPr>
              <p:cNvPr id="7" name="Picture 4" descr="C:\Users\crwr-frs86\AppData\Local\Microsoft\Windows\Temporary Internet Files\Content.IE5\6THB7S5V\MC900413532[1].wmf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7492" y="440194"/>
                <a:ext cx="2566537" cy="24451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Arc 7"/>
              <p:cNvSpPr/>
              <p:nvPr/>
            </p:nvSpPr>
            <p:spPr>
              <a:xfrm rot="6454943">
                <a:off x="1640076" y="-7458"/>
                <a:ext cx="2113166" cy="2128081"/>
              </a:xfrm>
              <a:prstGeom prst="arc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Arc 8"/>
              <p:cNvSpPr/>
              <p:nvPr/>
            </p:nvSpPr>
            <p:spPr>
              <a:xfrm rot="6454943">
                <a:off x="1383726" y="-1707495"/>
                <a:ext cx="2613735" cy="6752787"/>
              </a:xfrm>
              <a:prstGeom prst="arc">
                <a:avLst>
                  <a:gd name="adj1" fmla="val 16200000"/>
                  <a:gd name="adj2" fmla="val 21548205"/>
                </a:avLst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Can 9"/>
              <p:cNvSpPr/>
              <p:nvPr/>
            </p:nvSpPr>
            <p:spPr>
              <a:xfrm>
                <a:off x="2048959" y="2076487"/>
                <a:ext cx="641633" cy="853372"/>
              </a:xfrm>
              <a:prstGeom prst="can">
                <a:avLst/>
              </a:prstGeom>
              <a:noFill/>
              <a:ln w="254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Can 10"/>
              <p:cNvSpPr/>
              <p:nvPr/>
            </p:nvSpPr>
            <p:spPr>
              <a:xfrm>
                <a:off x="5638800" y="985915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Can 11"/>
              <p:cNvSpPr/>
              <p:nvPr/>
            </p:nvSpPr>
            <p:spPr>
              <a:xfrm>
                <a:off x="5791200" y="1251500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Can 12"/>
              <p:cNvSpPr/>
              <p:nvPr/>
            </p:nvSpPr>
            <p:spPr>
              <a:xfrm>
                <a:off x="5486400" y="1527565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Can 13"/>
              <p:cNvSpPr/>
              <p:nvPr/>
            </p:nvSpPr>
            <p:spPr>
              <a:xfrm>
                <a:off x="4267200" y="985914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Can 14"/>
              <p:cNvSpPr/>
              <p:nvPr/>
            </p:nvSpPr>
            <p:spPr>
              <a:xfrm>
                <a:off x="5105400" y="2133600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Can 15"/>
              <p:cNvSpPr/>
              <p:nvPr/>
            </p:nvSpPr>
            <p:spPr>
              <a:xfrm>
                <a:off x="5380135" y="2385228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Can 16"/>
              <p:cNvSpPr/>
              <p:nvPr/>
            </p:nvSpPr>
            <p:spPr>
              <a:xfrm>
                <a:off x="4114800" y="1114878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Can 17"/>
              <p:cNvSpPr/>
              <p:nvPr/>
            </p:nvSpPr>
            <p:spPr>
              <a:xfrm>
                <a:off x="5738067" y="1592122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9" name="Picture 3" descr="C:\Users\frs86\AppData\Local\Microsoft\Windows\Temporary Internet Files\Content.IE5\YVA9Z4OV\MC900361966[1].wmf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2973" y="2201417"/>
                <a:ext cx="165027" cy="7703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4" descr="C:\Users\frs86\AppData\Local\Microsoft\Windows\Temporary Internet Files\Content.IE5\6THB7S5V\MC900361964[1].wmf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2355" y="1885591"/>
                <a:ext cx="275137" cy="3986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5" descr="C:\Users\frs86\AppData\Local\Microsoft\Windows\Temporary Internet Files\Content.IE5\KHJL5XQI\MC900361934[1].wmf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3651" y="2740914"/>
                <a:ext cx="606949" cy="4594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6" descr="C:\Users\frs86\AppData\Local\Microsoft\Windows\Temporary Internet Files\Content.IE5\BJHKO428\MC900326974[1].wmf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3371" y="2394876"/>
                <a:ext cx="398126" cy="5306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8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4218" y="2417825"/>
                <a:ext cx="475705" cy="3760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" name="Teardrop 5"/>
            <p:cNvSpPr/>
            <p:nvPr/>
          </p:nvSpPr>
          <p:spPr>
            <a:xfrm rot="18900000">
              <a:off x="313428" y="6465021"/>
              <a:ext cx="57268" cy="57268"/>
            </a:xfrm>
            <a:prstGeom prst="teardrop">
              <a:avLst>
                <a:gd name="adj" fmla="val 170833"/>
              </a:avLst>
            </a:prstGeom>
            <a:solidFill>
              <a:srgbClr val="93DDF7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43879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Bringing it all Together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-381000" y="5861272"/>
            <a:ext cx="1661242" cy="760625"/>
            <a:chOff x="-381000" y="5861272"/>
            <a:chExt cx="1661242" cy="760625"/>
          </a:xfrm>
        </p:grpSpPr>
        <p:grpSp>
          <p:nvGrpSpPr>
            <p:cNvPr id="5" name="Group 4"/>
            <p:cNvGrpSpPr/>
            <p:nvPr/>
          </p:nvGrpSpPr>
          <p:grpSpPr>
            <a:xfrm>
              <a:off x="-381000" y="5861272"/>
              <a:ext cx="1661242" cy="760625"/>
              <a:chOff x="-685800" y="0"/>
              <a:chExt cx="6989829" cy="3200400"/>
            </a:xfrm>
          </p:grpSpPr>
          <p:pic>
            <p:nvPicPr>
              <p:cNvPr id="7" name="Picture 4" descr="C:\Users\crwr-frs86\AppData\Local\Microsoft\Windows\Temporary Internet Files\Content.IE5\6THB7S5V\MC900413532[1].wmf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7492" y="440194"/>
                <a:ext cx="2566537" cy="24451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Arc 7"/>
              <p:cNvSpPr/>
              <p:nvPr/>
            </p:nvSpPr>
            <p:spPr>
              <a:xfrm rot="6454943">
                <a:off x="1640076" y="-7458"/>
                <a:ext cx="2113166" cy="2128081"/>
              </a:xfrm>
              <a:prstGeom prst="arc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Arc 8"/>
              <p:cNvSpPr/>
              <p:nvPr/>
            </p:nvSpPr>
            <p:spPr>
              <a:xfrm rot="6454943">
                <a:off x="1383726" y="-1707495"/>
                <a:ext cx="2613735" cy="6752787"/>
              </a:xfrm>
              <a:prstGeom prst="arc">
                <a:avLst>
                  <a:gd name="adj1" fmla="val 16200000"/>
                  <a:gd name="adj2" fmla="val 21548205"/>
                </a:avLst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Can 9"/>
              <p:cNvSpPr/>
              <p:nvPr/>
            </p:nvSpPr>
            <p:spPr>
              <a:xfrm>
                <a:off x="2048959" y="2076487"/>
                <a:ext cx="641633" cy="853372"/>
              </a:xfrm>
              <a:prstGeom prst="can">
                <a:avLst/>
              </a:prstGeom>
              <a:noFill/>
              <a:ln w="254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Can 10"/>
              <p:cNvSpPr/>
              <p:nvPr/>
            </p:nvSpPr>
            <p:spPr>
              <a:xfrm>
                <a:off x="5638800" y="985915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Can 11"/>
              <p:cNvSpPr/>
              <p:nvPr/>
            </p:nvSpPr>
            <p:spPr>
              <a:xfrm>
                <a:off x="5791200" y="1251500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Can 12"/>
              <p:cNvSpPr/>
              <p:nvPr/>
            </p:nvSpPr>
            <p:spPr>
              <a:xfrm>
                <a:off x="5486400" y="1527565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Can 13"/>
              <p:cNvSpPr/>
              <p:nvPr/>
            </p:nvSpPr>
            <p:spPr>
              <a:xfrm>
                <a:off x="4267200" y="985914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Can 14"/>
              <p:cNvSpPr/>
              <p:nvPr/>
            </p:nvSpPr>
            <p:spPr>
              <a:xfrm>
                <a:off x="5105400" y="2133600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Can 15"/>
              <p:cNvSpPr/>
              <p:nvPr/>
            </p:nvSpPr>
            <p:spPr>
              <a:xfrm>
                <a:off x="5380135" y="2385228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Can 16"/>
              <p:cNvSpPr/>
              <p:nvPr/>
            </p:nvSpPr>
            <p:spPr>
              <a:xfrm>
                <a:off x="4114800" y="1114878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Can 17"/>
              <p:cNvSpPr/>
              <p:nvPr/>
            </p:nvSpPr>
            <p:spPr>
              <a:xfrm>
                <a:off x="5738067" y="1592122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9" name="Picture 3" descr="C:\Users\frs86\AppData\Local\Microsoft\Windows\Temporary Internet Files\Content.IE5\YVA9Z4OV\MC900361966[1].wmf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2973" y="2201417"/>
                <a:ext cx="165027" cy="7703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4" descr="C:\Users\frs86\AppData\Local\Microsoft\Windows\Temporary Internet Files\Content.IE5\6THB7S5V\MC900361964[1].wmf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2355" y="1885591"/>
                <a:ext cx="275137" cy="3986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5" descr="C:\Users\frs86\AppData\Local\Microsoft\Windows\Temporary Internet Files\Content.IE5\KHJL5XQI\MC900361934[1].wmf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3651" y="2740914"/>
                <a:ext cx="606949" cy="4594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6" descr="C:\Users\frs86\AppData\Local\Microsoft\Windows\Temporary Internet Files\Content.IE5\BJHKO428\MC900326974[1].wmf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3371" y="2394876"/>
                <a:ext cx="398126" cy="5306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8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4218" y="2417825"/>
                <a:ext cx="475705" cy="3760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" name="Teardrop 5"/>
            <p:cNvSpPr/>
            <p:nvPr/>
          </p:nvSpPr>
          <p:spPr>
            <a:xfrm rot="18900000">
              <a:off x="313428" y="6465021"/>
              <a:ext cx="57268" cy="57268"/>
            </a:xfrm>
            <a:prstGeom prst="teardrop">
              <a:avLst>
                <a:gd name="adj" fmla="val 170833"/>
              </a:avLst>
            </a:prstGeom>
            <a:solidFill>
              <a:srgbClr val="93DDF7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24" name="Diagram 23"/>
          <p:cNvGraphicFramePr/>
          <p:nvPr>
            <p:extLst>
              <p:ext uri="{D42A27DB-BD31-4B8C-83A1-F6EECF244321}">
                <p14:modId xmlns:p14="http://schemas.microsoft.com/office/powerpoint/2010/main" val="1401774149"/>
              </p:ext>
            </p:extLst>
          </p:nvPr>
        </p:nvGraphicFramePr>
        <p:xfrm>
          <a:off x="609600" y="1371600"/>
          <a:ext cx="6096000" cy="4365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5" name="Flowchart: Multidocument 24"/>
          <p:cNvSpPr/>
          <p:nvPr/>
        </p:nvSpPr>
        <p:spPr>
          <a:xfrm>
            <a:off x="7070560" y="1576136"/>
            <a:ext cx="825559" cy="590701"/>
          </a:xfrm>
          <a:prstGeom prst="flowChartMultidocumen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7091844" y="4162928"/>
            <a:ext cx="767146" cy="737641"/>
            <a:chOff x="6870311" y="3436269"/>
            <a:chExt cx="1073666" cy="1032372"/>
          </a:xfrm>
        </p:grpSpPr>
        <p:grpSp>
          <p:nvGrpSpPr>
            <p:cNvPr id="32" name="Group 31"/>
            <p:cNvGrpSpPr/>
            <p:nvPr/>
          </p:nvGrpSpPr>
          <p:grpSpPr>
            <a:xfrm>
              <a:off x="6870311" y="3436269"/>
              <a:ext cx="1073666" cy="1032372"/>
              <a:chOff x="9452244" y="2794654"/>
              <a:chExt cx="1901951" cy="1828801"/>
            </a:xfrm>
          </p:grpSpPr>
          <p:sp>
            <p:nvSpPr>
              <p:cNvPr id="37" name="Teardrop 36"/>
              <p:cNvSpPr/>
              <p:nvPr/>
            </p:nvSpPr>
            <p:spPr>
              <a:xfrm rot="4731899">
                <a:off x="9311010" y="2935888"/>
                <a:ext cx="1796697" cy="1514230"/>
              </a:xfrm>
              <a:prstGeom prst="teardrop">
                <a:avLst>
                  <a:gd name="adj" fmla="val 127277"/>
                </a:avLst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254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38" name="Group 37"/>
              <p:cNvGrpSpPr/>
              <p:nvPr/>
            </p:nvGrpSpPr>
            <p:grpSpPr>
              <a:xfrm>
                <a:off x="9747832" y="3030598"/>
                <a:ext cx="1606363" cy="1592857"/>
                <a:chOff x="6602164" y="21365247"/>
                <a:chExt cx="1955800" cy="1917700"/>
              </a:xfrm>
            </p:grpSpPr>
            <p:sp>
              <p:nvSpPr>
                <p:cNvPr id="39" name="Freeform 38"/>
                <p:cNvSpPr/>
                <p:nvPr/>
              </p:nvSpPr>
              <p:spPr>
                <a:xfrm>
                  <a:off x="7414964" y="21365247"/>
                  <a:ext cx="1143000" cy="1917700"/>
                </a:xfrm>
                <a:custGeom>
                  <a:avLst/>
                  <a:gdLst>
                    <a:gd name="connsiteX0" fmla="*/ 1143000 w 1143000"/>
                    <a:gd name="connsiteY0" fmla="*/ 1917700 h 1917700"/>
                    <a:gd name="connsiteX1" fmla="*/ 762000 w 1143000"/>
                    <a:gd name="connsiteY1" fmla="*/ 1714500 h 1917700"/>
                    <a:gd name="connsiteX2" fmla="*/ 304800 w 1143000"/>
                    <a:gd name="connsiteY2" fmla="*/ 1244600 h 1917700"/>
                    <a:gd name="connsiteX3" fmla="*/ 165100 w 1143000"/>
                    <a:gd name="connsiteY3" fmla="*/ 812800 h 1917700"/>
                    <a:gd name="connsiteX4" fmla="*/ 114300 w 1143000"/>
                    <a:gd name="connsiteY4" fmla="*/ 368300 h 1917700"/>
                    <a:gd name="connsiteX5" fmla="*/ 0 w 1143000"/>
                    <a:gd name="connsiteY5" fmla="*/ 0 h 1917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3000" h="1917700">
                      <a:moveTo>
                        <a:pt x="1143000" y="1917700"/>
                      </a:moveTo>
                      <a:cubicBezTo>
                        <a:pt x="1022350" y="1872191"/>
                        <a:pt x="901700" y="1826683"/>
                        <a:pt x="762000" y="1714500"/>
                      </a:cubicBezTo>
                      <a:cubicBezTo>
                        <a:pt x="622300" y="1602317"/>
                        <a:pt x="404283" y="1394883"/>
                        <a:pt x="304800" y="1244600"/>
                      </a:cubicBezTo>
                      <a:cubicBezTo>
                        <a:pt x="205317" y="1094317"/>
                        <a:pt x="196850" y="958850"/>
                        <a:pt x="165100" y="812800"/>
                      </a:cubicBezTo>
                      <a:cubicBezTo>
                        <a:pt x="133350" y="666750"/>
                        <a:pt x="141817" y="503767"/>
                        <a:pt x="114300" y="368300"/>
                      </a:cubicBezTo>
                      <a:cubicBezTo>
                        <a:pt x="86783" y="232833"/>
                        <a:pt x="8467" y="65617"/>
                        <a:pt x="0" y="0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" name="Freeform 39"/>
                <p:cNvSpPr/>
                <p:nvPr/>
              </p:nvSpPr>
              <p:spPr>
                <a:xfrm>
                  <a:off x="6602164" y="21473197"/>
                  <a:ext cx="1047750" cy="1231697"/>
                </a:xfrm>
                <a:custGeom>
                  <a:avLst/>
                  <a:gdLst>
                    <a:gd name="connsiteX0" fmla="*/ 1047750 w 1047750"/>
                    <a:gd name="connsiteY0" fmla="*/ 990600 h 1231697"/>
                    <a:gd name="connsiteX1" fmla="*/ 857250 w 1047750"/>
                    <a:gd name="connsiteY1" fmla="*/ 1143000 h 1231697"/>
                    <a:gd name="connsiteX2" fmla="*/ 552450 w 1047750"/>
                    <a:gd name="connsiteY2" fmla="*/ 1228725 h 1231697"/>
                    <a:gd name="connsiteX3" fmla="*/ 133350 w 1047750"/>
                    <a:gd name="connsiteY3" fmla="*/ 1038225 h 1231697"/>
                    <a:gd name="connsiteX4" fmla="*/ 47625 w 1047750"/>
                    <a:gd name="connsiteY4" fmla="*/ 800100 h 1231697"/>
                    <a:gd name="connsiteX5" fmla="*/ 104775 w 1047750"/>
                    <a:gd name="connsiteY5" fmla="*/ 400050 h 1231697"/>
                    <a:gd name="connsiteX6" fmla="*/ 0 w 1047750"/>
                    <a:gd name="connsiteY6" fmla="*/ 0 h 1231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47750" h="1231697">
                      <a:moveTo>
                        <a:pt x="1047750" y="990600"/>
                      </a:moveTo>
                      <a:cubicBezTo>
                        <a:pt x="993775" y="1046956"/>
                        <a:pt x="939800" y="1103313"/>
                        <a:pt x="857250" y="1143000"/>
                      </a:cubicBezTo>
                      <a:cubicBezTo>
                        <a:pt x="774700" y="1182687"/>
                        <a:pt x="673100" y="1246188"/>
                        <a:pt x="552450" y="1228725"/>
                      </a:cubicBezTo>
                      <a:cubicBezTo>
                        <a:pt x="431800" y="1211262"/>
                        <a:pt x="217487" y="1109662"/>
                        <a:pt x="133350" y="1038225"/>
                      </a:cubicBezTo>
                      <a:cubicBezTo>
                        <a:pt x="49213" y="966788"/>
                        <a:pt x="52387" y="906462"/>
                        <a:pt x="47625" y="800100"/>
                      </a:cubicBezTo>
                      <a:cubicBezTo>
                        <a:pt x="42862" y="693737"/>
                        <a:pt x="112712" y="533400"/>
                        <a:pt x="104775" y="400050"/>
                      </a:cubicBezTo>
                      <a:cubicBezTo>
                        <a:pt x="96837" y="266700"/>
                        <a:pt x="48418" y="133350"/>
                        <a:pt x="0" y="0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33" name="Oval 32"/>
            <p:cNvSpPr/>
            <p:nvPr/>
          </p:nvSpPr>
          <p:spPr>
            <a:xfrm>
              <a:off x="7535635" y="4133317"/>
              <a:ext cx="207737" cy="210083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7353091" y="3728567"/>
              <a:ext cx="207737" cy="210083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963308" y="3752317"/>
              <a:ext cx="207737" cy="210083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7131742" y="4057117"/>
              <a:ext cx="207737" cy="210083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</p:grpSp>
      <p:sp>
        <p:nvSpPr>
          <p:cNvPr id="41" name="Flowchart: Multidocument 40"/>
          <p:cNvSpPr/>
          <p:nvPr/>
        </p:nvSpPr>
        <p:spPr>
          <a:xfrm>
            <a:off x="7062700" y="2462464"/>
            <a:ext cx="825559" cy="590701"/>
          </a:xfrm>
          <a:prstGeom prst="flowChartMultidocumen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2" name="Flowchart: Multidocument 41"/>
          <p:cNvSpPr/>
          <p:nvPr/>
        </p:nvSpPr>
        <p:spPr>
          <a:xfrm>
            <a:off x="7070560" y="3352800"/>
            <a:ext cx="825559" cy="590701"/>
          </a:xfrm>
          <a:prstGeom prst="flowChartMultidocumen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7153742" y="5133472"/>
            <a:ext cx="694858" cy="532724"/>
            <a:chOff x="7137673" y="5383951"/>
            <a:chExt cx="694858" cy="532724"/>
          </a:xfrm>
        </p:grpSpPr>
        <p:sp>
          <p:nvSpPr>
            <p:cNvPr id="43" name="Freeform 42"/>
            <p:cNvSpPr/>
            <p:nvPr/>
          </p:nvSpPr>
          <p:spPr>
            <a:xfrm>
              <a:off x="7137673" y="5498349"/>
              <a:ext cx="641407" cy="310065"/>
            </a:xfrm>
            <a:custGeom>
              <a:avLst/>
              <a:gdLst>
                <a:gd name="connsiteX0" fmla="*/ 0 w 2343150"/>
                <a:gd name="connsiteY0" fmla="*/ 629463 h 877113"/>
                <a:gd name="connsiteX1" fmla="*/ 647700 w 2343150"/>
                <a:gd name="connsiteY1" fmla="*/ 229413 h 877113"/>
                <a:gd name="connsiteX2" fmla="*/ 990600 w 2343150"/>
                <a:gd name="connsiteY2" fmla="*/ 591363 h 877113"/>
                <a:gd name="connsiteX3" fmla="*/ 1295400 w 2343150"/>
                <a:gd name="connsiteY3" fmla="*/ 813 h 877113"/>
                <a:gd name="connsiteX4" fmla="*/ 1695450 w 2343150"/>
                <a:gd name="connsiteY4" fmla="*/ 743763 h 877113"/>
                <a:gd name="connsiteX5" fmla="*/ 2343150 w 2343150"/>
                <a:gd name="connsiteY5" fmla="*/ 877113 h 87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3150" h="877113">
                  <a:moveTo>
                    <a:pt x="0" y="629463"/>
                  </a:moveTo>
                  <a:cubicBezTo>
                    <a:pt x="241300" y="432613"/>
                    <a:pt x="482600" y="235763"/>
                    <a:pt x="647700" y="229413"/>
                  </a:cubicBezTo>
                  <a:cubicBezTo>
                    <a:pt x="812800" y="223063"/>
                    <a:pt x="882650" y="629463"/>
                    <a:pt x="990600" y="591363"/>
                  </a:cubicBezTo>
                  <a:cubicBezTo>
                    <a:pt x="1098550" y="553263"/>
                    <a:pt x="1177925" y="-24587"/>
                    <a:pt x="1295400" y="813"/>
                  </a:cubicBezTo>
                  <a:cubicBezTo>
                    <a:pt x="1412875" y="26213"/>
                    <a:pt x="1520825" y="597713"/>
                    <a:pt x="1695450" y="743763"/>
                  </a:cubicBezTo>
                  <a:cubicBezTo>
                    <a:pt x="1870075" y="889813"/>
                    <a:pt x="2216150" y="842188"/>
                    <a:pt x="2343150" y="877113"/>
                  </a:cubicBezTo>
                </a:path>
              </a:pathLst>
            </a:custGeom>
            <a:noFill/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V="1">
              <a:off x="7137673" y="5383951"/>
              <a:ext cx="0" cy="532724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45" name="Straight Arrow Connector 44"/>
            <p:cNvCxnSpPr/>
            <p:nvPr/>
          </p:nvCxnSpPr>
          <p:spPr>
            <a:xfrm>
              <a:off x="7137673" y="5909280"/>
              <a:ext cx="694858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</p:grpSp>
      <p:sp>
        <p:nvSpPr>
          <p:cNvPr id="47" name="Can 46"/>
          <p:cNvSpPr/>
          <p:nvPr/>
        </p:nvSpPr>
        <p:spPr>
          <a:xfrm>
            <a:off x="7074568" y="5534900"/>
            <a:ext cx="184004" cy="232723"/>
          </a:xfrm>
          <a:prstGeom prst="can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8715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60" t="20418"/>
          <a:stretch/>
        </p:blipFill>
        <p:spPr bwMode="auto">
          <a:xfrm>
            <a:off x="762000" y="1600200"/>
            <a:ext cx="6938358" cy="37658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5896" y="5558135"/>
            <a:ext cx="7924800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Contact: David </a:t>
            </a:r>
            <a:r>
              <a:rPr lang="en-US" sz="2400" b="1" dirty="0" err="1" smtClean="0"/>
              <a:t>Maidment</a:t>
            </a:r>
            <a:r>
              <a:rPr lang="en-US" sz="2400" b="1" dirty="0" smtClean="0"/>
              <a:t> (</a:t>
            </a:r>
            <a:r>
              <a:rPr lang="en-US" sz="2400" b="1" dirty="0" smtClean="0">
                <a:solidFill>
                  <a:srgbClr val="FF0000"/>
                </a:solidFill>
              </a:rPr>
              <a:t>maidment@mail.utexas.edu</a:t>
            </a:r>
            <a:r>
              <a:rPr lang="en-US" sz="2400" b="1" dirty="0" smtClean="0"/>
              <a:t>) and Fernando Salas (</a:t>
            </a:r>
            <a:r>
              <a:rPr lang="en-US" sz="2400" b="1" dirty="0" smtClean="0">
                <a:solidFill>
                  <a:srgbClr val="FF0000"/>
                </a:solidFill>
              </a:rPr>
              <a:t>fernando.r.salas@utexas.edu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675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We Collect Lots of Observations Data in Hydrology</a:t>
            </a:r>
            <a:endParaRPr lang="en-US" sz="4000" dirty="0"/>
          </a:p>
        </p:txBody>
      </p:sp>
      <p:pic>
        <p:nvPicPr>
          <p:cNvPr id="5" name="Picture 4" descr="rain-gauge-platform-4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6848" y="1959592"/>
            <a:ext cx="2936023" cy="1956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63500" dir="2700000">
              <a:srgbClr val="000000">
                <a:alpha val="40000"/>
              </a:srgbClr>
            </a:outerShdw>
          </a:effectLst>
        </p:spPr>
      </p:pic>
      <p:pic>
        <p:nvPicPr>
          <p:cNvPr id="8" name="Picture 7" descr="stream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959592"/>
            <a:ext cx="1600200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63500" dir="2700000">
              <a:srgbClr val="000000">
                <a:alpha val="40000"/>
              </a:srgbClr>
            </a:outerShdw>
          </a:effectLst>
        </p:spPr>
      </p:pic>
      <p:pic>
        <p:nvPicPr>
          <p:cNvPr id="11" name="Picture 15" descr="VAIRA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7792" y="4443984"/>
            <a:ext cx="2869039" cy="1956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63500" dir="2700000">
              <a:srgbClr val="000000">
                <a:alpha val="40000"/>
              </a:srgbClr>
            </a:outerShdw>
          </a:effectLst>
        </p:spPr>
      </p:pic>
      <p:pic>
        <p:nvPicPr>
          <p:cNvPr id="14" name="Picture 6" descr="tdr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1959592"/>
            <a:ext cx="1612814" cy="1956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63500" dir="2700000">
              <a:srgbClr val="000000">
                <a:alpha val="40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1870" y="4448888"/>
            <a:ext cx="1609344" cy="1944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63500" dir="2700000">
              <a:srgbClr val="000000">
                <a:alpha val="40000"/>
              </a:srgbClr>
            </a:outerShdw>
          </a:effectLst>
        </p:spPr>
      </p:pic>
      <p:pic>
        <p:nvPicPr>
          <p:cNvPr id="20" name="Picture 5" descr="Contaminants biologists monitoring water quality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210"/>
          <a:stretch>
            <a:fillRect/>
          </a:stretch>
        </p:blipFill>
        <p:spPr bwMode="auto">
          <a:xfrm>
            <a:off x="609600" y="4436125"/>
            <a:ext cx="1600200" cy="19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63500" dir="2700000">
              <a:srgbClr val="000000">
                <a:alpha val="40000"/>
              </a:srgbClr>
            </a:outerShdw>
          </a:effectLst>
        </p:spPr>
      </p:pic>
      <p:grpSp>
        <p:nvGrpSpPr>
          <p:cNvPr id="21" name="Group 20"/>
          <p:cNvGrpSpPr/>
          <p:nvPr/>
        </p:nvGrpSpPr>
        <p:grpSpPr>
          <a:xfrm>
            <a:off x="-381000" y="5861272"/>
            <a:ext cx="1661242" cy="760625"/>
            <a:chOff x="-381000" y="5861272"/>
            <a:chExt cx="1661242" cy="760625"/>
          </a:xfrm>
        </p:grpSpPr>
        <p:grpSp>
          <p:nvGrpSpPr>
            <p:cNvPr id="22" name="Group 21"/>
            <p:cNvGrpSpPr/>
            <p:nvPr/>
          </p:nvGrpSpPr>
          <p:grpSpPr>
            <a:xfrm>
              <a:off x="-381000" y="5861272"/>
              <a:ext cx="1661242" cy="760625"/>
              <a:chOff x="-685800" y="0"/>
              <a:chExt cx="6989829" cy="3200400"/>
            </a:xfrm>
          </p:grpSpPr>
          <p:pic>
            <p:nvPicPr>
              <p:cNvPr id="24" name="Picture 4" descr="C:\Users\crwr-frs86\AppData\Local\Microsoft\Windows\Temporary Internet Files\Content.IE5\6THB7S5V\MC900413532[1].wmf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7492" y="440194"/>
                <a:ext cx="2566537" cy="24451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Arc 24"/>
              <p:cNvSpPr/>
              <p:nvPr/>
            </p:nvSpPr>
            <p:spPr>
              <a:xfrm rot="6454943">
                <a:off x="1640076" y="-7458"/>
                <a:ext cx="2113166" cy="2128081"/>
              </a:xfrm>
              <a:prstGeom prst="arc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Arc 25"/>
              <p:cNvSpPr/>
              <p:nvPr/>
            </p:nvSpPr>
            <p:spPr>
              <a:xfrm rot="6454943">
                <a:off x="1383726" y="-1707495"/>
                <a:ext cx="2613735" cy="6752787"/>
              </a:xfrm>
              <a:prstGeom prst="arc">
                <a:avLst>
                  <a:gd name="adj1" fmla="val 16200000"/>
                  <a:gd name="adj2" fmla="val 21548205"/>
                </a:avLst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Can 26"/>
              <p:cNvSpPr/>
              <p:nvPr/>
            </p:nvSpPr>
            <p:spPr>
              <a:xfrm>
                <a:off x="2048959" y="2076487"/>
                <a:ext cx="641633" cy="853372"/>
              </a:xfrm>
              <a:prstGeom prst="can">
                <a:avLst/>
              </a:prstGeom>
              <a:noFill/>
              <a:ln w="254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Can 27"/>
              <p:cNvSpPr/>
              <p:nvPr/>
            </p:nvSpPr>
            <p:spPr>
              <a:xfrm>
                <a:off x="5638800" y="985915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Can 28"/>
              <p:cNvSpPr/>
              <p:nvPr/>
            </p:nvSpPr>
            <p:spPr>
              <a:xfrm>
                <a:off x="5791200" y="1251500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Can 29"/>
              <p:cNvSpPr/>
              <p:nvPr/>
            </p:nvSpPr>
            <p:spPr>
              <a:xfrm>
                <a:off x="5486400" y="1527565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Can 30"/>
              <p:cNvSpPr/>
              <p:nvPr/>
            </p:nvSpPr>
            <p:spPr>
              <a:xfrm>
                <a:off x="4267200" y="985914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Can 31"/>
              <p:cNvSpPr/>
              <p:nvPr/>
            </p:nvSpPr>
            <p:spPr>
              <a:xfrm>
                <a:off x="5105400" y="2133600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Can 32"/>
              <p:cNvSpPr/>
              <p:nvPr/>
            </p:nvSpPr>
            <p:spPr>
              <a:xfrm>
                <a:off x="5380135" y="2385228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Can 33"/>
              <p:cNvSpPr/>
              <p:nvPr/>
            </p:nvSpPr>
            <p:spPr>
              <a:xfrm>
                <a:off x="4114800" y="1114878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Can 34"/>
              <p:cNvSpPr/>
              <p:nvPr/>
            </p:nvSpPr>
            <p:spPr>
              <a:xfrm>
                <a:off x="5738067" y="1592122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36" name="Picture 3" descr="C:\Users\frs86\AppData\Local\Microsoft\Windows\Temporary Internet Files\Content.IE5\YVA9Z4OV\MC900361966[1].wmf"/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2973" y="2201417"/>
                <a:ext cx="165027" cy="7703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4" descr="C:\Users\frs86\AppData\Local\Microsoft\Windows\Temporary Internet Files\Content.IE5\6THB7S5V\MC900361964[1].wmf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2355" y="1885591"/>
                <a:ext cx="275137" cy="3986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5" descr="C:\Users\frs86\AppData\Local\Microsoft\Windows\Temporary Internet Files\Content.IE5\KHJL5XQI\MC900361934[1].wmf"/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3651" y="2740914"/>
                <a:ext cx="606949" cy="4594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6" descr="C:\Users\frs86\AppData\Local\Microsoft\Windows\Temporary Internet Files\Content.IE5\BJHKO428\MC900326974[1].wmf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3371" y="2394876"/>
                <a:ext cx="398126" cy="5306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8"/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4218" y="2417825"/>
                <a:ext cx="475705" cy="3760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3" name="Teardrop 22"/>
            <p:cNvSpPr/>
            <p:nvPr/>
          </p:nvSpPr>
          <p:spPr>
            <a:xfrm rot="18900000">
              <a:off x="313428" y="6465021"/>
              <a:ext cx="57268" cy="57268"/>
            </a:xfrm>
            <a:prstGeom prst="teardrop">
              <a:avLst>
                <a:gd name="adj" fmla="val 170833"/>
              </a:avLst>
            </a:prstGeom>
            <a:solidFill>
              <a:srgbClr val="93DDF7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85484" y="1578592"/>
            <a:ext cx="1648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Water Quantity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408095" y="1578592"/>
            <a:ext cx="1648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Rainfall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232326" y="1578592"/>
            <a:ext cx="1648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Soil Water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95135" y="4050268"/>
            <a:ext cx="1648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Water Quality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400643" y="4050268"/>
            <a:ext cx="1648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Meteorology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242562" y="4050268"/>
            <a:ext cx="1648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Groundwater</a:t>
            </a:r>
          </a:p>
        </p:txBody>
      </p:sp>
    </p:spTree>
    <p:extLst>
      <p:ext uri="{BB962C8B-B14F-4D97-AF65-F5344CB8AC3E}">
        <p14:creationId xmlns:p14="http://schemas.microsoft.com/office/powerpoint/2010/main" val="18957368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Every Country Collects These Data</a:t>
            </a:r>
            <a:endParaRPr lang="en-US" sz="4000" dirty="0"/>
          </a:p>
        </p:txBody>
      </p:sp>
      <p:pic>
        <p:nvPicPr>
          <p:cNvPr id="1026" name="Picture 2" descr="C:\Users\frs86\AppData\Local\Microsoft\Windows\Temporary Internet Files\Content.IE5\YX00XO5Q\MC900431532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7997" y="2285739"/>
            <a:ext cx="1829061" cy="182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2743200" y="2307920"/>
            <a:ext cx="685800" cy="20668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3597021" y="1600200"/>
            <a:ext cx="2552210" cy="1522477"/>
            <a:chOff x="3597021" y="1600200"/>
            <a:chExt cx="2552210" cy="1522477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7021" y="1600200"/>
              <a:ext cx="2323610" cy="131416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" name="Can 4"/>
            <p:cNvSpPr/>
            <p:nvPr/>
          </p:nvSpPr>
          <p:spPr>
            <a:xfrm>
              <a:off x="5692031" y="2514601"/>
              <a:ext cx="457200" cy="608076"/>
            </a:xfrm>
            <a:prstGeom prst="ca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777876" y="3352800"/>
            <a:ext cx="2348757" cy="1979676"/>
            <a:chOff x="4777876" y="3352800"/>
            <a:chExt cx="2348757" cy="1979676"/>
          </a:xfrm>
        </p:grpSpPr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7876" y="3352800"/>
              <a:ext cx="2120157" cy="1752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Can 32"/>
            <p:cNvSpPr/>
            <p:nvPr/>
          </p:nvSpPr>
          <p:spPr>
            <a:xfrm>
              <a:off x="6669433" y="4724400"/>
              <a:ext cx="457200" cy="608076"/>
            </a:xfrm>
            <a:prstGeom prst="ca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979187" y="4755074"/>
            <a:ext cx="2552210" cy="1721926"/>
            <a:chOff x="1979187" y="4755074"/>
            <a:chExt cx="2552210" cy="1721926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979187" y="5059112"/>
              <a:ext cx="2323610" cy="141788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Can 33"/>
            <p:cNvSpPr/>
            <p:nvPr/>
          </p:nvSpPr>
          <p:spPr>
            <a:xfrm>
              <a:off x="4074197" y="4755074"/>
              <a:ext cx="457200" cy="608076"/>
            </a:xfrm>
            <a:prstGeom prst="ca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35" name="Straight Arrow Connector 34"/>
          <p:cNvCxnSpPr/>
          <p:nvPr/>
        </p:nvCxnSpPr>
        <p:spPr>
          <a:xfrm>
            <a:off x="2895600" y="3551392"/>
            <a:ext cx="1635797" cy="58896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2209800" y="4114800"/>
            <a:ext cx="751413" cy="762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019800" y="204192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United States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972300" y="4044434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Australia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419600" y="557751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Mexico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486400" y="5769114"/>
            <a:ext cx="2689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We Lack a Global Water Information System!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-381000" y="5861272"/>
            <a:ext cx="1661242" cy="760625"/>
            <a:chOff x="-381000" y="5861272"/>
            <a:chExt cx="1661242" cy="760625"/>
          </a:xfrm>
        </p:grpSpPr>
        <p:grpSp>
          <p:nvGrpSpPr>
            <p:cNvPr id="11" name="Group 10"/>
            <p:cNvGrpSpPr/>
            <p:nvPr/>
          </p:nvGrpSpPr>
          <p:grpSpPr>
            <a:xfrm>
              <a:off x="-381000" y="5861272"/>
              <a:ext cx="1661242" cy="760625"/>
              <a:chOff x="-685800" y="0"/>
              <a:chExt cx="6989829" cy="3200400"/>
            </a:xfrm>
          </p:grpSpPr>
          <p:pic>
            <p:nvPicPr>
              <p:cNvPr id="12" name="Picture 4" descr="C:\Users\crwr-frs86\AppData\Local\Microsoft\Windows\Temporary Internet Files\Content.IE5\6THB7S5V\MC900413532[1].wmf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7492" y="440194"/>
                <a:ext cx="2566537" cy="24451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Arc 12"/>
              <p:cNvSpPr/>
              <p:nvPr/>
            </p:nvSpPr>
            <p:spPr>
              <a:xfrm rot="6454943">
                <a:off x="1640076" y="-7458"/>
                <a:ext cx="2113166" cy="2128081"/>
              </a:xfrm>
              <a:prstGeom prst="arc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Arc 13"/>
              <p:cNvSpPr/>
              <p:nvPr/>
            </p:nvSpPr>
            <p:spPr>
              <a:xfrm rot="6454943">
                <a:off x="1383726" y="-1707495"/>
                <a:ext cx="2613735" cy="6752787"/>
              </a:xfrm>
              <a:prstGeom prst="arc">
                <a:avLst>
                  <a:gd name="adj1" fmla="val 16200000"/>
                  <a:gd name="adj2" fmla="val 21548205"/>
                </a:avLst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Can 14"/>
              <p:cNvSpPr/>
              <p:nvPr/>
            </p:nvSpPr>
            <p:spPr>
              <a:xfrm>
                <a:off x="2048959" y="2076487"/>
                <a:ext cx="641633" cy="853372"/>
              </a:xfrm>
              <a:prstGeom prst="can">
                <a:avLst/>
              </a:prstGeom>
              <a:noFill/>
              <a:ln w="254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Can 15"/>
              <p:cNvSpPr/>
              <p:nvPr/>
            </p:nvSpPr>
            <p:spPr>
              <a:xfrm>
                <a:off x="5638800" y="985915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Can 16"/>
              <p:cNvSpPr/>
              <p:nvPr/>
            </p:nvSpPr>
            <p:spPr>
              <a:xfrm>
                <a:off x="5791200" y="1251500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Can 17"/>
              <p:cNvSpPr/>
              <p:nvPr/>
            </p:nvSpPr>
            <p:spPr>
              <a:xfrm>
                <a:off x="5486400" y="1527565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Can 18"/>
              <p:cNvSpPr/>
              <p:nvPr/>
            </p:nvSpPr>
            <p:spPr>
              <a:xfrm>
                <a:off x="4267200" y="985914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Can 19"/>
              <p:cNvSpPr/>
              <p:nvPr/>
            </p:nvSpPr>
            <p:spPr>
              <a:xfrm>
                <a:off x="5105400" y="2133600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Can 20"/>
              <p:cNvSpPr/>
              <p:nvPr/>
            </p:nvSpPr>
            <p:spPr>
              <a:xfrm>
                <a:off x="5380135" y="2385228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Can 21"/>
              <p:cNvSpPr/>
              <p:nvPr/>
            </p:nvSpPr>
            <p:spPr>
              <a:xfrm>
                <a:off x="4114800" y="1114878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Can 22"/>
              <p:cNvSpPr/>
              <p:nvPr/>
            </p:nvSpPr>
            <p:spPr>
              <a:xfrm>
                <a:off x="5738067" y="1592122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24" name="Picture 3" descr="C:\Users\frs86\AppData\Local\Microsoft\Windows\Temporary Internet Files\Content.IE5\YVA9Z4OV\MC900361966[1].wmf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2973" y="2201417"/>
                <a:ext cx="165027" cy="7703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4" descr="C:\Users\frs86\AppData\Local\Microsoft\Windows\Temporary Internet Files\Content.IE5\6THB7S5V\MC900361964[1].wmf"/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2355" y="1885591"/>
                <a:ext cx="275137" cy="3986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5" descr="C:\Users\frs86\AppData\Local\Microsoft\Windows\Temporary Internet Files\Content.IE5\KHJL5XQI\MC900361934[1].wmf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3651" y="2740914"/>
                <a:ext cx="606949" cy="4594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6" descr="C:\Users\frs86\AppData\Local\Microsoft\Windows\Temporary Internet Files\Content.IE5\BJHKO428\MC900326974[1].wmf"/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3371" y="2394876"/>
                <a:ext cx="398126" cy="5306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8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4218" y="2417825"/>
                <a:ext cx="475705" cy="3760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4" name="Teardrop 53"/>
            <p:cNvSpPr/>
            <p:nvPr/>
          </p:nvSpPr>
          <p:spPr>
            <a:xfrm rot="18900000">
              <a:off x="313428" y="6465021"/>
              <a:ext cx="57268" cy="57268"/>
            </a:xfrm>
            <a:prstGeom prst="teardrop">
              <a:avLst>
                <a:gd name="adj" fmla="val 170833"/>
              </a:avLst>
            </a:prstGeom>
            <a:solidFill>
              <a:srgbClr val="93DDF7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40757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8" grpId="0"/>
      <p:bldP spid="49" grpId="0"/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2856" y="990600"/>
            <a:ext cx="1336344" cy="13363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the Web Works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82557" y="2286000"/>
            <a:ext cx="2589243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kern="0" dirty="0">
                <a:solidFill>
                  <a:srgbClr val="FF0000"/>
                </a:solidFill>
              </a:rPr>
              <a:t>HTML – web language for text and pictures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-381000" y="5861272"/>
            <a:ext cx="1661242" cy="760625"/>
            <a:chOff x="-381000" y="5861272"/>
            <a:chExt cx="1661242" cy="760625"/>
          </a:xfrm>
        </p:grpSpPr>
        <p:grpSp>
          <p:nvGrpSpPr>
            <p:cNvPr id="25" name="Group 24"/>
            <p:cNvGrpSpPr/>
            <p:nvPr/>
          </p:nvGrpSpPr>
          <p:grpSpPr>
            <a:xfrm>
              <a:off x="-381000" y="5861272"/>
              <a:ext cx="1661242" cy="760625"/>
              <a:chOff x="-685800" y="0"/>
              <a:chExt cx="6989829" cy="3200400"/>
            </a:xfrm>
          </p:grpSpPr>
          <p:pic>
            <p:nvPicPr>
              <p:cNvPr id="27" name="Picture 4" descr="C:\Users\crwr-frs86\AppData\Local\Microsoft\Windows\Temporary Internet Files\Content.IE5\6THB7S5V\MC900413532[1].wmf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7492" y="440194"/>
                <a:ext cx="2566537" cy="24451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Arc 27"/>
              <p:cNvSpPr/>
              <p:nvPr/>
            </p:nvSpPr>
            <p:spPr>
              <a:xfrm rot="6454943">
                <a:off x="1640076" y="-7458"/>
                <a:ext cx="2113166" cy="2128081"/>
              </a:xfrm>
              <a:prstGeom prst="arc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Arc 28"/>
              <p:cNvSpPr/>
              <p:nvPr/>
            </p:nvSpPr>
            <p:spPr>
              <a:xfrm rot="6454943">
                <a:off x="1383726" y="-1707495"/>
                <a:ext cx="2613735" cy="6752787"/>
              </a:xfrm>
              <a:prstGeom prst="arc">
                <a:avLst>
                  <a:gd name="adj1" fmla="val 16200000"/>
                  <a:gd name="adj2" fmla="val 21548205"/>
                </a:avLst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Can 29"/>
              <p:cNvSpPr/>
              <p:nvPr/>
            </p:nvSpPr>
            <p:spPr>
              <a:xfrm>
                <a:off x="2048959" y="2076487"/>
                <a:ext cx="641633" cy="853372"/>
              </a:xfrm>
              <a:prstGeom prst="can">
                <a:avLst/>
              </a:prstGeom>
              <a:noFill/>
              <a:ln w="254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Can 30"/>
              <p:cNvSpPr/>
              <p:nvPr/>
            </p:nvSpPr>
            <p:spPr>
              <a:xfrm>
                <a:off x="5638800" y="985915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Can 31"/>
              <p:cNvSpPr/>
              <p:nvPr/>
            </p:nvSpPr>
            <p:spPr>
              <a:xfrm>
                <a:off x="5791200" y="1251500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Can 32"/>
              <p:cNvSpPr/>
              <p:nvPr/>
            </p:nvSpPr>
            <p:spPr>
              <a:xfrm>
                <a:off x="5486400" y="1527565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Can 33"/>
              <p:cNvSpPr/>
              <p:nvPr/>
            </p:nvSpPr>
            <p:spPr>
              <a:xfrm>
                <a:off x="4267200" y="985914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Can 34"/>
              <p:cNvSpPr/>
              <p:nvPr/>
            </p:nvSpPr>
            <p:spPr>
              <a:xfrm>
                <a:off x="5105400" y="2133600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Can 35"/>
              <p:cNvSpPr/>
              <p:nvPr/>
            </p:nvSpPr>
            <p:spPr>
              <a:xfrm>
                <a:off x="5380135" y="2385228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Can 36"/>
              <p:cNvSpPr/>
              <p:nvPr/>
            </p:nvSpPr>
            <p:spPr>
              <a:xfrm>
                <a:off x="4114800" y="1114878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Can 37"/>
              <p:cNvSpPr/>
              <p:nvPr/>
            </p:nvSpPr>
            <p:spPr>
              <a:xfrm>
                <a:off x="5738067" y="1592122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39" name="Picture 3" descr="C:\Users\frs86\AppData\Local\Microsoft\Windows\Temporary Internet Files\Content.IE5\YVA9Z4OV\MC900361966[1].wmf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2973" y="2201417"/>
                <a:ext cx="165027" cy="7703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4" descr="C:\Users\frs86\AppData\Local\Microsoft\Windows\Temporary Internet Files\Content.IE5\6THB7S5V\MC900361964[1].wmf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2355" y="1885591"/>
                <a:ext cx="275137" cy="3986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5" descr="C:\Users\frs86\AppData\Local\Microsoft\Windows\Temporary Internet Files\Content.IE5\KHJL5XQI\MC900361934[1].wmf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3651" y="2740914"/>
                <a:ext cx="606949" cy="4594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6" descr="C:\Users\frs86\AppData\Local\Microsoft\Windows\Temporary Internet Files\Content.IE5\BJHKO428\MC900326974[1].wmf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3371" y="2394876"/>
                <a:ext cx="398126" cy="5306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8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4218" y="2417825"/>
                <a:ext cx="475705" cy="3760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6" name="Teardrop 25"/>
            <p:cNvSpPr/>
            <p:nvPr/>
          </p:nvSpPr>
          <p:spPr>
            <a:xfrm rot="18900000">
              <a:off x="313428" y="6465021"/>
              <a:ext cx="57268" cy="57268"/>
            </a:xfrm>
            <a:prstGeom prst="teardrop">
              <a:avLst>
                <a:gd name="adj" fmla="val 170833"/>
              </a:avLst>
            </a:prstGeom>
            <a:solidFill>
              <a:srgbClr val="93DDF7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025844647"/>
              </p:ext>
            </p:extLst>
          </p:nvPr>
        </p:nvGraphicFramePr>
        <p:xfrm>
          <a:off x="1559256" y="2055504"/>
          <a:ext cx="5603544" cy="3735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00" y="4953000"/>
            <a:ext cx="685800" cy="685800"/>
          </a:xfrm>
          <a:prstGeom prst="rect">
            <a:avLst/>
          </a:prstGeom>
        </p:spPr>
      </p:pic>
      <p:pic>
        <p:nvPicPr>
          <p:cNvPr id="1026" name="Picture 2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025" y="4942752"/>
            <a:ext cx="747975" cy="76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18000000" flipH="1">
            <a:off x="2539320" y="3570273"/>
            <a:ext cx="1324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Harvesting</a:t>
            </a:r>
          </a:p>
        </p:txBody>
      </p:sp>
      <p:sp>
        <p:nvSpPr>
          <p:cNvPr id="44" name="TextBox 43"/>
          <p:cNvSpPr txBox="1"/>
          <p:nvPr/>
        </p:nvSpPr>
        <p:spPr>
          <a:xfrm rot="3528759" flipH="1">
            <a:off x="4791591" y="3572631"/>
            <a:ext cx="1324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Search</a:t>
            </a:r>
          </a:p>
        </p:txBody>
      </p:sp>
      <p:sp>
        <p:nvSpPr>
          <p:cNvPr id="45" name="TextBox 44"/>
          <p:cNvSpPr txBox="1"/>
          <p:nvPr/>
        </p:nvSpPr>
        <p:spPr>
          <a:xfrm flipH="1">
            <a:off x="3687169" y="4764822"/>
            <a:ext cx="1324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Access</a:t>
            </a:r>
          </a:p>
        </p:txBody>
      </p:sp>
    </p:spTree>
    <p:extLst>
      <p:ext uri="{BB962C8B-B14F-4D97-AF65-F5344CB8AC3E}">
        <p14:creationId xmlns:p14="http://schemas.microsoft.com/office/powerpoint/2010/main" val="8500698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How We Share Observations Data</a:t>
            </a:r>
            <a:endParaRPr lang="en-US" sz="40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-381000" y="5861272"/>
            <a:ext cx="1661242" cy="760625"/>
            <a:chOff x="-381000" y="5861272"/>
            <a:chExt cx="1661242" cy="760625"/>
          </a:xfrm>
        </p:grpSpPr>
        <p:grpSp>
          <p:nvGrpSpPr>
            <p:cNvPr id="25" name="Group 24"/>
            <p:cNvGrpSpPr/>
            <p:nvPr/>
          </p:nvGrpSpPr>
          <p:grpSpPr>
            <a:xfrm>
              <a:off x="-381000" y="5861272"/>
              <a:ext cx="1661242" cy="760625"/>
              <a:chOff x="-685800" y="0"/>
              <a:chExt cx="6989829" cy="3200400"/>
            </a:xfrm>
          </p:grpSpPr>
          <p:pic>
            <p:nvPicPr>
              <p:cNvPr id="27" name="Picture 4" descr="C:\Users\crwr-frs86\AppData\Local\Microsoft\Windows\Temporary Internet Files\Content.IE5\6THB7S5V\MC900413532[1].wmf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7492" y="440194"/>
                <a:ext cx="2566537" cy="24451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Arc 27"/>
              <p:cNvSpPr/>
              <p:nvPr/>
            </p:nvSpPr>
            <p:spPr>
              <a:xfrm rot="6454943">
                <a:off x="1640076" y="-7458"/>
                <a:ext cx="2113166" cy="2128081"/>
              </a:xfrm>
              <a:prstGeom prst="arc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Arc 28"/>
              <p:cNvSpPr/>
              <p:nvPr/>
            </p:nvSpPr>
            <p:spPr>
              <a:xfrm rot="6454943">
                <a:off x="1383726" y="-1707495"/>
                <a:ext cx="2613735" cy="6752787"/>
              </a:xfrm>
              <a:prstGeom prst="arc">
                <a:avLst>
                  <a:gd name="adj1" fmla="val 16200000"/>
                  <a:gd name="adj2" fmla="val 21548205"/>
                </a:avLst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Can 29"/>
              <p:cNvSpPr/>
              <p:nvPr/>
            </p:nvSpPr>
            <p:spPr>
              <a:xfrm>
                <a:off x="2048959" y="2076487"/>
                <a:ext cx="641633" cy="853372"/>
              </a:xfrm>
              <a:prstGeom prst="can">
                <a:avLst/>
              </a:prstGeom>
              <a:noFill/>
              <a:ln w="254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Can 30"/>
              <p:cNvSpPr/>
              <p:nvPr/>
            </p:nvSpPr>
            <p:spPr>
              <a:xfrm>
                <a:off x="5638800" y="985915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Can 31"/>
              <p:cNvSpPr/>
              <p:nvPr/>
            </p:nvSpPr>
            <p:spPr>
              <a:xfrm>
                <a:off x="5791200" y="1251500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Can 32"/>
              <p:cNvSpPr/>
              <p:nvPr/>
            </p:nvSpPr>
            <p:spPr>
              <a:xfrm>
                <a:off x="5486400" y="1527565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Can 33"/>
              <p:cNvSpPr/>
              <p:nvPr/>
            </p:nvSpPr>
            <p:spPr>
              <a:xfrm>
                <a:off x="4267200" y="985914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Can 34"/>
              <p:cNvSpPr/>
              <p:nvPr/>
            </p:nvSpPr>
            <p:spPr>
              <a:xfrm>
                <a:off x="5105400" y="2133600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Can 35"/>
              <p:cNvSpPr/>
              <p:nvPr/>
            </p:nvSpPr>
            <p:spPr>
              <a:xfrm>
                <a:off x="5380135" y="2385228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Can 36"/>
              <p:cNvSpPr/>
              <p:nvPr/>
            </p:nvSpPr>
            <p:spPr>
              <a:xfrm>
                <a:off x="4114800" y="1114878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Can 37"/>
              <p:cNvSpPr/>
              <p:nvPr/>
            </p:nvSpPr>
            <p:spPr>
              <a:xfrm>
                <a:off x="5738067" y="1592122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39" name="Picture 3" descr="C:\Users\frs86\AppData\Local\Microsoft\Windows\Temporary Internet Files\Content.IE5\YVA9Z4OV\MC900361966[1].wmf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2973" y="2201417"/>
                <a:ext cx="165027" cy="7703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4" descr="C:\Users\frs86\AppData\Local\Microsoft\Windows\Temporary Internet Files\Content.IE5\6THB7S5V\MC900361964[1].wmf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2355" y="1885591"/>
                <a:ext cx="275137" cy="3986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5" descr="C:\Users\frs86\AppData\Local\Microsoft\Windows\Temporary Internet Files\Content.IE5\KHJL5XQI\MC900361934[1].wmf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3651" y="2740914"/>
                <a:ext cx="606949" cy="4594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6" descr="C:\Users\frs86\AppData\Local\Microsoft\Windows\Temporary Internet Files\Content.IE5\BJHKO428\MC900326974[1].wmf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3371" y="2394876"/>
                <a:ext cx="398126" cy="5306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8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4218" y="2417825"/>
                <a:ext cx="475705" cy="3760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6" name="Teardrop 25"/>
            <p:cNvSpPr/>
            <p:nvPr/>
          </p:nvSpPr>
          <p:spPr>
            <a:xfrm rot="18900000">
              <a:off x="313428" y="6465021"/>
              <a:ext cx="57268" cy="57268"/>
            </a:xfrm>
            <a:prstGeom prst="teardrop">
              <a:avLst>
                <a:gd name="adj" fmla="val 170833"/>
              </a:avLst>
            </a:prstGeom>
            <a:solidFill>
              <a:srgbClr val="93DDF7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684062824"/>
              </p:ext>
            </p:extLst>
          </p:nvPr>
        </p:nvGraphicFramePr>
        <p:xfrm>
          <a:off x="1559256" y="2055504"/>
          <a:ext cx="5603544" cy="3735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TextBox 5"/>
          <p:cNvSpPr txBox="1"/>
          <p:nvPr/>
        </p:nvSpPr>
        <p:spPr>
          <a:xfrm rot="18000000" flipH="1">
            <a:off x="2539320" y="3570273"/>
            <a:ext cx="1324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Harvesting</a:t>
            </a:r>
          </a:p>
        </p:txBody>
      </p:sp>
      <p:sp>
        <p:nvSpPr>
          <p:cNvPr id="44" name="TextBox 43"/>
          <p:cNvSpPr txBox="1"/>
          <p:nvPr/>
        </p:nvSpPr>
        <p:spPr>
          <a:xfrm rot="3528759" flipH="1">
            <a:off x="4791591" y="3572631"/>
            <a:ext cx="1324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Search</a:t>
            </a:r>
          </a:p>
        </p:txBody>
      </p:sp>
      <p:sp>
        <p:nvSpPr>
          <p:cNvPr id="45" name="TextBox 44"/>
          <p:cNvSpPr txBox="1"/>
          <p:nvPr/>
        </p:nvSpPr>
        <p:spPr>
          <a:xfrm flipH="1">
            <a:off x="3687169" y="4764822"/>
            <a:ext cx="1324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Access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82537" y="1595735"/>
            <a:ext cx="2734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</a:rPr>
              <a:t>World Water Online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076115" y="5786735"/>
            <a:ext cx="1763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</a:rPr>
              <a:t>Applications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860678" y="5791200"/>
            <a:ext cx="1793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</a:rPr>
              <a:t>Data Servers</a:t>
            </a:r>
            <a:endParaRPr lang="en-US" sz="2400" b="1" dirty="0">
              <a:solidFill>
                <a:prstClr val="black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008815" y="1828800"/>
            <a:ext cx="2000880" cy="2593216"/>
            <a:chOff x="6008815" y="1921694"/>
            <a:chExt cx="2000880" cy="2593216"/>
          </a:xfrm>
        </p:grpSpPr>
        <p:sp>
          <p:nvSpPr>
            <p:cNvPr id="77" name="TextBox 76"/>
            <p:cNvSpPr txBox="1"/>
            <p:nvPr/>
          </p:nvSpPr>
          <p:spPr>
            <a:xfrm>
              <a:off x="6008815" y="4114800"/>
              <a:ext cx="200088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000" b="1" kern="0" dirty="0" smtClean="0">
                  <a:solidFill>
                    <a:srgbClr val="FF0000"/>
                  </a:solidFill>
                </a:rPr>
                <a:t>Web </a:t>
              </a:r>
              <a:r>
                <a:rPr lang="en-US" sz="2000" b="1" kern="0" dirty="0">
                  <a:solidFill>
                    <a:srgbClr val="FF0000"/>
                  </a:solidFill>
                </a:rPr>
                <a:t>Services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6008815" y="1921694"/>
              <a:ext cx="2000880" cy="2175383"/>
              <a:chOff x="6244021" y="1674815"/>
              <a:chExt cx="2000880" cy="2175383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6244021" y="1776529"/>
                <a:ext cx="1674780" cy="2073669"/>
                <a:chOff x="6244021" y="1776529"/>
                <a:chExt cx="1674780" cy="2073669"/>
              </a:xfrm>
            </p:grpSpPr>
            <p:pic>
              <p:nvPicPr>
                <p:cNvPr id="6146" name="Picture 2" descr="C:\Users\Fernando\AppData\Local\Microsoft\Windows\Temporary Internet Files\Content.IE5\BESZQWXR\MC900233119[1].wmf"/>
                <p:cNvPicPr>
                  <a:picLocks noChangeAspect="1" noChangeArrowheads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44021" y="1776529"/>
                  <a:ext cx="1674780" cy="20736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" name="Rectangle 3"/>
                <p:cNvSpPr/>
                <p:nvPr/>
              </p:nvSpPr>
              <p:spPr>
                <a:xfrm>
                  <a:off x="7219950" y="1776529"/>
                  <a:ext cx="673328" cy="7063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0" name="Group 49"/>
              <p:cNvGrpSpPr/>
              <p:nvPr/>
            </p:nvGrpSpPr>
            <p:grpSpPr>
              <a:xfrm>
                <a:off x="7310951" y="1674815"/>
                <a:ext cx="933950" cy="765169"/>
                <a:chOff x="6647965" y="2953605"/>
                <a:chExt cx="774032" cy="634151"/>
              </a:xfrm>
            </p:grpSpPr>
            <p:grpSp>
              <p:nvGrpSpPr>
                <p:cNvPr id="61" name="Group 60"/>
                <p:cNvGrpSpPr/>
                <p:nvPr/>
              </p:nvGrpSpPr>
              <p:grpSpPr>
                <a:xfrm>
                  <a:off x="6727139" y="2953605"/>
                  <a:ext cx="694858" cy="532724"/>
                  <a:chOff x="7137673" y="5383951"/>
                  <a:chExt cx="694858" cy="532724"/>
                </a:xfrm>
              </p:grpSpPr>
              <p:sp>
                <p:nvSpPr>
                  <p:cNvPr id="63" name="Freeform 62"/>
                  <p:cNvSpPr/>
                  <p:nvPr/>
                </p:nvSpPr>
                <p:spPr>
                  <a:xfrm>
                    <a:off x="7137673" y="5498349"/>
                    <a:ext cx="641407" cy="310065"/>
                  </a:xfrm>
                  <a:custGeom>
                    <a:avLst/>
                    <a:gdLst>
                      <a:gd name="connsiteX0" fmla="*/ 0 w 2343150"/>
                      <a:gd name="connsiteY0" fmla="*/ 629463 h 877113"/>
                      <a:gd name="connsiteX1" fmla="*/ 647700 w 2343150"/>
                      <a:gd name="connsiteY1" fmla="*/ 229413 h 877113"/>
                      <a:gd name="connsiteX2" fmla="*/ 990600 w 2343150"/>
                      <a:gd name="connsiteY2" fmla="*/ 591363 h 877113"/>
                      <a:gd name="connsiteX3" fmla="*/ 1295400 w 2343150"/>
                      <a:gd name="connsiteY3" fmla="*/ 813 h 877113"/>
                      <a:gd name="connsiteX4" fmla="*/ 1695450 w 2343150"/>
                      <a:gd name="connsiteY4" fmla="*/ 743763 h 877113"/>
                      <a:gd name="connsiteX5" fmla="*/ 2343150 w 2343150"/>
                      <a:gd name="connsiteY5" fmla="*/ 877113 h 8771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43150" h="877113">
                        <a:moveTo>
                          <a:pt x="0" y="629463"/>
                        </a:moveTo>
                        <a:cubicBezTo>
                          <a:pt x="241300" y="432613"/>
                          <a:pt x="482600" y="235763"/>
                          <a:pt x="647700" y="229413"/>
                        </a:cubicBezTo>
                        <a:cubicBezTo>
                          <a:pt x="812800" y="223063"/>
                          <a:pt x="882650" y="629463"/>
                          <a:pt x="990600" y="591363"/>
                        </a:cubicBezTo>
                        <a:cubicBezTo>
                          <a:pt x="1098550" y="553263"/>
                          <a:pt x="1177925" y="-24587"/>
                          <a:pt x="1295400" y="813"/>
                        </a:cubicBezTo>
                        <a:cubicBezTo>
                          <a:pt x="1412875" y="26213"/>
                          <a:pt x="1520825" y="597713"/>
                          <a:pt x="1695450" y="743763"/>
                        </a:cubicBezTo>
                        <a:cubicBezTo>
                          <a:pt x="1870075" y="889813"/>
                          <a:pt x="2216150" y="842188"/>
                          <a:pt x="2343150" y="877113"/>
                        </a:cubicBezTo>
                      </a:path>
                    </a:pathLst>
                  </a:custGeom>
                  <a:noFill/>
                  <a:ln w="25400" cap="flat" cmpd="sng" algn="ctr">
                    <a:solidFill>
                      <a:srgbClr val="4F81B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prstClr val="black"/>
                      </a:solidFill>
                    </a:endParaRPr>
                  </a:p>
                </p:txBody>
              </p:sp>
              <p:cxnSp>
                <p:nvCxnSpPr>
                  <p:cNvPr id="64" name="Straight Arrow Connector 63"/>
                  <p:cNvCxnSpPr/>
                  <p:nvPr/>
                </p:nvCxnSpPr>
                <p:spPr>
                  <a:xfrm flipV="1">
                    <a:off x="7137673" y="5383951"/>
                    <a:ext cx="0" cy="532724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tailEnd type="arrow"/>
                  </a:ln>
                  <a:effectLst/>
                </p:spPr>
              </p:cxnSp>
              <p:cxnSp>
                <p:nvCxnSpPr>
                  <p:cNvPr id="65" name="Straight Arrow Connector 64"/>
                  <p:cNvCxnSpPr/>
                  <p:nvPr/>
                </p:nvCxnSpPr>
                <p:spPr>
                  <a:xfrm>
                    <a:off x="7137673" y="5909280"/>
                    <a:ext cx="694858" cy="0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tailEnd type="arrow"/>
                  </a:ln>
                  <a:effectLst/>
                </p:spPr>
              </p:cxnSp>
            </p:grpSp>
            <p:sp>
              <p:nvSpPr>
                <p:cNvPr id="62" name="Can 61"/>
                <p:cNvSpPr/>
                <p:nvPr/>
              </p:nvSpPr>
              <p:spPr>
                <a:xfrm>
                  <a:off x="6647965" y="3355033"/>
                  <a:ext cx="184004" cy="232723"/>
                </a:xfrm>
                <a:prstGeom prst="can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pSp>
        <p:nvGrpSpPr>
          <p:cNvPr id="12" name="Group 11"/>
          <p:cNvGrpSpPr/>
          <p:nvPr/>
        </p:nvGrpSpPr>
        <p:grpSpPr>
          <a:xfrm>
            <a:off x="254567" y="1905000"/>
            <a:ext cx="2488633" cy="2358245"/>
            <a:chOff x="178367" y="2209800"/>
            <a:chExt cx="2488633" cy="2358245"/>
          </a:xfrm>
        </p:grpSpPr>
        <p:grpSp>
          <p:nvGrpSpPr>
            <p:cNvPr id="11" name="Group 10"/>
            <p:cNvGrpSpPr/>
            <p:nvPr/>
          </p:nvGrpSpPr>
          <p:grpSpPr>
            <a:xfrm>
              <a:off x="178367" y="2209800"/>
              <a:ext cx="2488633" cy="1595559"/>
              <a:chOff x="297796" y="2496579"/>
              <a:chExt cx="2488633" cy="1595559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297796" y="3692028"/>
                <a:ext cx="2488633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kern="0" dirty="0" smtClean="0">
                    <a:solidFill>
                      <a:srgbClr val="FF0000"/>
                    </a:solidFill>
                  </a:rPr>
                  <a:t>WaterML Language</a:t>
                </a:r>
                <a:endParaRPr lang="en-US" kern="0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988048" y="2496579"/>
                <a:ext cx="993152" cy="1127326"/>
                <a:chOff x="304800" y="3825674"/>
                <a:chExt cx="993152" cy="1127326"/>
              </a:xfrm>
            </p:grpSpPr>
            <p:grpSp>
              <p:nvGrpSpPr>
                <p:cNvPr id="72" name="Group 71"/>
                <p:cNvGrpSpPr/>
                <p:nvPr/>
              </p:nvGrpSpPr>
              <p:grpSpPr>
                <a:xfrm>
                  <a:off x="935346" y="3825674"/>
                  <a:ext cx="362606" cy="403463"/>
                  <a:chOff x="9359216" y="28514647"/>
                  <a:chExt cx="3562352" cy="3963737"/>
                </a:xfrm>
              </p:grpSpPr>
              <p:sp>
                <p:nvSpPr>
                  <p:cNvPr id="73" name="Flowchart: Card 72"/>
                  <p:cNvSpPr/>
                  <p:nvPr/>
                </p:nvSpPr>
                <p:spPr>
                  <a:xfrm flipH="1">
                    <a:off x="9705669" y="28514647"/>
                    <a:ext cx="3215899" cy="3963737"/>
                  </a:xfrm>
                  <a:prstGeom prst="flowChartPunchedCard">
                    <a:avLst/>
                  </a:prstGeom>
                  <a:gradFill rotWithShape="1">
                    <a:gsLst>
                      <a:gs pos="0">
                        <a:sysClr val="windowText" lastClr="000000">
                          <a:tint val="50000"/>
                          <a:satMod val="300000"/>
                        </a:sysClr>
                      </a:gs>
                      <a:gs pos="35000">
                        <a:sysClr val="windowText" lastClr="000000">
                          <a:tint val="37000"/>
                          <a:satMod val="300000"/>
                        </a:sysClr>
                      </a:gs>
                      <a:gs pos="100000">
                        <a:sysClr val="windowText" lastClr="000000">
                          <a:tint val="15000"/>
                          <a:satMod val="350000"/>
                        </a:sys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ysClr val="windowText" lastClr="000000">
                        <a:alpha val="60000"/>
                      </a:sysClr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" name="Rounded Rectangle 73"/>
                  <p:cNvSpPr/>
                  <p:nvPr/>
                </p:nvSpPr>
                <p:spPr>
                  <a:xfrm>
                    <a:off x="9359216" y="28839973"/>
                    <a:ext cx="1855613" cy="550974"/>
                  </a:xfrm>
                  <a:prstGeom prst="roundRect">
                    <a:avLst/>
                  </a:prstGeom>
                  <a:gradFill rotWithShape="1">
                    <a:gsLst>
                      <a:gs pos="0">
                        <a:srgbClr val="4F81BD">
                          <a:tint val="50000"/>
                          <a:satMod val="300000"/>
                        </a:srgbClr>
                      </a:gs>
                      <a:gs pos="35000">
                        <a:srgbClr val="4F81BD">
                          <a:tint val="37000"/>
                          <a:satMod val="300000"/>
                        </a:srgbClr>
                      </a:gs>
                      <a:gs pos="100000">
                        <a:srgbClr val="4F81BD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69" name="Group 68"/>
                <p:cNvGrpSpPr/>
                <p:nvPr/>
              </p:nvGrpSpPr>
              <p:grpSpPr>
                <a:xfrm>
                  <a:off x="646242" y="4027406"/>
                  <a:ext cx="482282" cy="536623"/>
                  <a:chOff x="9359216" y="28514647"/>
                  <a:chExt cx="3562352" cy="3963737"/>
                </a:xfrm>
              </p:grpSpPr>
              <p:sp>
                <p:nvSpPr>
                  <p:cNvPr id="70" name="Flowchart: Card 69"/>
                  <p:cNvSpPr/>
                  <p:nvPr/>
                </p:nvSpPr>
                <p:spPr>
                  <a:xfrm flipH="1">
                    <a:off x="9705669" y="28514647"/>
                    <a:ext cx="3215899" cy="3963737"/>
                  </a:xfrm>
                  <a:prstGeom prst="flowChartPunchedCard">
                    <a:avLst/>
                  </a:prstGeom>
                  <a:gradFill rotWithShape="1">
                    <a:gsLst>
                      <a:gs pos="0">
                        <a:sysClr val="windowText" lastClr="000000">
                          <a:tint val="50000"/>
                          <a:satMod val="300000"/>
                        </a:sysClr>
                      </a:gs>
                      <a:gs pos="35000">
                        <a:sysClr val="windowText" lastClr="000000">
                          <a:tint val="37000"/>
                          <a:satMod val="300000"/>
                        </a:sysClr>
                      </a:gs>
                      <a:gs pos="100000">
                        <a:sysClr val="windowText" lastClr="000000">
                          <a:tint val="15000"/>
                          <a:satMod val="350000"/>
                        </a:sys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ysClr val="windowText" lastClr="000000">
                        <a:alpha val="60000"/>
                      </a:sysClr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Rounded Rectangle 70"/>
                  <p:cNvSpPr/>
                  <p:nvPr/>
                </p:nvSpPr>
                <p:spPr>
                  <a:xfrm>
                    <a:off x="9359216" y="28839973"/>
                    <a:ext cx="1855613" cy="550974"/>
                  </a:xfrm>
                  <a:prstGeom prst="roundRect">
                    <a:avLst/>
                  </a:prstGeom>
                  <a:gradFill rotWithShape="1">
                    <a:gsLst>
                      <a:gs pos="0">
                        <a:srgbClr val="4F81BD">
                          <a:tint val="50000"/>
                          <a:satMod val="300000"/>
                        </a:srgbClr>
                      </a:gs>
                      <a:gs pos="35000">
                        <a:srgbClr val="4F81BD">
                          <a:tint val="37000"/>
                          <a:satMod val="300000"/>
                        </a:srgbClr>
                      </a:gs>
                      <a:gs pos="100000">
                        <a:srgbClr val="4F81BD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66" name="Group 65"/>
                <p:cNvGrpSpPr/>
                <p:nvPr/>
              </p:nvGrpSpPr>
              <p:grpSpPr>
                <a:xfrm>
                  <a:off x="304800" y="4284119"/>
                  <a:ext cx="601147" cy="668881"/>
                  <a:chOff x="9359216" y="28514647"/>
                  <a:chExt cx="3562352" cy="3963737"/>
                </a:xfrm>
              </p:grpSpPr>
              <p:sp>
                <p:nvSpPr>
                  <p:cNvPr id="67" name="Flowchart: Card 66"/>
                  <p:cNvSpPr/>
                  <p:nvPr/>
                </p:nvSpPr>
                <p:spPr>
                  <a:xfrm flipH="1">
                    <a:off x="9705669" y="28514647"/>
                    <a:ext cx="3215899" cy="3963737"/>
                  </a:xfrm>
                  <a:prstGeom prst="flowChartPunchedCard">
                    <a:avLst/>
                  </a:prstGeom>
                  <a:gradFill rotWithShape="1">
                    <a:gsLst>
                      <a:gs pos="0">
                        <a:sysClr val="windowText" lastClr="000000">
                          <a:tint val="50000"/>
                          <a:satMod val="300000"/>
                        </a:sysClr>
                      </a:gs>
                      <a:gs pos="35000">
                        <a:sysClr val="windowText" lastClr="000000">
                          <a:tint val="37000"/>
                          <a:satMod val="300000"/>
                        </a:sysClr>
                      </a:gs>
                      <a:gs pos="100000">
                        <a:sysClr val="windowText" lastClr="000000">
                          <a:tint val="15000"/>
                          <a:satMod val="350000"/>
                        </a:sys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ysClr val="windowText" lastClr="000000">
                        <a:alpha val="60000"/>
                      </a:sysClr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Rounded Rectangle 67"/>
                  <p:cNvSpPr/>
                  <p:nvPr/>
                </p:nvSpPr>
                <p:spPr>
                  <a:xfrm>
                    <a:off x="9359216" y="28839973"/>
                    <a:ext cx="1855613" cy="550974"/>
                  </a:xfrm>
                  <a:prstGeom prst="roundRect">
                    <a:avLst/>
                  </a:prstGeom>
                  <a:gradFill rotWithShape="1">
                    <a:gsLst>
                      <a:gs pos="0">
                        <a:srgbClr val="4F81BD">
                          <a:tint val="50000"/>
                          <a:satMod val="300000"/>
                        </a:srgbClr>
                      </a:gs>
                      <a:gs pos="35000">
                        <a:srgbClr val="4F81BD">
                          <a:tint val="37000"/>
                          <a:satMod val="300000"/>
                        </a:srgbClr>
                      </a:gs>
                      <a:gs pos="100000">
                        <a:srgbClr val="4F81BD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pic>
          <p:nvPicPr>
            <p:cNvPr id="78" name="Picture 2"/>
            <p:cNvPicPr>
              <a:picLocks noChangeAspect="1" noChangeArrowheads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26495" y="3845625"/>
              <a:ext cx="1592376" cy="7224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003019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International Standards for Web Services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667000"/>
            <a:ext cx="7620000" cy="3733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Open Geospatial Consortium (OGC) develops interoperable solutions for sharing geospatial information via the “web”.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Hydrology Domain Working Group (HDWG) formed with World Meteorological Organization (WMO) to develop hydrology standards.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/>
              <a:t>Catalog Services for the Web (CSW)</a:t>
            </a:r>
          </a:p>
          <a:p>
            <a:r>
              <a:rPr lang="en-US" dirty="0" smtClean="0"/>
              <a:t>Web Feature Services (WFS) </a:t>
            </a:r>
          </a:p>
          <a:p>
            <a:r>
              <a:rPr lang="en-US" dirty="0" smtClean="0"/>
              <a:t>Sensor Observations Services (SOS)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WaterML2 Encoding – Will become standard this year!</a:t>
            </a:r>
          </a:p>
          <a:p>
            <a:r>
              <a:rPr lang="en-US" dirty="0" smtClean="0"/>
              <a:t>Web Coverage Services (WCS)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1968" y="1371600"/>
            <a:ext cx="798763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5466850" y="4523998"/>
            <a:ext cx="2305550" cy="890041"/>
            <a:chOff x="5410200" y="4523998"/>
            <a:chExt cx="2305550" cy="890041"/>
          </a:xfrm>
        </p:grpSpPr>
        <p:grpSp>
          <p:nvGrpSpPr>
            <p:cNvPr id="8" name="Group 7"/>
            <p:cNvGrpSpPr/>
            <p:nvPr/>
          </p:nvGrpSpPr>
          <p:grpSpPr>
            <a:xfrm>
              <a:off x="6781800" y="4588179"/>
              <a:ext cx="933950" cy="765169"/>
              <a:chOff x="6647965" y="2953605"/>
              <a:chExt cx="774032" cy="634151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6727139" y="2953605"/>
                <a:ext cx="694858" cy="532724"/>
                <a:chOff x="7137673" y="5383951"/>
                <a:chExt cx="694858" cy="532724"/>
              </a:xfrm>
            </p:grpSpPr>
            <p:sp>
              <p:nvSpPr>
                <p:cNvPr id="21" name="Freeform 20"/>
                <p:cNvSpPr/>
                <p:nvPr/>
              </p:nvSpPr>
              <p:spPr>
                <a:xfrm>
                  <a:off x="7137673" y="5498349"/>
                  <a:ext cx="641407" cy="310065"/>
                </a:xfrm>
                <a:custGeom>
                  <a:avLst/>
                  <a:gdLst>
                    <a:gd name="connsiteX0" fmla="*/ 0 w 2343150"/>
                    <a:gd name="connsiteY0" fmla="*/ 629463 h 877113"/>
                    <a:gd name="connsiteX1" fmla="*/ 647700 w 2343150"/>
                    <a:gd name="connsiteY1" fmla="*/ 229413 h 877113"/>
                    <a:gd name="connsiteX2" fmla="*/ 990600 w 2343150"/>
                    <a:gd name="connsiteY2" fmla="*/ 591363 h 877113"/>
                    <a:gd name="connsiteX3" fmla="*/ 1295400 w 2343150"/>
                    <a:gd name="connsiteY3" fmla="*/ 813 h 877113"/>
                    <a:gd name="connsiteX4" fmla="*/ 1695450 w 2343150"/>
                    <a:gd name="connsiteY4" fmla="*/ 743763 h 877113"/>
                    <a:gd name="connsiteX5" fmla="*/ 2343150 w 2343150"/>
                    <a:gd name="connsiteY5" fmla="*/ 877113 h 877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43150" h="877113">
                      <a:moveTo>
                        <a:pt x="0" y="629463"/>
                      </a:moveTo>
                      <a:cubicBezTo>
                        <a:pt x="241300" y="432613"/>
                        <a:pt x="482600" y="235763"/>
                        <a:pt x="647700" y="229413"/>
                      </a:cubicBezTo>
                      <a:cubicBezTo>
                        <a:pt x="812800" y="223063"/>
                        <a:pt x="882650" y="629463"/>
                        <a:pt x="990600" y="591363"/>
                      </a:cubicBezTo>
                      <a:cubicBezTo>
                        <a:pt x="1098550" y="553263"/>
                        <a:pt x="1177925" y="-24587"/>
                        <a:pt x="1295400" y="813"/>
                      </a:cubicBezTo>
                      <a:cubicBezTo>
                        <a:pt x="1412875" y="26213"/>
                        <a:pt x="1520825" y="597713"/>
                        <a:pt x="1695450" y="743763"/>
                      </a:cubicBezTo>
                      <a:cubicBezTo>
                        <a:pt x="1870075" y="889813"/>
                        <a:pt x="2216150" y="842188"/>
                        <a:pt x="2343150" y="877113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4F81BD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22" name="Straight Arrow Connector 21"/>
                <p:cNvCxnSpPr/>
                <p:nvPr/>
              </p:nvCxnSpPr>
              <p:spPr>
                <a:xfrm flipV="1">
                  <a:off x="7137673" y="5383951"/>
                  <a:ext cx="0" cy="532724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23" name="Straight Arrow Connector 22"/>
                <p:cNvCxnSpPr/>
                <p:nvPr/>
              </p:nvCxnSpPr>
              <p:spPr>
                <a:xfrm>
                  <a:off x="7137673" y="5909280"/>
                  <a:ext cx="694858" cy="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</p:grpSp>
          <p:sp>
            <p:nvSpPr>
              <p:cNvPr id="20" name="Can 19"/>
              <p:cNvSpPr/>
              <p:nvPr/>
            </p:nvSpPr>
            <p:spPr>
              <a:xfrm>
                <a:off x="6647965" y="3355033"/>
                <a:ext cx="184004" cy="232723"/>
              </a:xfrm>
              <a:prstGeom prst="can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5410200" y="4523998"/>
              <a:ext cx="925642" cy="890041"/>
              <a:chOff x="6870311" y="3436269"/>
              <a:chExt cx="1073666" cy="1032372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6870311" y="3436269"/>
                <a:ext cx="1073666" cy="1032372"/>
                <a:chOff x="9452244" y="2794654"/>
                <a:chExt cx="1901951" cy="1828801"/>
              </a:xfrm>
            </p:grpSpPr>
            <p:sp>
              <p:nvSpPr>
                <p:cNvPr id="15" name="Teardrop 14"/>
                <p:cNvSpPr/>
                <p:nvPr/>
              </p:nvSpPr>
              <p:spPr>
                <a:xfrm rot="4731899">
                  <a:off x="9311010" y="2935888"/>
                  <a:ext cx="1796697" cy="1514230"/>
                </a:xfrm>
                <a:prstGeom prst="teardrop">
                  <a:avLst>
                    <a:gd name="adj" fmla="val 127277"/>
                  </a:avLst>
                </a:prstGeom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25400" cap="flat" cmpd="sng" algn="ctr">
                  <a:solidFill>
                    <a:srgbClr val="9BBB59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16" name="Group 15"/>
                <p:cNvGrpSpPr/>
                <p:nvPr/>
              </p:nvGrpSpPr>
              <p:grpSpPr>
                <a:xfrm>
                  <a:off x="9747832" y="3030598"/>
                  <a:ext cx="1606363" cy="1592857"/>
                  <a:chOff x="6602164" y="21365247"/>
                  <a:chExt cx="1955800" cy="1917700"/>
                </a:xfrm>
              </p:grpSpPr>
              <p:sp>
                <p:nvSpPr>
                  <p:cNvPr id="17" name="Freeform 16"/>
                  <p:cNvSpPr/>
                  <p:nvPr/>
                </p:nvSpPr>
                <p:spPr>
                  <a:xfrm>
                    <a:off x="7414964" y="21365247"/>
                    <a:ext cx="1143000" cy="1917700"/>
                  </a:xfrm>
                  <a:custGeom>
                    <a:avLst/>
                    <a:gdLst>
                      <a:gd name="connsiteX0" fmla="*/ 1143000 w 1143000"/>
                      <a:gd name="connsiteY0" fmla="*/ 1917700 h 1917700"/>
                      <a:gd name="connsiteX1" fmla="*/ 762000 w 1143000"/>
                      <a:gd name="connsiteY1" fmla="*/ 1714500 h 1917700"/>
                      <a:gd name="connsiteX2" fmla="*/ 304800 w 1143000"/>
                      <a:gd name="connsiteY2" fmla="*/ 1244600 h 1917700"/>
                      <a:gd name="connsiteX3" fmla="*/ 165100 w 1143000"/>
                      <a:gd name="connsiteY3" fmla="*/ 812800 h 1917700"/>
                      <a:gd name="connsiteX4" fmla="*/ 114300 w 1143000"/>
                      <a:gd name="connsiteY4" fmla="*/ 368300 h 1917700"/>
                      <a:gd name="connsiteX5" fmla="*/ 0 w 1143000"/>
                      <a:gd name="connsiteY5" fmla="*/ 0 h 1917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3000" h="1917700">
                        <a:moveTo>
                          <a:pt x="1143000" y="1917700"/>
                        </a:moveTo>
                        <a:cubicBezTo>
                          <a:pt x="1022350" y="1872191"/>
                          <a:pt x="901700" y="1826683"/>
                          <a:pt x="762000" y="1714500"/>
                        </a:cubicBezTo>
                        <a:cubicBezTo>
                          <a:pt x="622300" y="1602317"/>
                          <a:pt x="404283" y="1394883"/>
                          <a:pt x="304800" y="1244600"/>
                        </a:cubicBezTo>
                        <a:cubicBezTo>
                          <a:pt x="205317" y="1094317"/>
                          <a:pt x="196850" y="958850"/>
                          <a:pt x="165100" y="812800"/>
                        </a:cubicBezTo>
                        <a:cubicBezTo>
                          <a:pt x="133350" y="666750"/>
                          <a:pt x="141817" y="503767"/>
                          <a:pt x="114300" y="368300"/>
                        </a:cubicBezTo>
                        <a:cubicBezTo>
                          <a:pt x="86783" y="232833"/>
                          <a:pt x="8467" y="65617"/>
                          <a:pt x="0" y="0"/>
                        </a:cubicBezTo>
                      </a:path>
                    </a:pathLst>
                  </a:custGeom>
                  <a:noFill/>
                  <a:ln w="25400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" name="Freeform 17"/>
                  <p:cNvSpPr/>
                  <p:nvPr/>
                </p:nvSpPr>
                <p:spPr>
                  <a:xfrm>
                    <a:off x="6602164" y="21473197"/>
                    <a:ext cx="1047750" cy="1231697"/>
                  </a:xfrm>
                  <a:custGeom>
                    <a:avLst/>
                    <a:gdLst>
                      <a:gd name="connsiteX0" fmla="*/ 1047750 w 1047750"/>
                      <a:gd name="connsiteY0" fmla="*/ 990600 h 1231697"/>
                      <a:gd name="connsiteX1" fmla="*/ 857250 w 1047750"/>
                      <a:gd name="connsiteY1" fmla="*/ 1143000 h 1231697"/>
                      <a:gd name="connsiteX2" fmla="*/ 552450 w 1047750"/>
                      <a:gd name="connsiteY2" fmla="*/ 1228725 h 1231697"/>
                      <a:gd name="connsiteX3" fmla="*/ 133350 w 1047750"/>
                      <a:gd name="connsiteY3" fmla="*/ 1038225 h 1231697"/>
                      <a:gd name="connsiteX4" fmla="*/ 47625 w 1047750"/>
                      <a:gd name="connsiteY4" fmla="*/ 800100 h 1231697"/>
                      <a:gd name="connsiteX5" fmla="*/ 104775 w 1047750"/>
                      <a:gd name="connsiteY5" fmla="*/ 400050 h 1231697"/>
                      <a:gd name="connsiteX6" fmla="*/ 0 w 1047750"/>
                      <a:gd name="connsiteY6" fmla="*/ 0 h 1231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47750" h="1231697">
                        <a:moveTo>
                          <a:pt x="1047750" y="990600"/>
                        </a:moveTo>
                        <a:cubicBezTo>
                          <a:pt x="993775" y="1046956"/>
                          <a:pt x="939800" y="1103313"/>
                          <a:pt x="857250" y="1143000"/>
                        </a:cubicBezTo>
                        <a:cubicBezTo>
                          <a:pt x="774700" y="1182687"/>
                          <a:pt x="673100" y="1246188"/>
                          <a:pt x="552450" y="1228725"/>
                        </a:cubicBezTo>
                        <a:cubicBezTo>
                          <a:pt x="431800" y="1211262"/>
                          <a:pt x="217487" y="1109662"/>
                          <a:pt x="133350" y="1038225"/>
                        </a:cubicBezTo>
                        <a:cubicBezTo>
                          <a:pt x="49213" y="966788"/>
                          <a:pt x="52387" y="906462"/>
                          <a:pt x="47625" y="800100"/>
                        </a:cubicBezTo>
                        <a:cubicBezTo>
                          <a:pt x="42862" y="693737"/>
                          <a:pt x="112712" y="533400"/>
                          <a:pt x="104775" y="400050"/>
                        </a:cubicBezTo>
                        <a:cubicBezTo>
                          <a:pt x="96837" y="266700"/>
                          <a:pt x="48418" y="133350"/>
                          <a:pt x="0" y="0"/>
                        </a:cubicBezTo>
                      </a:path>
                    </a:pathLst>
                  </a:custGeom>
                  <a:noFill/>
                  <a:ln w="25400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sp>
            <p:nvSpPr>
              <p:cNvPr id="11" name="Oval 10"/>
              <p:cNvSpPr/>
              <p:nvPr/>
            </p:nvSpPr>
            <p:spPr>
              <a:xfrm>
                <a:off x="7535635" y="4133317"/>
                <a:ext cx="207737" cy="210083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50000"/>
                      <a:satMod val="300000"/>
                    </a:srgbClr>
                  </a:gs>
                  <a:gs pos="35000">
                    <a:srgbClr val="4F81BD">
                      <a:tint val="37000"/>
                      <a:satMod val="300000"/>
                    </a:srgbClr>
                  </a:gs>
                  <a:gs pos="100000">
                    <a:srgbClr val="4F81BD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7353091" y="3728567"/>
                <a:ext cx="207737" cy="210083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50000"/>
                      <a:satMod val="300000"/>
                    </a:srgbClr>
                  </a:gs>
                  <a:gs pos="35000">
                    <a:srgbClr val="4F81BD">
                      <a:tint val="37000"/>
                      <a:satMod val="300000"/>
                    </a:srgbClr>
                  </a:gs>
                  <a:gs pos="100000">
                    <a:srgbClr val="4F81BD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6963308" y="3752317"/>
                <a:ext cx="207737" cy="210083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50000"/>
                      <a:satMod val="300000"/>
                    </a:srgbClr>
                  </a:gs>
                  <a:gs pos="35000">
                    <a:srgbClr val="4F81BD">
                      <a:tint val="37000"/>
                      <a:satMod val="300000"/>
                    </a:srgbClr>
                  </a:gs>
                  <a:gs pos="100000">
                    <a:srgbClr val="4F81BD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7131742" y="4057117"/>
                <a:ext cx="207737" cy="210083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50000"/>
                      <a:satMod val="300000"/>
                    </a:srgbClr>
                  </a:gs>
                  <a:gs pos="35000">
                    <a:srgbClr val="4F81BD">
                      <a:tint val="37000"/>
                      <a:satMod val="300000"/>
                    </a:srgbClr>
                  </a:gs>
                  <a:gs pos="100000">
                    <a:srgbClr val="4F81BD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7020370" y="5693819"/>
            <a:ext cx="601147" cy="668881"/>
            <a:chOff x="9359216" y="28514647"/>
            <a:chExt cx="3562352" cy="3963737"/>
          </a:xfrm>
        </p:grpSpPr>
        <p:sp>
          <p:nvSpPr>
            <p:cNvPr id="32" name="Flowchart: Card 31"/>
            <p:cNvSpPr/>
            <p:nvPr/>
          </p:nvSpPr>
          <p:spPr>
            <a:xfrm flipH="1">
              <a:off x="9705669" y="28514647"/>
              <a:ext cx="3215899" cy="3963737"/>
            </a:xfrm>
            <a:prstGeom prst="flowChartPunchedCard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alpha val="60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9359216" y="28839973"/>
              <a:ext cx="1855613" cy="550974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0784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“Web Services Stack” for Time Series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381000" y="5861272"/>
            <a:ext cx="1661242" cy="760625"/>
            <a:chOff x="-381000" y="5861272"/>
            <a:chExt cx="1661242" cy="760625"/>
          </a:xfrm>
        </p:grpSpPr>
        <p:grpSp>
          <p:nvGrpSpPr>
            <p:cNvPr id="4" name="Group 3"/>
            <p:cNvGrpSpPr/>
            <p:nvPr/>
          </p:nvGrpSpPr>
          <p:grpSpPr>
            <a:xfrm>
              <a:off x="-381000" y="5861272"/>
              <a:ext cx="1661242" cy="760625"/>
              <a:chOff x="-685800" y="0"/>
              <a:chExt cx="6989829" cy="3200400"/>
            </a:xfrm>
          </p:grpSpPr>
          <p:pic>
            <p:nvPicPr>
              <p:cNvPr id="6" name="Picture 4" descr="C:\Users\crwr-frs86\AppData\Local\Microsoft\Windows\Temporary Internet Files\Content.IE5\6THB7S5V\MC900413532[1].wmf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7492" y="440194"/>
                <a:ext cx="2566537" cy="24451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Arc 6"/>
              <p:cNvSpPr/>
              <p:nvPr/>
            </p:nvSpPr>
            <p:spPr>
              <a:xfrm rot="6454943">
                <a:off x="1640076" y="-7458"/>
                <a:ext cx="2113166" cy="2128081"/>
              </a:xfrm>
              <a:prstGeom prst="arc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Arc 7"/>
              <p:cNvSpPr/>
              <p:nvPr/>
            </p:nvSpPr>
            <p:spPr>
              <a:xfrm rot="6454943">
                <a:off x="1383726" y="-1707495"/>
                <a:ext cx="2613735" cy="6752787"/>
              </a:xfrm>
              <a:prstGeom prst="arc">
                <a:avLst>
                  <a:gd name="adj1" fmla="val 16200000"/>
                  <a:gd name="adj2" fmla="val 21548205"/>
                </a:avLst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Can 8"/>
              <p:cNvSpPr/>
              <p:nvPr/>
            </p:nvSpPr>
            <p:spPr>
              <a:xfrm>
                <a:off x="2048959" y="2076487"/>
                <a:ext cx="641633" cy="853372"/>
              </a:xfrm>
              <a:prstGeom prst="can">
                <a:avLst/>
              </a:prstGeom>
              <a:noFill/>
              <a:ln w="254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Can 9"/>
              <p:cNvSpPr/>
              <p:nvPr/>
            </p:nvSpPr>
            <p:spPr>
              <a:xfrm>
                <a:off x="5638800" y="985915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Can 10"/>
              <p:cNvSpPr/>
              <p:nvPr/>
            </p:nvSpPr>
            <p:spPr>
              <a:xfrm>
                <a:off x="5791200" y="1251500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Can 11"/>
              <p:cNvSpPr/>
              <p:nvPr/>
            </p:nvSpPr>
            <p:spPr>
              <a:xfrm>
                <a:off x="5486400" y="1527565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Can 12"/>
              <p:cNvSpPr/>
              <p:nvPr/>
            </p:nvSpPr>
            <p:spPr>
              <a:xfrm>
                <a:off x="4267200" y="985914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Can 13"/>
              <p:cNvSpPr/>
              <p:nvPr/>
            </p:nvSpPr>
            <p:spPr>
              <a:xfrm>
                <a:off x="5105400" y="2133600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Can 14"/>
              <p:cNvSpPr/>
              <p:nvPr/>
            </p:nvSpPr>
            <p:spPr>
              <a:xfrm>
                <a:off x="5380135" y="2385228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Can 15"/>
              <p:cNvSpPr/>
              <p:nvPr/>
            </p:nvSpPr>
            <p:spPr>
              <a:xfrm>
                <a:off x="4114800" y="1114878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Can 16"/>
              <p:cNvSpPr/>
              <p:nvPr/>
            </p:nvSpPr>
            <p:spPr>
              <a:xfrm>
                <a:off x="5738067" y="1592122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8" name="Picture 3" descr="C:\Users\frs86\AppData\Local\Microsoft\Windows\Temporary Internet Files\Content.IE5\YVA9Z4OV\MC900361966[1].wmf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2973" y="2201417"/>
                <a:ext cx="165027" cy="7703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4" descr="C:\Users\frs86\AppData\Local\Microsoft\Windows\Temporary Internet Files\Content.IE5\6THB7S5V\MC900361964[1].wmf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2355" y="1885591"/>
                <a:ext cx="275137" cy="3986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5" descr="C:\Users\frs86\AppData\Local\Microsoft\Windows\Temporary Internet Files\Content.IE5\KHJL5XQI\MC900361934[1].wmf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3651" y="2740914"/>
                <a:ext cx="606949" cy="4594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6" descr="C:\Users\frs86\AppData\Local\Microsoft\Windows\Temporary Internet Files\Content.IE5\BJHKO428\MC900326974[1].wmf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3371" y="2394876"/>
                <a:ext cx="398126" cy="5306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8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4218" y="2417825"/>
                <a:ext cx="475705" cy="3760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" name="Teardrop 4"/>
            <p:cNvSpPr/>
            <p:nvPr/>
          </p:nvSpPr>
          <p:spPr>
            <a:xfrm rot="18900000">
              <a:off x="313428" y="6465021"/>
              <a:ext cx="57268" cy="57268"/>
            </a:xfrm>
            <a:prstGeom prst="teardrop">
              <a:avLst>
                <a:gd name="adj" fmla="val 170833"/>
              </a:avLst>
            </a:prstGeom>
            <a:solidFill>
              <a:srgbClr val="93DDF7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619952" y="1697365"/>
            <a:ext cx="4227959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OGC Catalog Service for the Web  </a:t>
            </a:r>
            <a:r>
              <a:rPr lang="en-US" dirty="0">
                <a:solidFill>
                  <a:prstClr val="black"/>
                </a:solidFill>
              </a:rPr>
              <a:t>with standard metadata: ISO, Dublin Core, ..</a:t>
            </a: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815" y="5029200"/>
            <a:ext cx="2386231" cy="143482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42" name="Group 41"/>
          <p:cNvGrpSpPr/>
          <p:nvPr/>
        </p:nvGrpSpPr>
        <p:grpSpPr>
          <a:xfrm>
            <a:off x="685800" y="2667000"/>
            <a:ext cx="3962399" cy="2131407"/>
            <a:chOff x="685800" y="2821593"/>
            <a:chExt cx="3962399" cy="2131407"/>
          </a:xfrm>
        </p:grpSpPr>
        <p:grpSp>
          <p:nvGrpSpPr>
            <p:cNvPr id="35" name="Group 34"/>
            <p:cNvGrpSpPr/>
            <p:nvPr/>
          </p:nvGrpSpPr>
          <p:grpSpPr>
            <a:xfrm>
              <a:off x="685800" y="2821593"/>
              <a:ext cx="2170136" cy="2131407"/>
              <a:chOff x="3505200" y="2821593"/>
              <a:chExt cx="1238250" cy="1216152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4572000" y="3050193"/>
                <a:ext cx="171450" cy="17145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30" name="Straight Connector 29"/>
              <p:cNvCxnSpPr>
                <a:stCxn id="29" idx="2"/>
              </p:cNvCxnSpPr>
              <p:nvPr/>
            </p:nvCxnSpPr>
            <p:spPr>
              <a:xfrm flipH="1">
                <a:off x="4419600" y="3135918"/>
                <a:ext cx="152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/>
              <p:cNvSpPr/>
              <p:nvPr/>
            </p:nvSpPr>
            <p:spPr>
              <a:xfrm>
                <a:off x="4572000" y="3372519"/>
                <a:ext cx="171450" cy="171450"/>
              </a:xfrm>
              <a:prstGeom prst="ellipse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2" name="Straight Connector 31"/>
              <p:cNvCxnSpPr>
                <a:stCxn id="31" idx="2"/>
              </p:cNvCxnSpPr>
              <p:nvPr/>
            </p:nvCxnSpPr>
            <p:spPr>
              <a:xfrm flipH="1">
                <a:off x="4419600" y="3458244"/>
                <a:ext cx="152400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Oval 32"/>
              <p:cNvSpPr/>
              <p:nvPr/>
            </p:nvSpPr>
            <p:spPr>
              <a:xfrm>
                <a:off x="4572000" y="3694083"/>
                <a:ext cx="171450" cy="17145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4" name="Straight Connector 33"/>
              <p:cNvCxnSpPr>
                <a:stCxn id="33" idx="2"/>
              </p:cNvCxnSpPr>
              <p:nvPr/>
            </p:nvCxnSpPr>
            <p:spPr>
              <a:xfrm flipH="1">
                <a:off x="4419600" y="3779808"/>
                <a:ext cx="1524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Can 27"/>
              <p:cNvSpPr/>
              <p:nvPr/>
            </p:nvSpPr>
            <p:spPr>
              <a:xfrm>
                <a:off x="3505200" y="2821593"/>
                <a:ext cx="914400" cy="1216152"/>
              </a:xfrm>
              <a:prstGeom prst="can">
                <a:avLst/>
              </a:prstGeom>
              <a:solidFill>
                <a:srgbClr val="0070C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prstClr val="white"/>
                    </a:solidFill>
                  </a:rPr>
                  <a:t>Time Series Services</a:t>
                </a:r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2861191" y="3187807"/>
              <a:ext cx="1636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Catalog (CSW)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61190" y="3763289"/>
              <a:ext cx="17870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Metadata (WFS)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861191" y="4316278"/>
              <a:ext cx="1787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Data (SOS)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981200" y="1835864"/>
            <a:ext cx="1641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Who? What?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239000" y="3481250"/>
            <a:ext cx="1032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Where? 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When?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855936" y="5561946"/>
            <a:ext cx="1641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Access Data</a:t>
            </a:r>
          </a:p>
        </p:txBody>
      </p:sp>
      <p:pic>
        <p:nvPicPr>
          <p:cNvPr id="43" name="Picture 4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3048000"/>
            <a:ext cx="2362200" cy="1335992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46967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9" t="8762" r="22857" b="41649"/>
          <a:stretch/>
        </p:blipFill>
        <p:spPr bwMode="auto">
          <a:xfrm>
            <a:off x="4193375" y="4362631"/>
            <a:ext cx="1978825" cy="120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" name="Picture 10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28" y="3209805"/>
            <a:ext cx="1600144" cy="90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09800" y="4356818"/>
            <a:ext cx="2253026" cy="1214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Service Stacks </a:t>
            </a:r>
            <a:endParaRPr lang="en-US" dirty="0"/>
          </a:p>
        </p:txBody>
      </p:sp>
      <p:grpSp>
        <p:nvGrpSpPr>
          <p:cNvPr id="41" name="Group 40"/>
          <p:cNvGrpSpPr/>
          <p:nvPr/>
        </p:nvGrpSpPr>
        <p:grpSpPr>
          <a:xfrm>
            <a:off x="-381000" y="5861272"/>
            <a:ext cx="1661242" cy="760625"/>
            <a:chOff x="-381000" y="5861272"/>
            <a:chExt cx="1661242" cy="760625"/>
          </a:xfrm>
        </p:grpSpPr>
        <p:grpSp>
          <p:nvGrpSpPr>
            <p:cNvPr id="42" name="Group 41"/>
            <p:cNvGrpSpPr/>
            <p:nvPr/>
          </p:nvGrpSpPr>
          <p:grpSpPr>
            <a:xfrm>
              <a:off x="-381000" y="5861272"/>
              <a:ext cx="1661242" cy="760625"/>
              <a:chOff x="-685800" y="0"/>
              <a:chExt cx="6989829" cy="3200400"/>
            </a:xfrm>
          </p:grpSpPr>
          <p:pic>
            <p:nvPicPr>
              <p:cNvPr id="44" name="Picture 4" descr="C:\Users\crwr-frs86\AppData\Local\Microsoft\Windows\Temporary Internet Files\Content.IE5\6THB7S5V\MC900413532[1].wmf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7492" y="440194"/>
                <a:ext cx="2566537" cy="24451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5" name="Arc 44"/>
              <p:cNvSpPr/>
              <p:nvPr/>
            </p:nvSpPr>
            <p:spPr>
              <a:xfrm rot="6454943">
                <a:off x="1640076" y="-7458"/>
                <a:ext cx="2113166" cy="2128081"/>
              </a:xfrm>
              <a:prstGeom prst="arc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Arc 45"/>
              <p:cNvSpPr/>
              <p:nvPr/>
            </p:nvSpPr>
            <p:spPr>
              <a:xfrm rot="6454943">
                <a:off x="1383726" y="-1707495"/>
                <a:ext cx="2613735" cy="6752787"/>
              </a:xfrm>
              <a:prstGeom prst="arc">
                <a:avLst>
                  <a:gd name="adj1" fmla="val 16200000"/>
                  <a:gd name="adj2" fmla="val 21548205"/>
                </a:avLst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Can 46"/>
              <p:cNvSpPr/>
              <p:nvPr/>
            </p:nvSpPr>
            <p:spPr>
              <a:xfrm>
                <a:off x="2048959" y="2076487"/>
                <a:ext cx="641633" cy="853372"/>
              </a:xfrm>
              <a:prstGeom prst="can">
                <a:avLst/>
              </a:prstGeom>
              <a:noFill/>
              <a:ln w="254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Can 47"/>
              <p:cNvSpPr/>
              <p:nvPr/>
            </p:nvSpPr>
            <p:spPr>
              <a:xfrm>
                <a:off x="5638800" y="985915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Can 48"/>
              <p:cNvSpPr/>
              <p:nvPr/>
            </p:nvSpPr>
            <p:spPr>
              <a:xfrm>
                <a:off x="5791200" y="1251500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Can 49"/>
              <p:cNvSpPr/>
              <p:nvPr/>
            </p:nvSpPr>
            <p:spPr>
              <a:xfrm>
                <a:off x="5486400" y="1527565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Can 50"/>
              <p:cNvSpPr/>
              <p:nvPr/>
            </p:nvSpPr>
            <p:spPr>
              <a:xfrm>
                <a:off x="4267200" y="985914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2" name="Can 51"/>
              <p:cNvSpPr/>
              <p:nvPr/>
            </p:nvSpPr>
            <p:spPr>
              <a:xfrm>
                <a:off x="5105400" y="2133600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Can 52"/>
              <p:cNvSpPr/>
              <p:nvPr/>
            </p:nvSpPr>
            <p:spPr>
              <a:xfrm>
                <a:off x="5380135" y="2385228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Can 53"/>
              <p:cNvSpPr/>
              <p:nvPr/>
            </p:nvSpPr>
            <p:spPr>
              <a:xfrm>
                <a:off x="4114800" y="1114878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Can 54"/>
              <p:cNvSpPr/>
              <p:nvPr/>
            </p:nvSpPr>
            <p:spPr>
              <a:xfrm>
                <a:off x="5738067" y="1592122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56" name="Picture 3" descr="C:\Users\frs86\AppData\Local\Microsoft\Windows\Temporary Internet Files\Content.IE5\YVA9Z4OV\MC900361966[1].wmf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2973" y="2201417"/>
                <a:ext cx="165027" cy="7703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4" descr="C:\Users\frs86\AppData\Local\Microsoft\Windows\Temporary Internet Files\Content.IE5\6THB7S5V\MC900361964[1].wmf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2355" y="1885591"/>
                <a:ext cx="275137" cy="3986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5" descr="C:\Users\frs86\AppData\Local\Microsoft\Windows\Temporary Internet Files\Content.IE5\KHJL5XQI\MC900361934[1].wmf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3651" y="2740914"/>
                <a:ext cx="606949" cy="4594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6" descr="C:\Users\frs86\AppData\Local\Microsoft\Windows\Temporary Internet Files\Content.IE5\BJHKO428\MC900326974[1].wmf"/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3371" y="2394876"/>
                <a:ext cx="398126" cy="5306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8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4218" y="2417825"/>
                <a:ext cx="475705" cy="3760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3" name="Teardrop 42"/>
            <p:cNvSpPr/>
            <p:nvPr/>
          </p:nvSpPr>
          <p:spPr>
            <a:xfrm rot="18900000">
              <a:off x="313428" y="6465021"/>
              <a:ext cx="57268" cy="57268"/>
            </a:xfrm>
            <a:prstGeom prst="teardrop">
              <a:avLst>
                <a:gd name="adj" fmla="val 170833"/>
              </a:avLst>
            </a:prstGeom>
            <a:solidFill>
              <a:srgbClr val="93DDF7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838200" y="1752600"/>
            <a:ext cx="6743700" cy="1222044"/>
            <a:chOff x="838200" y="1981200"/>
            <a:chExt cx="6743700" cy="1222044"/>
          </a:xfrm>
        </p:grpSpPr>
        <p:grpSp>
          <p:nvGrpSpPr>
            <p:cNvPr id="61" name="Group 60"/>
            <p:cNvGrpSpPr/>
            <p:nvPr/>
          </p:nvGrpSpPr>
          <p:grpSpPr>
            <a:xfrm>
              <a:off x="838200" y="1987092"/>
              <a:ext cx="1238250" cy="1216152"/>
              <a:chOff x="990600" y="2286000"/>
              <a:chExt cx="1238250" cy="1216152"/>
            </a:xfrm>
          </p:grpSpPr>
          <p:sp>
            <p:nvSpPr>
              <p:cNvPr id="3" name="Can 2"/>
              <p:cNvSpPr/>
              <p:nvPr/>
            </p:nvSpPr>
            <p:spPr>
              <a:xfrm>
                <a:off x="990600" y="2286000"/>
                <a:ext cx="914400" cy="1216152"/>
              </a:xfrm>
              <a:prstGeom prst="can">
                <a:avLst/>
              </a:prstGeom>
              <a:solidFill>
                <a:srgbClr val="0070C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prstClr val="white"/>
                    </a:solidFill>
                  </a:rPr>
                  <a:t>USA</a:t>
                </a:r>
                <a:endParaRPr lang="en-US" b="1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4" name="Group 13"/>
              <p:cNvGrpSpPr/>
              <p:nvPr/>
            </p:nvGrpSpPr>
            <p:grpSpPr>
              <a:xfrm>
                <a:off x="1905000" y="2514600"/>
                <a:ext cx="323850" cy="171450"/>
                <a:chOff x="1905000" y="2571750"/>
                <a:chExt cx="323850" cy="171450"/>
              </a:xfrm>
            </p:grpSpPr>
            <p:sp>
              <p:nvSpPr>
                <p:cNvPr id="5" name="Oval 4"/>
                <p:cNvSpPr/>
                <p:nvPr/>
              </p:nvSpPr>
              <p:spPr>
                <a:xfrm>
                  <a:off x="2057400" y="2571750"/>
                  <a:ext cx="171450" cy="17145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7" name="Straight Connector 6"/>
                <p:cNvCxnSpPr>
                  <a:stCxn id="5" idx="2"/>
                </p:cNvCxnSpPr>
                <p:nvPr/>
              </p:nvCxnSpPr>
              <p:spPr>
                <a:xfrm flipH="1">
                  <a:off x="1905000" y="2657475"/>
                  <a:ext cx="152400" cy="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/>
              <p:cNvGrpSpPr/>
              <p:nvPr/>
            </p:nvGrpSpPr>
            <p:grpSpPr>
              <a:xfrm>
                <a:off x="1905000" y="2836926"/>
                <a:ext cx="323850" cy="171450"/>
                <a:chOff x="1905000" y="2571750"/>
                <a:chExt cx="323850" cy="171450"/>
              </a:xfrm>
            </p:grpSpPr>
            <p:sp>
              <p:nvSpPr>
                <p:cNvPr id="16" name="Oval 15"/>
                <p:cNvSpPr/>
                <p:nvPr/>
              </p:nvSpPr>
              <p:spPr>
                <a:xfrm>
                  <a:off x="2057400" y="2571750"/>
                  <a:ext cx="171450" cy="171450"/>
                </a:xfrm>
                <a:prstGeom prst="ellipse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7" name="Straight Connector 16"/>
                <p:cNvCxnSpPr>
                  <a:stCxn id="16" idx="2"/>
                </p:cNvCxnSpPr>
                <p:nvPr/>
              </p:nvCxnSpPr>
              <p:spPr>
                <a:xfrm flipH="1">
                  <a:off x="1905000" y="2657475"/>
                  <a:ext cx="152400" cy="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/>
            </p:nvGrpSpPr>
            <p:grpSpPr>
              <a:xfrm>
                <a:off x="1905000" y="3158490"/>
                <a:ext cx="323850" cy="171450"/>
                <a:chOff x="1905000" y="2571750"/>
                <a:chExt cx="323850" cy="171450"/>
              </a:xfrm>
            </p:grpSpPr>
            <p:sp>
              <p:nvSpPr>
                <p:cNvPr id="19" name="Oval 18"/>
                <p:cNvSpPr/>
                <p:nvPr/>
              </p:nvSpPr>
              <p:spPr>
                <a:xfrm>
                  <a:off x="2057400" y="2571750"/>
                  <a:ext cx="171450" cy="17145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0" name="Straight Connector 19"/>
                <p:cNvCxnSpPr>
                  <a:stCxn id="19" idx="2"/>
                </p:cNvCxnSpPr>
                <p:nvPr/>
              </p:nvCxnSpPr>
              <p:spPr>
                <a:xfrm flipH="1">
                  <a:off x="1905000" y="2657475"/>
                  <a:ext cx="152400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2" name="Group 81"/>
            <p:cNvGrpSpPr/>
            <p:nvPr/>
          </p:nvGrpSpPr>
          <p:grpSpPr>
            <a:xfrm>
              <a:off x="2667000" y="1987092"/>
              <a:ext cx="1238250" cy="1216152"/>
              <a:chOff x="990600" y="2286000"/>
              <a:chExt cx="1238250" cy="1216152"/>
            </a:xfrm>
          </p:grpSpPr>
          <p:sp>
            <p:nvSpPr>
              <p:cNvPr id="83" name="Can 82"/>
              <p:cNvSpPr/>
              <p:nvPr/>
            </p:nvSpPr>
            <p:spPr>
              <a:xfrm>
                <a:off x="990600" y="2286000"/>
                <a:ext cx="914400" cy="1216152"/>
              </a:xfrm>
              <a:prstGeom prst="ca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smtClean="0">
                    <a:solidFill>
                      <a:prstClr val="white"/>
                    </a:solidFill>
                  </a:rPr>
                  <a:t>France</a:t>
                </a:r>
                <a:endParaRPr lang="en-US" sz="1600" b="1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84" name="Group 83"/>
              <p:cNvGrpSpPr/>
              <p:nvPr/>
            </p:nvGrpSpPr>
            <p:grpSpPr>
              <a:xfrm>
                <a:off x="1905000" y="2514600"/>
                <a:ext cx="323850" cy="171450"/>
                <a:chOff x="1905000" y="2571750"/>
                <a:chExt cx="323850" cy="171450"/>
              </a:xfrm>
            </p:grpSpPr>
            <p:sp>
              <p:nvSpPr>
                <p:cNvPr id="91" name="Oval 90"/>
                <p:cNvSpPr/>
                <p:nvPr/>
              </p:nvSpPr>
              <p:spPr>
                <a:xfrm>
                  <a:off x="2057400" y="2571750"/>
                  <a:ext cx="171450" cy="17145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92" name="Straight Connector 91"/>
                <p:cNvCxnSpPr>
                  <a:stCxn id="91" idx="2"/>
                </p:cNvCxnSpPr>
                <p:nvPr/>
              </p:nvCxnSpPr>
              <p:spPr>
                <a:xfrm flipH="1">
                  <a:off x="1905000" y="2657475"/>
                  <a:ext cx="152400" cy="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/>
            </p:nvGrpSpPr>
            <p:grpSpPr>
              <a:xfrm>
                <a:off x="1905000" y="2836926"/>
                <a:ext cx="323850" cy="171450"/>
                <a:chOff x="1905000" y="2571750"/>
                <a:chExt cx="323850" cy="171450"/>
              </a:xfrm>
            </p:grpSpPr>
            <p:sp>
              <p:nvSpPr>
                <p:cNvPr id="89" name="Oval 88"/>
                <p:cNvSpPr/>
                <p:nvPr/>
              </p:nvSpPr>
              <p:spPr>
                <a:xfrm>
                  <a:off x="2057400" y="2571750"/>
                  <a:ext cx="171450" cy="171450"/>
                </a:xfrm>
                <a:prstGeom prst="ellipse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90" name="Straight Connector 89"/>
                <p:cNvCxnSpPr>
                  <a:stCxn id="89" idx="2"/>
                </p:cNvCxnSpPr>
                <p:nvPr/>
              </p:nvCxnSpPr>
              <p:spPr>
                <a:xfrm flipH="1">
                  <a:off x="1905000" y="2657475"/>
                  <a:ext cx="152400" cy="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/>
            </p:nvGrpSpPr>
            <p:grpSpPr>
              <a:xfrm>
                <a:off x="1905000" y="3158490"/>
                <a:ext cx="323850" cy="171450"/>
                <a:chOff x="1905000" y="2571750"/>
                <a:chExt cx="323850" cy="171450"/>
              </a:xfrm>
            </p:grpSpPr>
            <p:sp>
              <p:nvSpPr>
                <p:cNvPr id="87" name="Oval 86"/>
                <p:cNvSpPr/>
                <p:nvPr/>
              </p:nvSpPr>
              <p:spPr>
                <a:xfrm>
                  <a:off x="2057400" y="2571750"/>
                  <a:ext cx="171450" cy="17145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88" name="Straight Connector 87"/>
                <p:cNvCxnSpPr>
                  <a:stCxn id="87" idx="2"/>
                </p:cNvCxnSpPr>
                <p:nvPr/>
              </p:nvCxnSpPr>
              <p:spPr>
                <a:xfrm flipH="1">
                  <a:off x="1905000" y="2657475"/>
                  <a:ext cx="152400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3" name="Group 92"/>
            <p:cNvGrpSpPr/>
            <p:nvPr/>
          </p:nvGrpSpPr>
          <p:grpSpPr>
            <a:xfrm>
              <a:off x="4514850" y="1987092"/>
              <a:ext cx="1238250" cy="1216152"/>
              <a:chOff x="990600" y="2286000"/>
              <a:chExt cx="1238250" cy="1216152"/>
            </a:xfrm>
          </p:grpSpPr>
          <p:sp>
            <p:nvSpPr>
              <p:cNvPr id="94" name="Can 93"/>
              <p:cNvSpPr/>
              <p:nvPr/>
            </p:nvSpPr>
            <p:spPr>
              <a:xfrm>
                <a:off x="990600" y="2286000"/>
                <a:ext cx="914400" cy="1216152"/>
              </a:xfrm>
              <a:prstGeom prst="can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solidFill>
                      <a:prstClr val="white"/>
                    </a:solidFill>
                  </a:rPr>
                  <a:t>Australia</a:t>
                </a:r>
              </a:p>
            </p:txBody>
          </p:sp>
          <p:grpSp>
            <p:nvGrpSpPr>
              <p:cNvPr id="95" name="Group 94"/>
              <p:cNvGrpSpPr/>
              <p:nvPr/>
            </p:nvGrpSpPr>
            <p:grpSpPr>
              <a:xfrm>
                <a:off x="1905000" y="2514600"/>
                <a:ext cx="323850" cy="171450"/>
                <a:chOff x="1905000" y="2571750"/>
                <a:chExt cx="323850" cy="171450"/>
              </a:xfrm>
            </p:grpSpPr>
            <p:sp>
              <p:nvSpPr>
                <p:cNvPr id="102" name="Oval 101"/>
                <p:cNvSpPr/>
                <p:nvPr/>
              </p:nvSpPr>
              <p:spPr>
                <a:xfrm>
                  <a:off x="2057400" y="2571750"/>
                  <a:ext cx="171450" cy="17145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03" name="Straight Connector 102"/>
                <p:cNvCxnSpPr>
                  <a:stCxn id="102" idx="2"/>
                </p:cNvCxnSpPr>
                <p:nvPr/>
              </p:nvCxnSpPr>
              <p:spPr>
                <a:xfrm flipH="1">
                  <a:off x="1905000" y="2657475"/>
                  <a:ext cx="152400" cy="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/>
              <p:cNvGrpSpPr/>
              <p:nvPr/>
            </p:nvGrpSpPr>
            <p:grpSpPr>
              <a:xfrm>
                <a:off x="1905000" y="2836926"/>
                <a:ext cx="323850" cy="171450"/>
                <a:chOff x="1905000" y="2571750"/>
                <a:chExt cx="323850" cy="171450"/>
              </a:xfrm>
            </p:grpSpPr>
            <p:sp>
              <p:nvSpPr>
                <p:cNvPr id="100" name="Oval 99"/>
                <p:cNvSpPr/>
                <p:nvPr/>
              </p:nvSpPr>
              <p:spPr>
                <a:xfrm>
                  <a:off x="2057400" y="2571750"/>
                  <a:ext cx="171450" cy="171450"/>
                </a:xfrm>
                <a:prstGeom prst="ellipse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01" name="Straight Connector 100"/>
                <p:cNvCxnSpPr>
                  <a:stCxn id="100" idx="2"/>
                </p:cNvCxnSpPr>
                <p:nvPr/>
              </p:nvCxnSpPr>
              <p:spPr>
                <a:xfrm flipH="1">
                  <a:off x="1905000" y="2657475"/>
                  <a:ext cx="152400" cy="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Group 96"/>
              <p:cNvGrpSpPr/>
              <p:nvPr/>
            </p:nvGrpSpPr>
            <p:grpSpPr>
              <a:xfrm>
                <a:off x="1905000" y="3158490"/>
                <a:ext cx="323850" cy="171450"/>
                <a:chOff x="1905000" y="2571750"/>
                <a:chExt cx="323850" cy="171450"/>
              </a:xfrm>
            </p:grpSpPr>
            <p:sp>
              <p:nvSpPr>
                <p:cNvPr id="98" name="Oval 97"/>
                <p:cNvSpPr/>
                <p:nvPr/>
              </p:nvSpPr>
              <p:spPr>
                <a:xfrm>
                  <a:off x="2057400" y="2571750"/>
                  <a:ext cx="171450" cy="17145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99" name="Straight Connector 98"/>
                <p:cNvCxnSpPr>
                  <a:stCxn id="98" idx="2"/>
                </p:cNvCxnSpPr>
                <p:nvPr/>
              </p:nvCxnSpPr>
              <p:spPr>
                <a:xfrm flipH="1">
                  <a:off x="1905000" y="2657475"/>
                  <a:ext cx="152400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5" name="Group 104"/>
            <p:cNvGrpSpPr/>
            <p:nvPr/>
          </p:nvGrpSpPr>
          <p:grpSpPr>
            <a:xfrm>
              <a:off x="6343650" y="1981200"/>
              <a:ext cx="1238250" cy="1216152"/>
              <a:chOff x="990600" y="2286000"/>
              <a:chExt cx="1238250" cy="1216152"/>
            </a:xfrm>
          </p:grpSpPr>
          <p:sp>
            <p:nvSpPr>
              <p:cNvPr id="106" name="Can 105"/>
              <p:cNvSpPr/>
              <p:nvPr/>
            </p:nvSpPr>
            <p:spPr>
              <a:xfrm>
                <a:off x="990600" y="2286000"/>
                <a:ext cx="914400" cy="1216152"/>
              </a:xfrm>
              <a:prstGeom prst="can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solidFill>
                      <a:prstClr val="white"/>
                    </a:solidFill>
                  </a:rPr>
                  <a:t>Mexico</a:t>
                </a:r>
              </a:p>
            </p:txBody>
          </p:sp>
          <p:grpSp>
            <p:nvGrpSpPr>
              <p:cNvPr id="107" name="Group 106"/>
              <p:cNvGrpSpPr/>
              <p:nvPr/>
            </p:nvGrpSpPr>
            <p:grpSpPr>
              <a:xfrm>
                <a:off x="1905000" y="2514600"/>
                <a:ext cx="323850" cy="171450"/>
                <a:chOff x="1905000" y="2571750"/>
                <a:chExt cx="323850" cy="171450"/>
              </a:xfrm>
            </p:grpSpPr>
            <p:sp>
              <p:nvSpPr>
                <p:cNvPr id="114" name="Oval 113"/>
                <p:cNvSpPr/>
                <p:nvPr/>
              </p:nvSpPr>
              <p:spPr>
                <a:xfrm>
                  <a:off x="2057400" y="2571750"/>
                  <a:ext cx="171450" cy="17145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15" name="Straight Connector 114"/>
                <p:cNvCxnSpPr>
                  <a:stCxn id="114" idx="2"/>
                </p:cNvCxnSpPr>
                <p:nvPr/>
              </p:nvCxnSpPr>
              <p:spPr>
                <a:xfrm flipH="1">
                  <a:off x="1905000" y="2657475"/>
                  <a:ext cx="152400" cy="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" name="Group 107"/>
              <p:cNvGrpSpPr/>
              <p:nvPr/>
            </p:nvGrpSpPr>
            <p:grpSpPr>
              <a:xfrm>
                <a:off x="1905000" y="2836926"/>
                <a:ext cx="323850" cy="171450"/>
                <a:chOff x="1905000" y="2571750"/>
                <a:chExt cx="323850" cy="171450"/>
              </a:xfrm>
            </p:grpSpPr>
            <p:sp>
              <p:nvSpPr>
                <p:cNvPr id="112" name="Oval 111"/>
                <p:cNvSpPr/>
                <p:nvPr/>
              </p:nvSpPr>
              <p:spPr>
                <a:xfrm>
                  <a:off x="2057400" y="2571750"/>
                  <a:ext cx="171450" cy="171450"/>
                </a:xfrm>
                <a:prstGeom prst="ellipse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13" name="Straight Connector 112"/>
                <p:cNvCxnSpPr>
                  <a:stCxn id="112" idx="2"/>
                </p:cNvCxnSpPr>
                <p:nvPr/>
              </p:nvCxnSpPr>
              <p:spPr>
                <a:xfrm flipH="1">
                  <a:off x="1905000" y="2657475"/>
                  <a:ext cx="152400" cy="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>
                <a:off x="1905000" y="3158490"/>
                <a:ext cx="323850" cy="171450"/>
                <a:chOff x="1905000" y="2571750"/>
                <a:chExt cx="323850" cy="171450"/>
              </a:xfrm>
            </p:grpSpPr>
            <p:sp>
              <p:nvSpPr>
                <p:cNvPr id="110" name="Oval 109"/>
                <p:cNvSpPr/>
                <p:nvPr/>
              </p:nvSpPr>
              <p:spPr>
                <a:xfrm>
                  <a:off x="2057400" y="2571750"/>
                  <a:ext cx="171450" cy="17145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11" name="Straight Connector 110"/>
                <p:cNvCxnSpPr>
                  <a:stCxn id="110" idx="2"/>
                </p:cNvCxnSpPr>
                <p:nvPr/>
              </p:nvCxnSpPr>
              <p:spPr>
                <a:xfrm flipH="1">
                  <a:off x="1905000" y="2657475"/>
                  <a:ext cx="152400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" name="Group 3"/>
          <p:cNvGrpSpPr/>
          <p:nvPr/>
        </p:nvGrpSpPr>
        <p:grpSpPr>
          <a:xfrm>
            <a:off x="1295400" y="2968752"/>
            <a:ext cx="5505450" cy="2898648"/>
            <a:chOff x="1295400" y="3121152"/>
            <a:chExt cx="5505450" cy="2898648"/>
          </a:xfrm>
        </p:grpSpPr>
        <p:grpSp>
          <p:nvGrpSpPr>
            <p:cNvPr id="116" name="Group 115"/>
            <p:cNvGrpSpPr/>
            <p:nvPr/>
          </p:nvGrpSpPr>
          <p:grpSpPr>
            <a:xfrm>
              <a:off x="3429000" y="4114800"/>
              <a:ext cx="1698577" cy="1905000"/>
              <a:chOff x="778678" y="2476500"/>
              <a:chExt cx="1698577" cy="1905000"/>
            </a:xfrm>
          </p:grpSpPr>
          <p:sp>
            <p:nvSpPr>
              <p:cNvPr id="117" name="Can 116"/>
              <p:cNvSpPr/>
              <p:nvPr/>
            </p:nvSpPr>
            <p:spPr>
              <a:xfrm>
                <a:off x="778678" y="2476500"/>
                <a:ext cx="1698577" cy="1905000"/>
              </a:xfrm>
              <a:prstGeom prst="can">
                <a:avLst/>
              </a:prstGeom>
              <a:ln w="381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</a:rPr>
                  <a:t>World Water Online</a:t>
                </a:r>
              </a:p>
            </p:txBody>
          </p:sp>
          <p:grpSp>
            <p:nvGrpSpPr>
              <p:cNvPr id="118" name="Group 117"/>
              <p:cNvGrpSpPr/>
              <p:nvPr/>
            </p:nvGrpSpPr>
            <p:grpSpPr>
              <a:xfrm>
                <a:off x="914400" y="3810000"/>
                <a:ext cx="1447800" cy="459535"/>
                <a:chOff x="914400" y="3810000"/>
                <a:chExt cx="1447800" cy="459535"/>
              </a:xfrm>
            </p:grpSpPr>
            <p:sp>
              <p:nvSpPr>
                <p:cNvPr id="119" name="Can 118"/>
                <p:cNvSpPr/>
                <p:nvPr/>
              </p:nvSpPr>
              <p:spPr>
                <a:xfrm>
                  <a:off x="1323166" y="3965498"/>
                  <a:ext cx="228600" cy="304037"/>
                </a:xfrm>
                <a:prstGeom prst="can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0" name="Can 119"/>
                <p:cNvSpPr/>
                <p:nvPr/>
              </p:nvSpPr>
              <p:spPr>
                <a:xfrm>
                  <a:off x="1704166" y="3962019"/>
                  <a:ext cx="228600" cy="304037"/>
                </a:xfrm>
                <a:prstGeom prst="can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1" name="Can 120"/>
                <p:cNvSpPr/>
                <p:nvPr/>
              </p:nvSpPr>
              <p:spPr>
                <a:xfrm>
                  <a:off x="914400" y="3810000"/>
                  <a:ext cx="228600" cy="304037"/>
                </a:xfrm>
                <a:prstGeom prst="can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2" name="Can 121"/>
                <p:cNvSpPr/>
                <p:nvPr/>
              </p:nvSpPr>
              <p:spPr>
                <a:xfrm>
                  <a:off x="2133600" y="3828060"/>
                  <a:ext cx="228600" cy="304037"/>
                </a:xfrm>
                <a:prstGeom prst="can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cxnSp>
          <p:nvCxnSpPr>
            <p:cNvPr id="125" name="Straight Arrow Connector 124"/>
            <p:cNvCxnSpPr>
              <a:stCxn id="3" idx="3"/>
              <a:endCxn id="117" idx="1"/>
            </p:cNvCxnSpPr>
            <p:nvPr/>
          </p:nvCxnSpPr>
          <p:spPr>
            <a:xfrm>
              <a:off x="1295400" y="3127044"/>
              <a:ext cx="2982889" cy="98775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7" name="Straight Arrow Connector 126"/>
            <p:cNvCxnSpPr>
              <a:stCxn id="83" idx="3"/>
              <a:endCxn id="117" idx="1"/>
            </p:cNvCxnSpPr>
            <p:nvPr/>
          </p:nvCxnSpPr>
          <p:spPr>
            <a:xfrm>
              <a:off x="3124200" y="3127044"/>
              <a:ext cx="1154089" cy="98775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>
              <a:stCxn id="94" idx="3"/>
              <a:endCxn id="117" idx="1"/>
            </p:cNvCxnSpPr>
            <p:nvPr/>
          </p:nvCxnSpPr>
          <p:spPr>
            <a:xfrm flipH="1">
              <a:off x="4278289" y="3127044"/>
              <a:ext cx="693761" cy="98775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>
              <a:stCxn id="106" idx="3"/>
              <a:endCxn id="117" idx="1"/>
            </p:cNvCxnSpPr>
            <p:nvPr/>
          </p:nvCxnSpPr>
          <p:spPr>
            <a:xfrm flipH="1">
              <a:off x="4278289" y="3121152"/>
              <a:ext cx="2522561" cy="99364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2" name="TextBox 131"/>
          <p:cNvSpPr txBox="1"/>
          <p:nvPr/>
        </p:nvSpPr>
        <p:spPr>
          <a:xfrm>
            <a:off x="2021645" y="6008947"/>
            <a:ext cx="4513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Data, Maps, Services for the World!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6629400" y="425052"/>
            <a:ext cx="1543050" cy="1013223"/>
            <a:chOff x="5981700" y="4434087"/>
            <a:chExt cx="1543050" cy="1013223"/>
          </a:xfrm>
        </p:grpSpPr>
        <p:sp>
          <p:nvSpPr>
            <p:cNvPr id="133" name="Oval 132"/>
            <p:cNvSpPr/>
            <p:nvPr/>
          </p:nvSpPr>
          <p:spPr>
            <a:xfrm>
              <a:off x="6134100" y="4533028"/>
              <a:ext cx="171450" cy="17145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134" name="Straight Connector 133"/>
            <p:cNvCxnSpPr>
              <a:stCxn id="133" idx="2"/>
            </p:cNvCxnSpPr>
            <p:nvPr/>
          </p:nvCxnSpPr>
          <p:spPr>
            <a:xfrm flipH="1">
              <a:off x="5981700" y="4618753"/>
              <a:ext cx="15240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Oval 134"/>
            <p:cNvSpPr/>
            <p:nvPr/>
          </p:nvSpPr>
          <p:spPr>
            <a:xfrm>
              <a:off x="6134100" y="4855354"/>
              <a:ext cx="171450" cy="17145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36" name="Straight Connector 135"/>
            <p:cNvCxnSpPr>
              <a:stCxn id="135" idx="2"/>
            </p:cNvCxnSpPr>
            <p:nvPr/>
          </p:nvCxnSpPr>
          <p:spPr>
            <a:xfrm flipH="1">
              <a:off x="5981700" y="4941079"/>
              <a:ext cx="152400" cy="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Oval 136"/>
            <p:cNvSpPr/>
            <p:nvPr/>
          </p:nvSpPr>
          <p:spPr>
            <a:xfrm>
              <a:off x="6134100" y="5176918"/>
              <a:ext cx="171450" cy="17145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38" name="Straight Connector 137"/>
            <p:cNvCxnSpPr>
              <a:stCxn id="137" idx="2"/>
            </p:cNvCxnSpPr>
            <p:nvPr/>
          </p:nvCxnSpPr>
          <p:spPr>
            <a:xfrm flipH="1">
              <a:off x="5981700" y="5262643"/>
              <a:ext cx="1524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TextBox 139"/>
            <p:cNvSpPr txBox="1"/>
            <p:nvPr/>
          </p:nvSpPr>
          <p:spPr>
            <a:xfrm>
              <a:off x="6305550" y="4756413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Metadata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6305550" y="5077978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Data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6305550" y="4434087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Catalog</a:t>
              </a:r>
            </a:p>
          </p:txBody>
        </p:sp>
      </p:grpSp>
      <p:pic>
        <p:nvPicPr>
          <p:cNvPr id="124" name="Picture 12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0" y="4009621"/>
            <a:ext cx="685800" cy="306888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4667" y="4035714"/>
            <a:ext cx="836394" cy="254701"/>
          </a:xfrm>
          <a:prstGeom prst="rect">
            <a:avLst/>
          </a:prstGeom>
        </p:spPr>
      </p:pic>
      <p:pic>
        <p:nvPicPr>
          <p:cNvPr id="128" name="Picture 3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3" t="8500" r="22916" b="43151"/>
          <a:stretch/>
        </p:blipFill>
        <p:spPr bwMode="auto">
          <a:xfrm>
            <a:off x="6264140" y="4362630"/>
            <a:ext cx="2041660" cy="120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0" name="Picture 4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9" t="8636" r="37670" b="41397"/>
          <a:stretch/>
        </p:blipFill>
        <p:spPr bwMode="auto">
          <a:xfrm>
            <a:off x="609600" y="4356422"/>
            <a:ext cx="1411311" cy="120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68863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djacency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Adjacency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Adjacency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Adjacency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1167</TotalTime>
  <Words>732</Words>
  <Application>Microsoft Office PowerPoint</Application>
  <PresentationFormat>On-screen Show (4:3)</PresentationFormat>
  <Paragraphs>186</Paragraphs>
  <Slides>28</Slides>
  <Notes>1</Notes>
  <HiddenSlides>4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Office Theme</vt:lpstr>
      <vt:lpstr>Adjacency</vt:lpstr>
      <vt:lpstr>1_Adjacency</vt:lpstr>
      <vt:lpstr>3_Adjacency</vt:lpstr>
      <vt:lpstr>4_Adjacency</vt:lpstr>
      <vt:lpstr>World Water Online</vt:lpstr>
      <vt:lpstr>Water Problems to be Solved</vt:lpstr>
      <vt:lpstr>We Collect Lots of Observations Data in Hydrology</vt:lpstr>
      <vt:lpstr>Every Country Collects These Data</vt:lpstr>
      <vt:lpstr>How the Web Works</vt:lpstr>
      <vt:lpstr>How We Share Observations Data</vt:lpstr>
      <vt:lpstr>International Standards for Web Services</vt:lpstr>
      <vt:lpstr>“Web Services Stack” for Time Series</vt:lpstr>
      <vt:lpstr>National Service Stacks </vt:lpstr>
      <vt:lpstr>Water Information System Kisters (WISKI)</vt:lpstr>
      <vt:lpstr>Kisters Web Interoperabilitiy Solution (KiWIS)</vt:lpstr>
      <vt:lpstr>World Water Online</vt:lpstr>
      <vt:lpstr>Linking Observations and GIS</vt:lpstr>
      <vt:lpstr>Providing Geospatial Context</vt:lpstr>
      <vt:lpstr>National Data Services</vt:lpstr>
      <vt:lpstr>Global Streamflow Map</vt:lpstr>
      <vt:lpstr>The Digital Divide</vt:lpstr>
      <vt:lpstr>Climate Data</vt:lpstr>
      <vt:lpstr>World Water Online</vt:lpstr>
      <vt:lpstr>WATER WEB SERVICES HUB</vt:lpstr>
      <vt:lpstr>Modeling Services to Mapping Services</vt:lpstr>
      <vt:lpstr>Water Data via The Web</vt:lpstr>
      <vt:lpstr>Hydrologic Observation Model</vt:lpstr>
      <vt:lpstr>Common Hydrologic Feature Model</vt:lpstr>
      <vt:lpstr>Linking Climate, Observations and GIS</vt:lpstr>
      <vt:lpstr>GEOSS – Global Earth Observation System of Systems</vt:lpstr>
      <vt:lpstr>Bringing it all Together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Flash Flood Awareness</dc:title>
  <dc:creator>Fernando</dc:creator>
  <cp:lastModifiedBy>Fernando</cp:lastModifiedBy>
  <cp:revision>56</cp:revision>
  <dcterms:created xsi:type="dcterms:W3CDTF">2012-03-12T23:10:45Z</dcterms:created>
  <dcterms:modified xsi:type="dcterms:W3CDTF">2012-03-20T17:13:52Z</dcterms:modified>
</cp:coreProperties>
</file>